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B260A-C3EA-44E7-9CE7-6CD8A0D3E942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9DFD-06B4-4542-B807-B55428BDF4E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93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7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98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70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16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1068241" y="424447"/>
            <a:ext cx="10054940" cy="1168379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7821" y="1907084"/>
            <a:ext cx="8198397" cy="43794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 smtClean="0"/>
              <a:t>Point 1</a:t>
            </a:r>
          </a:p>
          <a:p>
            <a:pPr lvl="0"/>
            <a:r>
              <a:rPr lang="en-US" dirty="0" smtClean="0"/>
              <a:t>Point 2</a:t>
            </a:r>
          </a:p>
          <a:p>
            <a:pPr lvl="0"/>
            <a:r>
              <a:rPr lang="en-US" dirty="0" smtClean="0"/>
              <a:t>Point 3</a:t>
            </a:r>
          </a:p>
          <a:p>
            <a:pPr lvl="0"/>
            <a:r>
              <a:rPr lang="en-US" dirty="0" smtClean="0"/>
              <a:t>Point 4</a:t>
            </a:r>
          </a:p>
          <a:p>
            <a:pPr lvl="0"/>
            <a:r>
              <a:rPr lang="en-US" dirty="0" smtClean="0"/>
              <a:t>Point 5</a:t>
            </a:r>
          </a:p>
          <a:p>
            <a:pPr lvl="0"/>
            <a:r>
              <a:rPr lang="en-US" dirty="0" smtClean="0"/>
              <a:t>Point 6</a:t>
            </a:r>
          </a:p>
          <a:p>
            <a:pPr lvl="0"/>
            <a:r>
              <a:rPr lang="en-US" dirty="0" smtClean="0"/>
              <a:t>Point 7</a:t>
            </a:r>
          </a:p>
          <a:p>
            <a:pPr lvl="0"/>
            <a:r>
              <a:rPr lang="en-US" dirty="0" smtClean="0"/>
              <a:t>Point 8</a:t>
            </a:r>
          </a:p>
        </p:txBody>
      </p:sp>
    </p:spTree>
    <p:extLst>
      <p:ext uri="{BB962C8B-B14F-4D97-AF65-F5344CB8AC3E}">
        <p14:creationId xmlns:p14="http://schemas.microsoft.com/office/powerpoint/2010/main" val="22295354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3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0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52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13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39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59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0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8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0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2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26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35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25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7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71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4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3751-4DEA-484F-9D42-F3F835F5B375}" type="datetimeFigureOut">
              <a:rPr lang="pl-PL" smtClean="0"/>
              <a:t>2016-02-09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855F-5933-4592-A8FB-C9E852D68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A30C-6F6D-48F2-B54E-628406BADBD5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2016-02-09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C2F4-36F2-4CB5-9B5B-66995205E7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407945" y="4611155"/>
            <a:ext cx="8196262" cy="520014"/>
          </a:xfrm>
        </p:spPr>
        <p:txBody>
          <a:bodyPr/>
          <a:lstStyle/>
          <a:p>
            <a:r>
              <a:rPr lang="pl-PL" dirty="0" smtClean="0"/>
              <a:t>Michał Smereczyński | Microsoft Azure</a:t>
            </a:r>
            <a:endParaRPr lang="en-US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28" y="4497184"/>
            <a:ext cx="633985" cy="633985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407945" y="2407999"/>
            <a:ext cx="6355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 smtClean="0">
                <a:solidFill>
                  <a:schemeClr val="bg1"/>
                </a:solidFill>
              </a:rPr>
              <a:t>Python</a:t>
            </a:r>
            <a:r>
              <a:rPr lang="pl-PL" sz="3200" dirty="0" smtClean="0">
                <a:solidFill>
                  <a:schemeClr val="bg1"/>
                </a:solidFill>
              </a:rPr>
              <a:t> w chmurze Microsoft </a:t>
            </a:r>
            <a:r>
              <a:rPr lang="pl-PL" sz="3200" dirty="0" err="1" smtClean="0">
                <a:solidFill>
                  <a:schemeClr val="bg1"/>
                </a:solidFill>
              </a:rPr>
              <a:t>Azure</a:t>
            </a:r>
            <a:endParaRPr lang="pl-PL" sz="3200" dirty="0">
              <a:solidFill>
                <a:schemeClr val="bg1"/>
              </a:solidFill>
            </a:endParaRPr>
          </a:p>
          <a:p>
            <a:r>
              <a:rPr lang="pl-PL" sz="3200" dirty="0" smtClean="0">
                <a:solidFill>
                  <a:schemeClr val="bg1"/>
                </a:solidFill>
              </a:rPr>
              <a:t>i chmura Microsoft </a:t>
            </a:r>
            <a:r>
              <a:rPr lang="pl-PL" sz="3200" dirty="0" err="1" smtClean="0">
                <a:solidFill>
                  <a:schemeClr val="bg1"/>
                </a:solidFill>
              </a:rPr>
              <a:t>Azure</a:t>
            </a:r>
            <a:r>
              <a:rPr lang="pl-PL" sz="3200" dirty="0" smtClean="0">
                <a:solidFill>
                  <a:schemeClr val="bg1"/>
                </a:solidFill>
              </a:rPr>
              <a:t> w </a:t>
            </a:r>
            <a:r>
              <a:rPr lang="pl-PL" sz="3200" dirty="0" err="1" smtClean="0">
                <a:solidFill>
                  <a:schemeClr val="bg1"/>
                </a:solidFill>
              </a:rPr>
              <a:t>Pythonie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821705" y="3237055"/>
            <a:ext cx="4036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Microsoft Azure - </a:t>
            </a:r>
            <a:r>
              <a:rPr lang="pl-PL" sz="3200" dirty="0" err="1" smtClean="0">
                <a:solidFill>
                  <a:schemeClr val="bg1"/>
                </a:solidFill>
              </a:rPr>
              <a:t>breef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3330" cy="6857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l-PL" sz="4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Services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074" y="768217"/>
            <a:ext cx="10946503" cy="5321566"/>
            <a:chOff x="1089074" y="289503"/>
            <a:chExt cx="10946503" cy="5321566"/>
          </a:xfrm>
        </p:grpSpPr>
        <p:sp>
          <p:nvSpPr>
            <p:cNvPr id="9" name="Rectangle 8"/>
            <p:cNvSpPr/>
            <p:nvPr/>
          </p:nvSpPr>
          <p:spPr>
            <a:xfrm>
              <a:off x="1089074" y="289503"/>
              <a:ext cx="2011680" cy="2018320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22484" y="297374"/>
              <a:ext cx="2011680" cy="3521875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54827" y="289503"/>
              <a:ext cx="2011680" cy="2743200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87170" y="289503"/>
              <a:ext cx="2011680" cy="2018320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9513" y="289503"/>
              <a:ext cx="2011680" cy="1721902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89074" y="2509299"/>
              <a:ext cx="2011680" cy="1992726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2484" y="3978806"/>
              <a:ext cx="2011680" cy="1632263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59211" y="3235825"/>
              <a:ext cx="2011680" cy="1264982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87170" y="2507908"/>
              <a:ext cx="2011680" cy="907507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23897" y="2211490"/>
              <a:ext cx="2011680" cy="2047472"/>
            </a:xfrm>
            <a:prstGeom prst="rect">
              <a:avLst/>
            </a:prstGeom>
            <a:solidFill>
              <a:srgbClr val="EFEFEF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9074" y="2895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Compute</a:t>
              </a:r>
              <a:endParaRPr lang="pl-PL" sz="140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2484" y="297375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&amp; Mobile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4827" y="2895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&amp; Storage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170" y="2895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19513" y="2895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9074" y="2509299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Hybrid</a:t>
              </a:r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Integration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2484" y="3978805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Identity &amp; Access Management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9211" y="3235825"/>
              <a:ext cx="201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Media &amp; CDN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87170" y="2507908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Developer Services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023897" y="2211490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505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Management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49044" y="798756"/>
              <a:ext cx="1592804" cy="276999"/>
              <a:chOff x="1279170" y="1462749"/>
              <a:chExt cx="1592804" cy="27699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1557575" y="1462749"/>
                <a:ext cx="1314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Virtual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Machines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149044" y="1174952"/>
              <a:ext cx="1451868" cy="276999"/>
              <a:chOff x="1279170" y="1462749"/>
              <a:chExt cx="1451868" cy="276999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557575" y="1462749"/>
                <a:ext cx="11734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Cloud Services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49044" y="1551255"/>
              <a:ext cx="1305546" cy="276999"/>
              <a:chOff x="1279170" y="1462749"/>
              <a:chExt cx="1305546" cy="276999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557575" y="1462749"/>
                <a:ext cx="1027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Remote App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49044" y="1927558"/>
              <a:ext cx="837725" cy="276999"/>
              <a:chOff x="1279170" y="1462749"/>
              <a:chExt cx="837725" cy="276999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557575" y="1462749"/>
                <a:ext cx="5593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Batch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569221" y="1177630"/>
              <a:ext cx="1159928" cy="276999"/>
              <a:chOff x="1279170" y="1462749"/>
              <a:chExt cx="1159928" cy="276999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1557575" y="1462749"/>
                <a:ext cx="8815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Web Apps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68782" y="1551255"/>
              <a:ext cx="1320678" cy="276999"/>
              <a:chOff x="1279170" y="1462749"/>
              <a:chExt cx="1320678" cy="276999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1557575" y="1462749"/>
                <a:ext cx="10422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Mobile Apps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379559" y="3415415"/>
              <a:ext cx="1835241" cy="276999"/>
              <a:chOff x="1279170" y="1462749"/>
              <a:chExt cx="1835241" cy="276999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1557575" y="1462749"/>
                <a:ext cx="1556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Mobile Engagement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386616" y="2677301"/>
              <a:ext cx="1638073" cy="276999"/>
              <a:chOff x="1279170" y="1462749"/>
              <a:chExt cx="1638073" cy="276999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1557575" y="1462749"/>
                <a:ext cx="1359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API Management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386616" y="3032703"/>
              <a:ext cx="1690971" cy="276999"/>
              <a:chOff x="1279170" y="1462749"/>
              <a:chExt cx="1690971" cy="276999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1557575" y="1462749"/>
                <a:ext cx="1412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Push</a:t>
                </a:r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Notifications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620141" y="797365"/>
              <a:ext cx="1403585" cy="276999"/>
              <a:chOff x="1279170" y="1462749"/>
              <a:chExt cx="1403585" cy="27699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1557575" y="1462749"/>
                <a:ext cx="1125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SQL Database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20141" y="1174952"/>
              <a:ext cx="1365562" cy="276999"/>
              <a:chOff x="1279170" y="1462749"/>
              <a:chExt cx="1365562" cy="27699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1557575" y="1462749"/>
                <a:ext cx="1087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DocumentDB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621371" y="1552594"/>
              <a:ext cx="873440" cy="276999"/>
              <a:chOff x="1279170" y="1462749"/>
              <a:chExt cx="873440" cy="276999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1557575" y="1462749"/>
                <a:ext cx="595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Cache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621371" y="1931315"/>
              <a:ext cx="984304" cy="276999"/>
              <a:chOff x="1279170" y="1462749"/>
              <a:chExt cx="984304" cy="276999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1557575" y="1462749"/>
                <a:ext cx="7058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Storage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621371" y="2307823"/>
              <a:ext cx="1192694" cy="276999"/>
              <a:chOff x="1279170" y="1462749"/>
              <a:chExt cx="1192694" cy="276999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1557575" y="1462749"/>
                <a:ext cx="9142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StorSimple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620141" y="2649086"/>
              <a:ext cx="1339016" cy="276999"/>
              <a:chOff x="1279170" y="1462749"/>
              <a:chExt cx="1339016" cy="276999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57575" y="1462749"/>
                <a:ext cx="10606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Search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853176" y="797365"/>
              <a:ext cx="1141142" cy="276999"/>
              <a:chOff x="1279170" y="1462749"/>
              <a:chExt cx="1141142" cy="276999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1557575" y="1462749"/>
                <a:ext cx="862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HDInsight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853176" y="1174952"/>
              <a:ext cx="1666606" cy="276999"/>
              <a:chOff x="1279170" y="1462749"/>
              <a:chExt cx="1666606" cy="276999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1557575" y="1462749"/>
                <a:ext cx="13882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Machine Learning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853176" y="1551255"/>
              <a:ext cx="1578633" cy="276999"/>
              <a:chOff x="1279170" y="1462749"/>
              <a:chExt cx="1578633" cy="276999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1557575" y="1462749"/>
                <a:ext cx="1300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Stream</a:t>
                </a:r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Analytics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853176" y="1927558"/>
              <a:ext cx="1315099" cy="276999"/>
              <a:chOff x="1279170" y="1462749"/>
              <a:chExt cx="1315099" cy="276999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57575" y="1462749"/>
                <a:ext cx="1036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Factory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0109495" y="797365"/>
              <a:ext cx="1528234" cy="276999"/>
              <a:chOff x="1279170" y="1462749"/>
              <a:chExt cx="1528234" cy="276999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1557575" y="1462749"/>
                <a:ext cx="1249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Virtual Network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0109495" y="1174951"/>
              <a:ext cx="1359470" cy="276999"/>
              <a:chOff x="1279170" y="1462749"/>
              <a:chExt cx="1359470" cy="276999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1557575" y="1462749"/>
                <a:ext cx="108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ExpressRoute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0109495" y="1551255"/>
              <a:ext cx="1512461" cy="276999"/>
              <a:chOff x="1279170" y="1462749"/>
              <a:chExt cx="1512461" cy="276999"/>
            </a:xfrm>
          </p:grpSpPr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1557575" y="1462749"/>
                <a:ext cx="1234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Traffic</a:t>
                </a:r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Manager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151022" y="3013620"/>
              <a:ext cx="1502907" cy="276999"/>
              <a:chOff x="1279170" y="1462749"/>
              <a:chExt cx="1502907" cy="276999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57575" y="1462749"/>
                <a:ext cx="12245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BizTalk Services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151022" y="3388524"/>
              <a:ext cx="1227447" cy="276999"/>
              <a:chOff x="1279170" y="1462749"/>
              <a:chExt cx="1227447" cy="276999"/>
            </a:xfrm>
          </p:grpSpPr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1557575" y="1462749"/>
                <a:ext cx="949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Service Bus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151022" y="3757788"/>
              <a:ext cx="953590" cy="276999"/>
              <a:chOff x="1279170" y="1462749"/>
              <a:chExt cx="953590" cy="276999"/>
            </a:xfrm>
          </p:grpSpPr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1557575" y="1462749"/>
                <a:ext cx="6751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Backup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149044" y="4127052"/>
              <a:ext cx="1368512" cy="276999"/>
              <a:chOff x="1279170" y="1462749"/>
              <a:chExt cx="1368512" cy="276999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1557575" y="1462749"/>
                <a:ext cx="1090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Site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Recovery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389975" y="4711402"/>
              <a:ext cx="1965021" cy="276999"/>
              <a:chOff x="1279170" y="1462749"/>
              <a:chExt cx="1965021" cy="276999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27" name="TextBox 126"/>
              <p:cNvSpPr txBox="1"/>
              <p:nvPr/>
            </p:nvSpPr>
            <p:spPr>
              <a:xfrm>
                <a:off x="1557575" y="1462749"/>
                <a:ext cx="16866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Active Directory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379559" y="5086631"/>
              <a:ext cx="1461231" cy="461665"/>
              <a:chOff x="1279170" y="1371755"/>
              <a:chExt cx="1461231" cy="461665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1558667" y="1371755"/>
                <a:ext cx="1181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Multi-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Factor</a:t>
                </a:r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b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Authentication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624525" y="3741378"/>
              <a:ext cx="1477516" cy="276999"/>
              <a:chOff x="1279170" y="1462749"/>
              <a:chExt cx="1477516" cy="276999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33" name="TextBox 132"/>
              <p:cNvSpPr txBox="1"/>
              <p:nvPr/>
            </p:nvSpPr>
            <p:spPr>
              <a:xfrm>
                <a:off x="1557575" y="1462749"/>
                <a:ext cx="1199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Media Services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624525" y="4114482"/>
              <a:ext cx="780466" cy="276999"/>
              <a:chOff x="1279170" y="1462749"/>
              <a:chExt cx="780466" cy="276999"/>
            </a:xfrm>
          </p:grpSpPr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36" name="TextBox 135"/>
              <p:cNvSpPr txBox="1"/>
              <p:nvPr/>
            </p:nvSpPr>
            <p:spPr>
              <a:xfrm>
                <a:off x="1557575" y="1462749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CDN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853176" y="3013460"/>
              <a:ext cx="1799975" cy="276999"/>
              <a:chOff x="1279170" y="1462749"/>
              <a:chExt cx="1799975" cy="276999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557575" y="1462749"/>
                <a:ext cx="1521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Application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Insights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0098988" y="2710291"/>
              <a:ext cx="1129920" cy="276999"/>
              <a:chOff x="1279170" y="1462749"/>
              <a:chExt cx="1129920" cy="276999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1557575" y="1462749"/>
                <a:ext cx="8515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Scheduler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094826" y="3087468"/>
              <a:ext cx="1268163" cy="276999"/>
              <a:chOff x="1279170" y="1462749"/>
              <a:chExt cx="1268163" cy="276999"/>
            </a:xfrm>
          </p:grpSpPr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45" name="TextBox 144"/>
              <p:cNvSpPr txBox="1"/>
              <p:nvPr/>
            </p:nvSpPr>
            <p:spPr>
              <a:xfrm>
                <a:off x="1557575" y="1462749"/>
                <a:ext cx="989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Automation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0094826" y="3465611"/>
              <a:ext cx="1830433" cy="276999"/>
              <a:chOff x="1279170" y="1462749"/>
              <a:chExt cx="1830433" cy="276999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1557575" y="1462749"/>
                <a:ext cx="1552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Operational</a:t>
                </a:r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Insights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0098978" y="3843754"/>
              <a:ext cx="1086383" cy="276999"/>
              <a:chOff x="1279170" y="1462749"/>
              <a:chExt cx="1086383" cy="276999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1557575" y="1462749"/>
                <a:ext cx="807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Key</a:t>
                </a:r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Vault</a:t>
                </a:r>
                <a:endParaRPr lang="pl-PL" sz="1200" dirty="0">
                  <a:solidFill>
                    <a:srgbClr val="00ABE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389975" y="799333"/>
              <a:ext cx="1265919" cy="276999"/>
              <a:chOff x="1279170" y="1462749"/>
              <a:chExt cx="1265919" cy="276999"/>
            </a:xfrm>
          </p:grpSpPr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54" name="TextBox 153"/>
              <p:cNvSpPr txBox="1"/>
              <p:nvPr/>
            </p:nvSpPr>
            <p:spPr>
              <a:xfrm>
                <a:off x="1557575" y="1462749"/>
                <a:ext cx="987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 Service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568782" y="1919954"/>
              <a:ext cx="1077022" cy="276999"/>
              <a:chOff x="1279170" y="1462749"/>
              <a:chExt cx="1077022" cy="276999"/>
            </a:xfrm>
          </p:grpSpPr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1557575" y="1462749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API Apps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3572053" y="2295183"/>
              <a:ext cx="1210070" cy="276999"/>
              <a:chOff x="1279170" y="1462749"/>
              <a:chExt cx="1210070" cy="276999"/>
            </a:xfrm>
          </p:grpSpPr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170" y="146542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1557575" y="1462749"/>
                <a:ext cx="931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dirty="0" err="1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Logic</a:t>
                </a:r>
                <a:r>
                  <a:rPr lang="pl-PL" sz="1200" dirty="0">
                    <a:solidFill>
                      <a:srgbClr val="00ABE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Apps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9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20744" y="2707573"/>
            <a:ext cx="10054940" cy="749677"/>
          </a:xfrm>
        </p:spPr>
        <p:txBody>
          <a:bodyPr/>
          <a:lstStyle/>
          <a:p>
            <a:pPr algn="ctr"/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!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10244" name="Picture 4" descr="twit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4" y="5259538"/>
            <a:ext cx="813048" cy="81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1"/>
          <p:cNvSpPr txBox="1">
            <a:spLocks/>
          </p:cNvSpPr>
          <p:nvPr/>
        </p:nvSpPr>
        <p:spPr>
          <a:xfrm>
            <a:off x="1410651" y="5259538"/>
            <a:ext cx="3339479" cy="759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pPr algn="ctr"/>
            <a:r>
              <a:rPr lang="pl-PL" dirty="0" smtClean="0"/>
              <a:t>@smereczynski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705" y="5170007"/>
            <a:ext cx="992114" cy="992110"/>
          </a:xfrm>
          <a:prstGeom prst="rect">
            <a:avLst/>
          </a:prstGeom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5952551" y="5406055"/>
            <a:ext cx="2774642" cy="52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3B800">
                    <a:alpha val="99000"/>
                  </a:srgb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3B800">
                    <a:alpha val="99000"/>
                  </a:srgb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3B800">
                    <a:alpha val="99000"/>
                  </a:srgb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3B800">
                    <a:alpha val="99000"/>
                  </a:srgb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http://free-media.eu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1201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120</Words>
  <Application>Microsoft Office PowerPoint</Application>
  <PresentationFormat>Panoramiczny</PresentationFormat>
  <Paragraphs>58</Paragraphs>
  <Slides>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Wingdings</vt:lpstr>
      <vt:lpstr>Motyw pakietu Office</vt:lpstr>
      <vt:lpstr>Office Theme</vt:lpstr>
      <vt:lpstr>Prezentacja programu PowerPoint</vt:lpstr>
      <vt:lpstr>Prezentacja programu PowerPoint</vt:lpstr>
      <vt:lpstr>Prezentacja programu PowerPoint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Smereczyński</dc:creator>
  <cp:lastModifiedBy>Michał Smereczyński</cp:lastModifiedBy>
  <cp:revision>20</cp:revision>
  <dcterms:created xsi:type="dcterms:W3CDTF">2015-11-02T20:02:54Z</dcterms:created>
  <dcterms:modified xsi:type="dcterms:W3CDTF">2016-02-09T16:33:48Z</dcterms:modified>
</cp:coreProperties>
</file>