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5"/>
  </p:notesMasterIdLst>
  <p:sldIdLst>
    <p:sldId id="256" r:id="rId3"/>
    <p:sldId id="274" r:id="rId4"/>
    <p:sldId id="275" r:id="rId5"/>
    <p:sldId id="276" r:id="rId6"/>
    <p:sldId id="277" r:id="rId7"/>
    <p:sldId id="278" r:id="rId8"/>
    <p:sldId id="284" r:id="rId9"/>
    <p:sldId id="285" r:id="rId10"/>
    <p:sldId id="286" r:id="rId11"/>
    <p:sldId id="288" r:id="rId12"/>
    <p:sldId id="314" r:id="rId13"/>
    <p:sldId id="315" r:id="rId14"/>
    <p:sldId id="316" r:id="rId15"/>
    <p:sldId id="290" r:id="rId16"/>
    <p:sldId id="291" r:id="rId17"/>
    <p:sldId id="292" r:id="rId18"/>
    <p:sldId id="305" r:id="rId19"/>
    <p:sldId id="306" r:id="rId20"/>
    <p:sldId id="289" r:id="rId21"/>
    <p:sldId id="280" r:id="rId22"/>
    <p:sldId id="302" r:id="rId23"/>
    <p:sldId id="303" r:id="rId24"/>
    <p:sldId id="287" r:id="rId25"/>
    <p:sldId id="293" r:id="rId26"/>
    <p:sldId id="294" r:id="rId27"/>
    <p:sldId id="295" r:id="rId28"/>
    <p:sldId id="296" r:id="rId29"/>
    <p:sldId id="297" r:id="rId30"/>
    <p:sldId id="298" r:id="rId31"/>
    <p:sldId id="282" r:id="rId32"/>
    <p:sldId id="299" r:id="rId33"/>
    <p:sldId id="300" r:id="rId34"/>
    <p:sldId id="301" r:id="rId35"/>
    <p:sldId id="304" r:id="rId36"/>
    <p:sldId id="307" r:id="rId37"/>
    <p:sldId id="310" r:id="rId38"/>
    <p:sldId id="311" r:id="rId39"/>
    <p:sldId id="312" r:id="rId40"/>
    <p:sldId id="313" r:id="rId41"/>
    <p:sldId id="273" r:id="rId42"/>
    <p:sldId id="272" r:id="rId43"/>
    <p:sldId id="308" r:id="rId4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93"/>
    <a:srgbClr val="008000"/>
    <a:srgbClr val="B1F6AC"/>
    <a:srgbClr val="FFCC00"/>
    <a:srgbClr val="FF6600"/>
    <a:srgbClr val="FF996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3" autoAdjust="0"/>
    <p:restoredTop sz="96187" autoAdjust="0"/>
  </p:normalViewPr>
  <p:slideViewPr>
    <p:cSldViewPr snapToGrid="0">
      <p:cViewPr varScale="1">
        <p:scale>
          <a:sx n="132" d="100"/>
          <a:sy n="132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389299-C1A0-46D5-BD9B-5F34AD718D73}" type="doc">
      <dgm:prSet loTypeId="urn:microsoft.com/office/officeart/2005/8/layout/b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l-PL"/>
        </a:p>
      </dgm:t>
    </dgm:pt>
    <dgm:pt modelId="{856A2264-9771-4DDD-8752-00EC6B56CA8E}">
      <dgm:prSet phldrT="[Tekst]"/>
      <dgm:spPr/>
      <dgm:t>
        <a:bodyPr/>
        <a:lstStyle/>
        <a:p>
          <a:r>
            <a:rPr lang="pl-PL" b="1" dirty="0" err="1" smtClean="0"/>
            <a:t>Core</a:t>
          </a:r>
          <a:endParaRPr lang="pl-PL" b="1" dirty="0"/>
        </a:p>
      </dgm:t>
    </dgm:pt>
    <dgm:pt modelId="{CB209212-C51B-4883-AADD-9025F0095E3E}" type="parTrans" cxnId="{5AFC76A2-A3F2-4FFC-901E-DAC5E540305C}">
      <dgm:prSet/>
      <dgm:spPr/>
      <dgm:t>
        <a:bodyPr/>
        <a:lstStyle/>
        <a:p>
          <a:endParaRPr lang="pl-PL"/>
        </a:p>
      </dgm:t>
    </dgm:pt>
    <dgm:pt modelId="{5607F27E-4EEA-45DB-98C4-DB797AF30F28}" type="sibTrans" cxnId="{5AFC76A2-A3F2-4FFC-901E-DAC5E540305C}">
      <dgm:prSet/>
      <dgm:spPr/>
      <dgm:t>
        <a:bodyPr/>
        <a:lstStyle/>
        <a:p>
          <a:endParaRPr lang="pl-PL"/>
        </a:p>
      </dgm:t>
    </dgm:pt>
    <dgm:pt modelId="{5AD6C623-1406-4D93-81A3-B3DF0F68E83C}">
      <dgm:prSet phldrT="[Tekst]"/>
      <dgm:spPr/>
      <dgm:t>
        <a:bodyPr/>
        <a:lstStyle/>
        <a:p>
          <a:r>
            <a:rPr lang="pl-PL" b="1" i="0" dirty="0" err="1" smtClean="0"/>
            <a:t>Assets</a:t>
          </a:r>
          <a:endParaRPr lang="pl-PL" dirty="0"/>
        </a:p>
      </dgm:t>
    </dgm:pt>
    <dgm:pt modelId="{AF7E5E4A-245B-4E86-B954-1A329AC14EC3}" type="parTrans" cxnId="{A2BEAE5D-345F-49B7-A3FA-12D992BC2C36}">
      <dgm:prSet/>
      <dgm:spPr/>
      <dgm:t>
        <a:bodyPr/>
        <a:lstStyle/>
        <a:p>
          <a:endParaRPr lang="pl-PL"/>
        </a:p>
      </dgm:t>
    </dgm:pt>
    <dgm:pt modelId="{E1085E07-8F6D-4FB4-B7CF-DF4032F6AB78}" type="sibTrans" cxnId="{A2BEAE5D-345F-49B7-A3FA-12D992BC2C36}">
      <dgm:prSet/>
      <dgm:spPr/>
      <dgm:t>
        <a:bodyPr/>
        <a:lstStyle/>
        <a:p>
          <a:endParaRPr lang="pl-PL"/>
        </a:p>
      </dgm:t>
    </dgm:pt>
    <dgm:pt modelId="{F43A9676-CE08-4ED7-8278-5C185A94A9BE}">
      <dgm:prSet phldrT="[Tekst]"/>
      <dgm:spPr/>
      <dgm:t>
        <a:bodyPr/>
        <a:lstStyle/>
        <a:p>
          <a:r>
            <a:rPr lang="pl-PL" b="1" i="0" dirty="0" err="1" smtClean="0"/>
            <a:t>Pricing</a:t>
          </a:r>
          <a:r>
            <a:rPr lang="pl-PL" b="1" i="0" dirty="0" smtClean="0"/>
            <a:t> “</a:t>
          </a:r>
          <a:r>
            <a:rPr lang="pl-PL" b="1" i="0" dirty="0" err="1" smtClean="0"/>
            <a:t>Scrooge</a:t>
          </a:r>
          <a:r>
            <a:rPr lang="pl-PL" b="1" i="0" dirty="0" smtClean="0"/>
            <a:t>”</a:t>
          </a:r>
          <a:endParaRPr lang="pl-PL" dirty="0"/>
        </a:p>
      </dgm:t>
    </dgm:pt>
    <dgm:pt modelId="{85FEC1A9-284B-4FC0-AB2A-609DC2F33672}" type="parTrans" cxnId="{0AD825E2-1597-47B1-A645-96870FF4C9CF}">
      <dgm:prSet/>
      <dgm:spPr/>
      <dgm:t>
        <a:bodyPr/>
        <a:lstStyle/>
        <a:p>
          <a:endParaRPr lang="pl-PL"/>
        </a:p>
      </dgm:t>
    </dgm:pt>
    <dgm:pt modelId="{9CCE1230-6814-4E92-A1C7-6B1355C3286E}" type="sibTrans" cxnId="{0AD825E2-1597-47B1-A645-96870FF4C9CF}">
      <dgm:prSet/>
      <dgm:spPr/>
      <dgm:t>
        <a:bodyPr/>
        <a:lstStyle/>
        <a:p>
          <a:endParaRPr lang="pl-PL"/>
        </a:p>
      </dgm:t>
    </dgm:pt>
    <dgm:pt modelId="{8292146E-A1DE-43A4-9B21-F315EA4F386C}">
      <dgm:prSet/>
      <dgm:spPr/>
      <dgm:t>
        <a:bodyPr/>
        <a:lstStyle/>
        <a:p>
          <a:endParaRPr lang="pl-PL" dirty="0"/>
        </a:p>
      </dgm:t>
    </dgm:pt>
    <dgm:pt modelId="{04AF6B97-3BC4-4F0C-9E80-8568CB86512D}" type="parTrans" cxnId="{9775A603-2F02-4B65-AB4B-1FF20AEFE9B1}">
      <dgm:prSet/>
      <dgm:spPr/>
    </dgm:pt>
    <dgm:pt modelId="{723AECB2-D1A1-4717-9BB1-3B31FEA83864}" type="sibTrans" cxnId="{9775A603-2F02-4B65-AB4B-1FF20AEFE9B1}">
      <dgm:prSet/>
      <dgm:spPr/>
    </dgm:pt>
    <dgm:pt modelId="{D96C2104-516F-4F48-AA74-C5986C5C3626}" type="pres">
      <dgm:prSet presAssocID="{87389299-C1A0-46D5-BD9B-5F34AD718D73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62F9D2B5-953A-4190-AF40-2AD05733CFE0}" type="pres">
      <dgm:prSet presAssocID="{856A2264-9771-4DDD-8752-00EC6B56CA8E}" presName="compNode" presStyleCnt="0"/>
      <dgm:spPr/>
    </dgm:pt>
    <dgm:pt modelId="{95DA7903-3401-4A18-962F-657384CFF3A4}" type="pres">
      <dgm:prSet presAssocID="{856A2264-9771-4DDD-8752-00EC6B56CA8E}" presName="childRec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287C415-F239-4A21-8D0E-3962D0D2F7B9}" type="pres">
      <dgm:prSet presAssocID="{856A2264-9771-4DDD-8752-00EC6B56CA8E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2EB521F-581E-46E3-9148-5174E7C0477B}" type="pres">
      <dgm:prSet presAssocID="{856A2264-9771-4DDD-8752-00EC6B56CA8E}" presName="parentRect" presStyleLbl="alignNode1" presStyleIdx="0" presStyleCnt="3"/>
      <dgm:spPr/>
      <dgm:t>
        <a:bodyPr/>
        <a:lstStyle/>
        <a:p>
          <a:endParaRPr lang="pl-PL"/>
        </a:p>
      </dgm:t>
    </dgm:pt>
    <dgm:pt modelId="{85550ED5-AAFB-4873-BCCA-2F56F9A815F8}" type="pres">
      <dgm:prSet presAssocID="{856A2264-9771-4DDD-8752-00EC6B56CA8E}" presName="adorn" presStyleLbl="fgAccFollow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l-PL"/>
        </a:p>
      </dgm:t>
    </dgm:pt>
    <dgm:pt modelId="{C719FF65-EAB1-4327-BD76-A9F48077C21F}" type="pres">
      <dgm:prSet presAssocID="{5607F27E-4EEA-45DB-98C4-DB797AF30F28}" presName="sibTrans" presStyleLbl="sibTrans2D1" presStyleIdx="0" presStyleCnt="0"/>
      <dgm:spPr/>
      <dgm:t>
        <a:bodyPr/>
        <a:lstStyle/>
        <a:p>
          <a:endParaRPr lang="pl-PL"/>
        </a:p>
      </dgm:t>
    </dgm:pt>
    <dgm:pt modelId="{2E76FC83-3EBF-4C27-8CB4-955032C2104F}" type="pres">
      <dgm:prSet presAssocID="{5AD6C623-1406-4D93-81A3-B3DF0F68E83C}" presName="compNode" presStyleCnt="0"/>
      <dgm:spPr/>
    </dgm:pt>
    <dgm:pt modelId="{12ADC9F6-4A5D-4FDB-B43E-86EFB729DD30}" type="pres">
      <dgm:prSet presAssocID="{5AD6C623-1406-4D93-81A3-B3DF0F68E83C}" presName="childRect" presStyleLbl="bgAcc1" presStyleIdx="1" presStyleCnt="3">
        <dgm:presLayoutVars>
          <dgm:bulletEnabled val="1"/>
        </dgm:presLayoutVars>
      </dgm:prSet>
      <dgm:spPr/>
    </dgm:pt>
    <dgm:pt modelId="{5FE12DF8-C1B8-49E6-B453-1EA1A510194F}" type="pres">
      <dgm:prSet presAssocID="{5AD6C623-1406-4D93-81A3-B3DF0F68E83C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E6E42CE-4FF5-4446-B73D-256D7DD481A4}" type="pres">
      <dgm:prSet presAssocID="{5AD6C623-1406-4D93-81A3-B3DF0F68E83C}" presName="parentRect" presStyleLbl="alignNode1" presStyleIdx="1" presStyleCnt="3" custLinFactNeighborY="0"/>
      <dgm:spPr/>
      <dgm:t>
        <a:bodyPr/>
        <a:lstStyle/>
        <a:p>
          <a:endParaRPr lang="pl-PL"/>
        </a:p>
      </dgm:t>
    </dgm:pt>
    <dgm:pt modelId="{B4F6E92A-084C-4BE8-8D44-5B8A176BD90C}" type="pres">
      <dgm:prSet presAssocID="{5AD6C623-1406-4D93-81A3-B3DF0F68E83C}" presName="adorn" presStyleLbl="fgAccFollowNode1" presStyleIdx="1" presStyleCnt="3"/>
      <dgm:spPr>
        <a:blipFill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pl-PL"/>
        </a:p>
      </dgm:t>
    </dgm:pt>
    <dgm:pt modelId="{1A79CE6F-2C0F-45EA-9BE8-EDA21DF873C0}" type="pres">
      <dgm:prSet presAssocID="{E1085E07-8F6D-4FB4-B7CF-DF4032F6AB78}" presName="sibTrans" presStyleLbl="sibTrans2D1" presStyleIdx="0" presStyleCnt="0"/>
      <dgm:spPr/>
      <dgm:t>
        <a:bodyPr/>
        <a:lstStyle/>
        <a:p>
          <a:endParaRPr lang="pl-PL"/>
        </a:p>
      </dgm:t>
    </dgm:pt>
    <dgm:pt modelId="{2D0D6D40-E191-4DF8-8853-909B4B05A932}" type="pres">
      <dgm:prSet presAssocID="{F43A9676-CE08-4ED7-8278-5C185A94A9BE}" presName="compNode" presStyleCnt="0"/>
      <dgm:spPr/>
    </dgm:pt>
    <dgm:pt modelId="{12401B2F-613E-469F-B5D9-206CFC13706C}" type="pres">
      <dgm:prSet presAssocID="{F43A9676-CE08-4ED7-8278-5C185A94A9BE}" presName="childRect" presStyleLbl="bgAcc1" presStyleIdx="2" presStyleCnt="3">
        <dgm:presLayoutVars>
          <dgm:bulletEnabled val="1"/>
        </dgm:presLayoutVars>
      </dgm:prSet>
      <dgm:spPr/>
    </dgm:pt>
    <dgm:pt modelId="{394F0AE8-786D-45F1-8D65-74B94C683400}" type="pres">
      <dgm:prSet presAssocID="{F43A9676-CE08-4ED7-8278-5C185A94A9BE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4A5B700-A1F2-4B38-A805-2D4DC57F9B9F}" type="pres">
      <dgm:prSet presAssocID="{F43A9676-CE08-4ED7-8278-5C185A94A9BE}" presName="parentRect" presStyleLbl="alignNode1" presStyleIdx="2" presStyleCnt="3"/>
      <dgm:spPr/>
      <dgm:t>
        <a:bodyPr/>
        <a:lstStyle/>
        <a:p>
          <a:endParaRPr lang="pl-PL"/>
        </a:p>
      </dgm:t>
    </dgm:pt>
    <dgm:pt modelId="{1EBE683B-E14D-4C9D-B12C-37975BCC8BC3}" type="pres">
      <dgm:prSet presAssocID="{F43A9676-CE08-4ED7-8278-5C185A94A9BE}" presName="adorn" presStyleLbl="fgAccFollowNode1" presStyleIdx="2" presStyleCnt="3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pl-PL"/>
        </a:p>
      </dgm:t>
    </dgm:pt>
  </dgm:ptLst>
  <dgm:cxnLst>
    <dgm:cxn modelId="{F3631D13-751D-4145-A4B9-05E9AEBE7F4C}" type="presOf" srcId="{5AD6C623-1406-4D93-81A3-B3DF0F68E83C}" destId="{FE6E42CE-4FF5-4446-B73D-256D7DD481A4}" srcOrd="1" destOrd="0" presId="urn:microsoft.com/office/officeart/2005/8/layout/bList2"/>
    <dgm:cxn modelId="{9775A603-2F02-4B65-AB4B-1FF20AEFE9B1}" srcId="{856A2264-9771-4DDD-8752-00EC6B56CA8E}" destId="{8292146E-A1DE-43A4-9B21-F315EA4F386C}" srcOrd="0" destOrd="0" parTransId="{04AF6B97-3BC4-4F0C-9E80-8568CB86512D}" sibTransId="{723AECB2-D1A1-4717-9BB1-3B31FEA83864}"/>
    <dgm:cxn modelId="{E9AE1D1F-0A36-405D-83D9-B2D03B6BECB1}" type="presOf" srcId="{856A2264-9771-4DDD-8752-00EC6B56CA8E}" destId="{E287C415-F239-4A21-8D0E-3962D0D2F7B9}" srcOrd="0" destOrd="0" presId="urn:microsoft.com/office/officeart/2005/8/layout/bList2"/>
    <dgm:cxn modelId="{AAA34C09-CECD-4DE8-A806-93EC0B5A5118}" type="presOf" srcId="{87389299-C1A0-46D5-BD9B-5F34AD718D73}" destId="{D96C2104-516F-4F48-AA74-C5986C5C3626}" srcOrd="0" destOrd="0" presId="urn:microsoft.com/office/officeart/2005/8/layout/bList2"/>
    <dgm:cxn modelId="{49DF198B-DF57-4994-8474-6B6FF96C1A64}" type="presOf" srcId="{856A2264-9771-4DDD-8752-00EC6B56CA8E}" destId="{12EB521F-581E-46E3-9148-5174E7C0477B}" srcOrd="1" destOrd="0" presId="urn:microsoft.com/office/officeart/2005/8/layout/bList2"/>
    <dgm:cxn modelId="{3CD71BCB-3480-4BD0-AA11-C1B73038202A}" type="presOf" srcId="{F43A9676-CE08-4ED7-8278-5C185A94A9BE}" destId="{394F0AE8-786D-45F1-8D65-74B94C683400}" srcOrd="0" destOrd="0" presId="urn:microsoft.com/office/officeart/2005/8/layout/bList2"/>
    <dgm:cxn modelId="{A1064B5E-D734-44ED-8655-110CEE90C0FE}" type="presOf" srcId="{5AD6C623-1406-4D93-81A3-B3DF0F68E83C}" destId="{5FE12DF8-C1B8-49E6-B453-1EA1A510194F}" srcOrd="0" destOrd="0" presId="urn:microsoft.com/office/officeart/2005/8/layout/bList2"/>
    <dgm:cxn modelId="{DBC98269-03BF-4CF9-8B4E-A43C68FB99DD}" type="presOf" srcId="{5607F27E-4EEA-45DB-98C4-DB797AF30F28}" destId="{C719FF65-EAB1-4327-BD76-A9F48077C21F}" srcOrd="0" destOrd="0" presId="urn:microsoft.com/office/officeart/2005/8/layout/bList2"/>
    <dgm:cxn modelId="{27937E83-78F0-45FF-8931-0743135CA092}" type="presOf" srcId="{E1085E07-8F6D-4FB4-B7CF-DF4032F6AB78}" destId="{1A79CE6F-2C0F-45EA-9BE8-EDA21DF873C0}" srcOrd="0" destOrd="0" presId="urn:microsoft.com/office/officeart/2005/8/layout/bList2"/>
    <dgm:cxn modelId="{A2BEAE5D-345F-49B7-A3FA-12D992BC2C36}" srcId="{87389299-C1A0-46D5-BD9B-5F34AD718D73}" destId="{5AD6C623-1406-4D93-81A3-B3DF0F68E83C}" srcOrd="1" destOrd="0" parTransId="{AF7E5E4A-245B-4E86-B954-1A329AC14EC3}" sibTransId="{E1085E07-8F6D-4FB4-B7CF-DF4032F6AB78}"/>
    <dgm:cxn modelId="{B688124C-D8CF-4EC0-8590-860B46168BB7}" type="presOf" srcId="{8292146E-A1DE-43A4-9B21-F315EA4F386C}" destId="{95DA7903-3401-4A18-962F-657384CFF3A4}" srcOrd="0" destOrd="0" presId="urn:microsoft.com/office/officeart/2005/8/layout/bList2"/>
    <dgm:cxn modelId="{0AD825E2-1597-47B1-A645-96870FF4C9CF}" srcId="{87389299-C1A0-46D5-BD9B-5F34AD718D73}" destId="{F43A9676-CE08-4ED7-8278-5C185A94A9BE}" srcOrd="2" destOrd="0" parTransId="{85FEC1A9-284B-4FC0-AB2A-609DC2F33672}" sibTransId="{9CCE1230-6814-4E92-A1C7-6B1355C3286E}"/>
    <dgm:cxn modelId="{6E354015-96C2-4D36-92F2-F7A6102FBF42}" type="presOf" srcId="{F43A9676-CE08-4ED7-8278-5C185A94A9BE}" destId="{D4A5B700-A1F2-4B38-A805-2D4DC57F9B9F}" srcOrd="1" destOrd="0" presId="urn:microsoft.com/office/officeart/2005/8/layout/bList2"/>
    <dgm:cxn modelId="{5AFC76A2-A3F2-4FFC-901E-DAC5E540305C}" srcId="{87389299-C1A0-46D5-BD9B-5F34AD718D73}" destId="{856A2264-9771-4DDD-8752-00EC6B56CA8E}" srcOrd="0" destOrd="0" parTransId="{CB209212-C51B-4883-AADD-9025F0095E3E}" sibTransId="{5607F27E-4EEA-45DB-98C4-DB797AF30F28}"/>
    <dgm:cxn modelId="{7947B17B-DAC9-4B38-906C-1095D30247AA}" type="presParOf" srcId="{D96C2104-516F-4F48-AA74-C5986C5C3626}" destId="{62F9D2B5-953A-4190-AF40-2AD05733CFE0}" srcOrd="0" destOrd="0" presId="urn:microsoft.com/office/officeart/2005/8/layout/bList2"/>
    <dgm:cxn modelId="{B2830001-19B4-4203-8476-0C46A06065E7}" type="presParOf" srcId="{62F9D2B5-953A-4190-AF40-2AD05733CFE0}" destId="{95DA7903-3401-4A18-962F-657384CFF3A4}" srcOrd="0" destOrd="0" presId="urn:microsoft.com/office/officeart/2005/8/layout/bList2"/>
    <dgm:cxn modelId="{72B7F0E6-E9B2-4E6E-B0A0-7AB4CA47DFE4}" type="presParOf" srcId="{62F9D2B5-953A-4190-AF40-2AD05733CFE0}" destId="{E287C415-F239-4A21-8D0E-3962D0D2F7B9}" srcOrd="1" destOrd="0" presId="urn:microsoft.com/office/officeart/2005/8/layout/bList2"/>
    <dgm:cxn modelId="{B794CE73-30D0-4FFD-96AA-FBA7CC752DD2}" type="presParOf" srcId="{62F9D2B5-953A-4190-AF40-2AD05733CFE0}" destId="{12EB521F-581E-46E3-9148-5174E7C0477B}" srcOrd="2" destOrd="0" presId="urn:microsoft.com/office/officeart/2005/8/layout/bList2"/>
    <dgm:cxn modelId="{B53B51EC-C3EA-4920-8EC7-B61A61C1DB98}" type="presParOf" srcId="{62F9D2B5-953A-4190-AF40-2AD05733CFE0}" destId="{85550ED5-AAFB-4873-BCCA-2F56F9A815F8}" srcOrd="3" destOrd="0" presId="urn:microsoft.com/office/officeart/2005/8/layout/bList2"/>
    <dgm:cxn modelId="{3BB409B6-9AA1-4C26-BC44-BAF99DA5C1B7}" type="presParOf" srcId="{D96C2104-516F-4F48-AA74-C5986C5C3626}" destId="{C719FF65-EAB1-4327-BD76-A9F48077C21F}" srcOrd="1" destOrd="0" presId="urn:microsoft.com/office/officeart/2005/8/layout/bList2"/>
    <dgm:cxn modelId="{A289F2AF-4EBE-468F-B05D-1979C863AC4B}" type="presParOf" srcId="{D96C2104-516F-4F48-AA74-C5986C5C3626}" destId="{2E76FC83-3EBF-4C27-8CB4-955032C2104F}" srcOrd="2" destOrd="0" presId="urn:microsoft.com/office/officeart/2005/8/layout/bList2"/>
    <dgm:cxn modelId="{7C6F35B7-918F-4FCA-BB05-9FDBE26C1644}" type="presParOf" srcId="{2E76FC83-3EBF-4C27-8CB4-955032C2104F}" destId="{12ADC9F6-4A5D-4FDB-B43E-86EFB729DD30}" srcOrd="0" destOrd="0" presId="urn:microsoft.com/office/officeart/2005/8/layout/bList2"/>
    <dgm:cxn modelId="{18D3C4FD-3754-4552-B6CE-133FAFF38BF3}" type="presParOf" srcId="{2E76FC83-3EBF-4C27-8CB4-955032C2104F}" destId="{5FE12DF8-C1B8-49E6-B453-1EA1A510194F}" srcOrd="1" destOrd="0" presId="urn:microsoft.com/office/officeart/2005/8/layout/bList2"/>
    <dgm:cxn modelId="{C37D11A7-05B0-459E-9C81-8136C055E1D3}" type="presParOf" srcId="{2E76FC83-3EBF-4C27-8CB4-955032C2104F}" destId="{FE6E42CE-4FF5-4446-B73D-256D7DD481A4}" srcOrd="2" destOrd="0" presId="urn:microsoft.com/office/officeart/2005/8/layout/bList2"/>
    <dgm:cxn modelId="{A18F5091-4CBD-4F64-AF97-4E0F0E7C271D}" type="presParOf" srcId="{2E76FC83-3EBF-4C27-8CB4-955032C2104F}" destId="{B4F6E92A-084C-4BE8-8D44-5B8A176BD90C}" srcOrd="3" destOrd="0" presId="urn:microsoft.com/office/officeart/2005/8/layout/bList2"/>
    <dgm:cxn modelId="{9DA9F127-0688-4056-B10F-646B7FE353C5}" type="presParOf" srcId="{D96C2104-516F-4F48-AA74-C5986C5C3626}" destId="{1A79CE6F-2C0F-45EA-9BE8-EDA21DF873C0}" srcOrd="3" destOrd="0" presId="urn:microsoft.com/office/officeart/2005/8/layout/bList2"/>
    <dgm:cxn modelId="{417B9B01-F6FA-4666-914D-4C6368687DF7}" type="presParOf" srcId="{D96C2104-516F-4F48-AA74-C5986C5C3626}" destId="{2D0D6D40-E191-4DF8-8853-909B4B05A932}" srcOrd="4" destOrd="0" presId="urn:microsoft.com/office/officeart/2005/8/layout/bList2"/>
    <dgm:cxn modelId="{A3C28044-8860-434A-9B0E-C823D65678B5}" type="presParOf" srcId="{2D0D6D40-E191-4DF8-8853-909B4B05A932}" destId="{12401B2F-613E-469F-B5D9-206CFC13706C}" srcOrd="0" destOrd="0" presId="urn:microsoft.com/office/officeart/2005/8/layout/bList2"/>
    <dgm:cxn modelId="{CAF77F36-A9F6-48B6-9B77-3DC1EAF86F58}" type="presParOf" srcId="{2D0D6D40-E191-4DF8-8853-909B4B05A932}" destId="{394F0AE8-786D-45F1-8D65-74B94C683400}" srcOrd="1" destOrd="0" presId="urn:microsoft.com/office/officeart/2005/8/layout/bList2"/>
    <dgm:cxn modelId="{7B070244-7654-4474-BAEF-528A30DAA95E}" type="presParOf" srcId="{2D0D6D40-E191-4DF8-8853-909B4B05A932}" destId="{D4A5B700-A1F2-4B38-A805-2D4DC57F9B9F}" srcOrd="2" destOrd="0" presId="urn:microsoft.com/office/officeart/2005/8/layout/bList2"/>
    <dgm:cxn modelId="{78FBBBC1-0B5F-4631-85F4-9E3250729545}" type="presParOf" srcId="{2D0D6D40-E191-4DF8-8853-909B4B05A932}" destId="{1EBE683B-E14D-4C9D-B12C-37975BCC8BC3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722299-C1D9-47B6-B0E3-01B06AEEA829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6B256CF3-EC96-40E3-9436-60F007B118EB}">
      <dgm:prSet phldrT="[Tekst]"/>
      <dgm:spPr/>
      <dgm:t>
        <a:bodyPr/>
        <a:lstStyle/>
        <a:p>
          <a:r>
            <a:rPr lang="pl-PL" dirty="0" err="1" smtClean="0"/>
            <a:t>Adding</a:t>
          </a:r>
          <a:r>
            <a:rPr lang="pl-PL" dirty="0" smtClean="0"/>
            <a:t> </a:t>
          </a:r>
          <a:r>
            <a:rPr lang="pl-PL" dirty="0" err="1" smtClean="0"/>
            <a:t>new</a:t>
          </a:r>
          <a:r>
            <a:rPr lang="pl-PL" dirty="0" smtClean="0"/>
            <a:t> hardware to </a:t>
          </a:r>
          <a:r>
            <a:rPr lang="pl-PL" dirty="0" err="1" smtClean="0"/>
            <a:t>assets</a:t>
          </a:r>
          <a:endParaRPr lang="pl-PL" dirty="0"/>
        </a:p>
      </dgm:t>
    </dgm:pt>
    <dgm:pt modelId="{4D0E558B-2373-4E54-A069-E31BF525E558}" type="parTrans" cxnId="{6E03A1E1-CB5A-4BCB-A2D6-E75307B07814}">
      <dgm:prSet/>
      <dgm:spPr/>
      <dgm:t>
        <a:bodyPr/>
        <a:lstStyle/>
        <a:p>
          <a:endParaRPr lang="pl-PL"/>
        </a:p>
      </dgm:t>
    </dgm:pt>
    <dgm:pt modelId="{9A5B22D1-1FBA-4BDD-B19C-A61CFD2476EA}" type="sibTrans" cxnId="{6E03A1E1-CB5A-4BCB-A2D6-E75307B07814}">
      <dgm:prSet/>
      <dgm:spPr/>
      <dgm:t>
        <a:bodyPr/>
        <a:lstStyle/>
        <a:p>
          <a:endParaRPr lang="pl-PL"/>
        </a:p>
      </dgm:t>
    </dgm:pt>
    <dgm:pt modelId="{DF8E4D70-8A7F-4FA4-9397-0B520ABEC422}">
      <dgm:prSet phldrT="[Tekst]"/>
      <dgm:spPr/>
      <dgm:t>
        <a:bodyPr/>
        <a:lstStyle/>
        <a:p>
          <a:r>
            <a:rPr lang="pl-PL" dirty="0" err="1" smtClean="0"/>
            <a:t>Quick</a:t>
          </a:r>
          <a:r>
            <a:rPr lang="pl-PL" dirty="0" smtClean="0"/>
            <a:t> Scan</a:t>
          </a:r>
          <a:endParaRPr lang="pl-PL" dirty="0"/>
        </a:p>
      </dgm:t>
    </dgm:pt>
    <dgm:pt modelId="{05FE5B05-EF78-4D8B-94D6-850EF78AE8B4}" type="parTrans" cxnId="{7D7C0579-FB54-43B7-997B-9D40F5134292}">
      <dgm:prSet/>
      <dgm:spPr/>
      <dgm:t>
        <a:bodyPr/>
        <a:lstStyle/>
        <a:p>
          <a:endParaRPr lang="pl-PL"/>
        </a:p>
      </dgm:t>
    </dgm:pt>
    <dgm:pt modelId="{32E61524-318E-402D-96BE-A6F1B844574A}" type="sibTrans" cxnId="{7D7C0579-FB54-43B7-997B-9D40F5134292}">
      <dgm:prSet/>
      <dgm:spPr/>
      <dgm:t>
        <a:bodyPr/>
        <a:lstStyle/>
        <a:p>
          <a:endParaRPr lang="pl-PL"/>
        </a:p>
      </dgm:t>
    </dgm:pt>
    <dgm:pt modelId="{89D72407-52BB-4289-8287-536C6978CF7E}">
      <dgm:prSet/>
      <dgm:spPr/>
      <dgm:t>
        <a:bodyPr/>
        <a:lstStyle/>
        <a:p>
          <a:r>
            <a:rPr lang="pl-PL" dirty="0" smtClean="0"/>
            <a:t>OS </a:t>
          </a:r>
          <a:r>
            <a:rPr lang="pl-PL" dirty="0" err="1" smtClean="0"/>
            <a:t>deployment</a:t>
          </a:r>
          <a:endParaRPr lang="pl-PL" dirty="0"/>
        </a:p>
      </dgm:t>
    </dgm:pt>
    <dgm:pt modelId="{6C8F0D63-4956-449B-83BB-ADA0F4933A2C}" type="parTrans" cxnId="{0AAE552E-A4F4-48D9-8DC9-53B7DA5CB8AF}">
      <dgm:prSet/>
      <dgm:spPr/>
      <dgm:t>
        <a:bodyPr/>
        <a:lstStyle/>
        <a:p>
          <a:endParaRPr lang="pl-PL"/>
        </a:p>
      </dgm:t>
    </dgm:pt>
    <dgm:pt modelId="{0435C0DF-A071-4242-A6D1-A207179ADE9E}" type="sibTrans" cxnId="{0AAE552E-A4F4-48D9-8DC9-53B7DA5CB8AF}">
      <dgm:prSet/>
      <dgm:spPr/>
      <dgm:t>
        <a:bodyPr/>
        <a:lstStyle/>
        <a:p>
          <a:endParaRPr lang="pl-PL"/>
        </a:p>
      </dgm:t>
    </dgm:pt>
    <dgm:pt modelId="{2ED49DBF-63AC-435B-BF65-889A8428F101}">
      <dgm:prSet/>
      <dgm:spPr/>
      <dgm:t>
        <a:bodyPr/>
        <a:lstStyle/>
        <a:p>
          <a:r>
            <a:rPr lang="pl-PL" dirty="0" err="1" smtClean="0"/>
            <a:t>Additional</a:t>
          </a:r>
          <a:r>
            <a:rPr lang="pl-PL" dirty="0" smtClean="0"/>
            <a:t> </a:t>
          </a:r>
          <a:r>
            <a:rPr lang="pl-PL" dirty="0" err="1" smtClean="0"/>
            <a:t>tasks</a:t>
          </a:r>
          <a:endParaRPr lang="pl-PL" dirty="0"/>
        </a:p>
      </dgm:t>
    </dgm:pt>
    <dgm:pt modelId="{A3F7F958-D9D0-47DD-A2C9-86C7FD2E1256}" type="parTrans" cxnId="{C2EE6D7E-AB3E-4862-8815-29B2A0CBA13D}">
      <dgm:prSet/>
      <dgm:spPr/>
      <dgm:t>
        <a:bodyPr/>
        <a:lstStyle/>
        <a:p>
          <a:endParaRPr lang="pl-PL"/>
        </a:p>
      </dgm:t>
    </dgm:pt>
    <dgm:pt modelId="{E410437F-B099-497B-BB8B-18633D7A6F66}" type="sibTrans" cxnId="{C2EE6D7E-AB3E-4862-8815-29B2A0CBA13D}">
      <dgm:prSet/>
      <dgm:spPr/>
      <dgm:t>
        <a:bodyPr/>
        <a:lstStyle/>
        <a:p>
          <a:endParaRPr lang="pl-PL"/>
        </a:p>
      </dgm:t>
    </dgm:pt>
    <dgm:pt modelId="{C83FB869-699A-4F98-B694-A53A5A4DDAFA}" type="pres">
      <dgm:prSet presAssocID="{3B722299-C1D9-47B6-B0E3-01B06AEEA829}" presName="Name0" presStyleCnt="0">
        <dgm:presLayoutVars>
          <dgm:dir/>
          <dgm:resizeHandles val="exact"/>
        </dgm:presLayoutVars>
      </dgm:prSet>
      <dgm:spPr/>
    </dgm:pt>
    <dgm:pt modelId="{E37F562C-E314-4AA1-804D-2A6B20640886}" type="pres">
      <dgm:prSet presAssocID="{6B256CF3-EC96-40E3-9436-60F007B118E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9E2E65-06C8-48D2-B85A-367F4C310C68}" type="pres">
      <dgm:prSet presAssocID="{9A5B22D1-1FBA-4BDD-B19C-A61CFD2476E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1E2E23E-F0F0-4DED-9C77-3D49E69A40D2}" type="pres">
      <dgm:prSet presAssocID="{9A5B22D1-1FBA-4BDD-B19C-A61CFD2476EA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9561806B-4C16-47C5-967E-CDA70E1BCE9C}" type="pres">
      <dgm:prSet presAssocID="{DF8E4D70-8A7F-4FA4-9397-0B520ABEC42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68AC614-6C0F-4CD0-8D38-6CD6D692D19D}" type="pres">
      <dgm:prSet presAssocID="{32E61524-318E-402D-96BE-A6F1B844574A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37F84FE-5B6D-48C7-A59A-FDC2AD3953A6}" type="pres">
      <dgm:prSet presAssocID="{32E61524-318E-402D-96BE-A6F1B844574A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C3F9A943-4191-412A-8FEC-AAA2FD73AF90}" type="pres">
      <dgm:prSet presAssocID="{89D72407-52BB-4289-8287-536C6978CF7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9356E6BD-D0F7-4212-BBFE-AF0496F0AAF4}" type="pres">
      <dgm:prSet presAssocID="{0435C0DF-A071-4242-A6D1-A207179ADE9E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4515B91-F618-4B45-ACC9-BCDC6180F813}" type="pres">
      <dgm:prSet presAssocID="{0435C0DF-A071-4242-A6D1-A207179ADE9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B5DE1BDB-76AF-469D-A51A-0BAA5C1A374A}" type="pres">
      <dgm:prSet presAssocID="{2ED49DBF-63AC-435B-BF65-889A8428F10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F8336CC3-F5CD-4E44-8891-F6EF3A68A830}" type="presOf" srcId="{DF8E4D70-8A7F-4FA4-9397-0B520ABEC422}" destId="{9561806B-4C16-47C5-967E-CDA70E1BCE9C}" srcOrd="0" destOrd="0" presId="urn:microsoft.com/office/officeart/2005/8/layout/process1"/>
    <dgm:cxn modelId="{E243C58A-96F0-4FB6-BE5E-7BFA79EBE435}" type="presOf" srcId="{89D72407-52BB-4289-8287-536C6978CF7E}" destId="{C3F9A943-4191-412A-8FEC-AAA2FD73AF90}" srcOrd="0" destOrd="0" presId="urn:microsoft.com/office/officeart/2005/8/layout/process1"/>
    <dgm:cxn modelId="{F6B6F5ED-D631-4774-AB94-55B35EFD8312}" type="presOf" srcId="{0435C0DF-A071-4242-A6D1-A207179ADE9E}" destId="{F4515B91-F618-4B45-ACC9-BCDC6180F813}" srcOrd="1" destOrd="0" presId="urn:microsoft.com/office/officeart/2005/8/layout/process1"/>
    <dgm:cxn modelId="{0AAE552E-A4F4-48D9-8DC9-53B7DA5CB8AF}" srcId="{3B722299-C1D9-47B6-B0E3-01B06AEEA829}" destId="{89D72407-52BB-4289-8287-536C6978CF7E}" srcOrd="2" destOrd="0" parTransId="{6C8F0D63-4956-449B-83BB-ADA0F4933A2C}" sibTransId="{0435C0DF-A071-4242-A6D1-A207179ADE9E}"/>
    <dgm:cxn modelId="{261B62F0-9E2F-48D7-8434-27C35B022728}" type="presOf" srcId="{9A5B22D1-1FBA-4BDD-B19C-A61CFD2476EA}" destId="{E1E2E23E-F0F0-4DED-9C77-3D49E69A40D2}" srcOrd="1" destOrd="0" presId="urn:microsoft.com/office/officeart/2005/8/layout/process1"/>
    <dgm:cxn modelId="{7B1F3CB8-8BC1-46F2-A14F-4D95E06B658D}" type="presOf" srcId="{0435C0DF-A071-4242-A6D1-A207179ADE9E}" destId="{9356E6BD-D0F7-4212-BBFE-AF0496F0AAF4}" srcOrd="0" destOrd="0" presId="urn:microsoft.com/office/officeart/2005/8/layout/process1"/>
    <dgm:cxn modelId="{6E03A1E1-CB5A-4BCB-A2D6-E75307B07814}" srcId="{3B722299-C1D9-47B6-B0E3-01B06AEEA829}" destId="{6B256CF3-EC96-40E3-9436-60F007B118EB}" srcOrd="0" destOrd="0" parTransId="{4D0E558B-2373-4E54-A069-E31BF525E558}" sibTransId="{9A5B22D1-1FBA-4BDD-B19C-A61CFD2476EA}"/>
    <dgm:cxn modelId="{3A596D5D-FAC1-46EF-85F8-FD6643636899}" type="presOf" srcId="{32E61524-318E-402D-96BE-A6F1B844574A}" destId="{268AC614-6C0F-4CD0-8D38-6CD6D692D19D}" srcOrd="0" destOrd="0" presId="urn:microsoft.com/office/officeart/2005/8/layout/process1"/>
    <dgm:cxn modelId="{01B9EE1E-D961-4D98-8563-5B88164CD4B4}" type="presOf" srcId="{3B722299-C1D9-47B6-B0E3-01B06AEEA829}" destId="{C83FB869-699A-4F98-B694-A53A5A4DDAFA}" srcOrd="0" destOrd="0" presId="urn:microsoft.com/office/officeart/2005/8/layout/process1"/>
    <dgm:cxn modelId="{7F0FFE77-BE3F-498C-884D-CF1256A378D0}" type="presOf" srcId="{2ED49DBF-63AC-435B-BF65-889A8428F101}" destId="{B5DE1BDB-76AF-469D-A51A-0BAA5C1A374A}" srcOrd="0" destOrd="0" presId="urn:microsoft.com/office/officeart/2005/8/layout/process1"/>
    <dgm:cxn modelId="{FF75ED10-96E4-424E-BA7E-BC5B8B80F5A6}" type="presOf" srcId="{6B256CF3-EC96-40E3-9436-60F007B118EB}" destId="{E37F562C-E314-4AA1-804D-2A6B20640886}" srcOrd="0" destOrd="0" presId="urn:microsoft.com/office/officeart/2005/8/layout/process1"/>
    <dgm:cxn modelId="{448C61FF-376A-4467-8F39-2E2CD00EFB80}" type="presOf" srcId="{32E61524-318E-402D-96BE-A6F1B844574A}" destId="{237F84FE-5B6D-48C7-A59A-FDC2AD3953A6}" srcOrd="1" destOrd="0" presId="urn:microsoft.com/office/officeart/2005/8/layout/process1"/>
    <dgm:cxn modelId="{7D7C0579-FB54-43B7-997B-9D40F5134292}" srcId="{3B722299-C1D9-47B6-B0E3-01B06AEEA829}" destId="{DF8E4D70-8A7F-4FA4-9397-0B520ABEC422}" srcOrd="1" destOrd="0" parTransId="{05FE5B05-EF78-4D8B-94D6-850EF78AE8B4}" sibTransId="{32E61524-318E-402D-96BE-A6F1B844574A}"/>
    <dgm:cxn modelId="{B5162EF3-5095-4E37-885B-CB2D9F25C2D4}" type="presOf" srcId="{9A5B22D1-1FBA-4BDD-B19C-A61CFD2476EA}" destId="{189E2E65-06C8-48D2-B85A-367F4C310C68}" srcOrd="0" destOrd="0" presId="urn:microsoft.com/office/officeart/2005/8/layout/process1"/>
    <dgm:cxn modelId="{C2EE6D7E-AB3E-4862-8815-29B2A0CBA13D}" srcId="{3B722299-C1D9-47B6-B0E3-01B06AEEA829}" destId="{2ED49DBF-63AC-435B-BF65-889A8428F101}" srcOrd="3" destOrd="0" parTransId="{A3F7F958-D9D0-47DD-A2C9-86C7FD2E1256}" sibTransId="{E410437F-B099-497B-BB8B-18633D7A6F66}"/>
    <dgm:cxn modelId="{6CC00FAB-ACA8-47DE-8E42-5286BE92DA21}" type="presParOf" srcId="{C83FB869-699A-4F98-B694-A53A5A4DDAFA}" destId="{E37F562C-E314-4AA1-804D-2A6B20640886}" srcOrd="0" destOrd="0" presId="urn:microsoft.com/office/officeart/2005/8/layout/process1"/>
    <dgm:cxn modelId="{80C0241D-F409-4CF4-A243-FB271729DBC8}" type="presParOf" srcId="{C83FB869-699A-4F98-B694-A53A5A4DDAFA}" destId="{189E2E65-06C8-48D2-B85A-367F4C310C68}" srcOrd="1" destOrd="0" presId="urn:microsoft.com/office/officeart/2005/8/layout/process1"/>
    <dgm:cxn modelId="{D6E9CA2B-3E8E-4AAB-9264-EA5944D9B2AF}" type="presParOf" srcId="{189E2E65-06C8-48D2-B85A-367F4C310C68}" destId="{E1E2E23E-F0F0-4DED-9C77-3D49E69A40D2}" srcOrd="0" destOrd="0" presId="urn:microsoft.com/office/officeart/2005/8/layout/process1"/>
    <dgm:cxn modelId="{9847A4B4-C376-4909-8123-2D9F4A47D99C}" type="presParOf" srcId="{C83FB869-699A-4F98-B694-A53A5A4DDAFA}" destId="{9561806B-4C16-47C5-967E-CDA70E1BCE9C}" srcOrd="2" destOrd="0" presId="urn:microsoft.com/office/officeart/2005/8/layout/process1"/>
    <dgm:cxn modelId="{19773957-9C0E-49FE-BECD-C84926F17EE3}" type="presParOf" srcId="{C83FB869-699A-4F98-B694-A53A5A4DDAFA}" destId="{268AC614-6C0F-4CD0-8D38-6CD6D692D19D}" srcOrd="3" destOrd="0" presId="urn:microsoft.com/office/officeart/2005/8/layout/process1"/>
    <dgm:cxn modelId="{F5A21330-902F-417F-9CD3-1AC3B39EBF6A}" type="presParOf" srcId="{268AC614-6C0F-4CD0-8D38-6CD6D692D19D}" destId="{237F84FE-5B6D-48C7-A59A-FDC2AD3953A6}" srcOrd="0" destOrd="0" presId="urn:microsoft.com/office/officeart/2005/8/layout/process1"/>
    <dgm:cxn modelId="{60FD8913-23AB-4F7E-91C9-B7A075711BFE}" type="presParOf" srcId="{C83FB869-699A-4F98-B694-A53A5A4DDAFA}" destId="{C3F9A943-4191-412A-8FEC-AAA2FD73AF90}" srcOrd="4" destOrd="0" presId="urn:microsoft.com/office/officeart/2005/8/layout/process1"/>
    <dgm:cxn modelId="{1D155AA9-2DF5-4C26-9B00-335BC0184442}" type="presParOf" srcId="{C83FB869-699A-4F98-B694-A53A5A4DDAFA}" destId="{9356E6BD-D0F7-4212-BBFE-AF0496F0AAF4}" srcOrd="5" destOrd="0" presId="urn:microsoft.com/office/officeart/2005/8/layout/process1"/>
    <dgm:cxn modelId="{5EA908EA-66E7-40E6-85C4-22D62A414654}" type="presParOf" srcId="{9356E6BD-D0F7-4212-BBFE-AF0496F0AAF4}" destId="{F4515B91-F618-4B45-ACC9-BCDC6180F813}" srcOrd="0" destOrd="0" presId="urn:microsoft.com/office/officeart/2005/8/layout/process1"/>
    <dgm:cxn modelId="{9A1E70E6-C980-4842-964E-618DC298DB10}" type="presParOf" srcId="{C83FB869-699A-4F98-B694-A53A5A4DDAFA}" destId="{B5DE1BDB-76AF-469D-A51A-0BAA5C1A374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722299-C1D9-47B6-B0E3-01B06AEEA829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6B256CF3-EC96-40E3-9436-60F007B118EB}">
      <dgm:prSet phldrT="[Tekst]"/>
      <dgm:spPr/>
      <dgm:t>
        <a:bodyPr/>
        <a:lstStyle/>
        <a:p>
          <a:r>
            <a:rPr lang="pl-PL" dirty="0" smtClean="0"/>
            <a:t>open</a:t>
          </a:r>
          <a:endParaRPr lang="pl-PL" dirty="0"/>
        </a:p>
      </dgm:t>
    </dgm:pt>
    <dgm:pt modelId="{4D0E558B-2373-4E54-A069-E31BF525E558}" type="parTrans" cxnId="{6E03A1E1-CB5A-4BCB-A2D6-E75307B07814}">
      <dgm:prSet/>
      <dgm:spPr/>
      <dgm:t>
        <a:bodyPr/>
        <a:lstStyle/>
        <a:p>
          <a:endParaRPr lang="pl-PL"/>
        </a:p>
      </dgm:t>
    </dgm:pt>
    <dgm:pt modelId="{9A5B22D1-1FBA-4BDD-B19C-A61CFD2476EA}" type="sibTrans" cxnId="{6E03A1E1-CB5A-4BCB-A2D6-E75307B07814}">
      <dgm:prSet/>
      <dgm:spPr/>
      <dgm:t>
        <a:bodyPr/>
        <a:lstStyle/>
        <a:p>
          <a:endParaRPr lang="pl-PL"/>
        </a:p>
      </dgm:t>
    </dgm:pt>
    <dgm:pt modelId="{89D72407-52BB-4289-8287-536C6978CF7E}">
      <dgm:prSet/>
      <dgm:spPr/>
      <dgm:t>
        <a:bodyPr/>
        <a:lstStyle/>
        <a:p>
          <a:r>
            <a:rPr lang="pl-PL" dirty="0" smtClean="0"/>
            <a:t>in </a:t>
          </a:r>
          <a:r>
            <a:rPr lang="pl-PL" dirty="0" err="1" smtClean="0"/>
            <a:t>progress</a:t>
          </a:r>
          <a:endParaRPr lang="pl-PL" dirty="0"/>
        </a:p>
      </dgm:t>
    </dgm:pt>
    <dgm:pt modelId="{6C8F0D63-4956-449B-83BB-ADA0F4933A2C}" type="parTrans" cxnId="{0AAE552E-A4F4-48D9-8DC9-53B7DA5CB8AF}">
      <dgm:prSet/>
      <dgm:spPr/>
      <dgm:t>
        <a:bodyPr/>
        <a:lstStyle/>
        <a:p>
          <a:endParaRPr lang="pl-PL"/>
        </a:p>
      </dgm:t>
    </dgm:pt>
    <dgm:pt modelId="{0435C0DF-A071-4242-A6D1-A207179ADE9E}" type="sibTrans" cxnId="{0AAE552E-A4F4-48D9-8DC9-53B7DA5CB8AF}">
      <dgm:prSet/>
      <dgm:spPr/>
      <dgm:t>
        <a:bodyPr/>
        <a:lstStyle/>
        <a:p>
          <a:endParaRPr lang="pl-PL"/>
        </a:p>
      </dgm:t>
    </dgm:pt>
    <dgm:pt modelId="{2ED49DBF-63AC-435B-BF65-889A8428F101}">
      <dgm:prSet/>
      <dgm:spPr/>
      <dgm:t>
        <a:bodyPr/>
        <a:lstStyle/>
        <a:p>
          <a:r>
            <a:rPr lang="pl-PL" dirty="0" err="1" smtClean="0"/>
            <a:t>done</a:t>
          </a:r>
          <a:endParaRPr lang="pl-PL" dirty="0"/>
        </a:p>
      </dgm:t>
    </dgm:pt>
    <dgm:pt modelId="{A3F7F958-D9D0-47DD-A2C9-86C7FD2E1256}" type="parTrans" cxnId="{C2EE6D7E-AB3E-4862-8815-29B2A0CBA13D}">
      <dgm:prSet/>
      <dgm:spPr/>
      <dgm:t>
        <a:bodyPr/>
        <a:lstStyle/>
        <a:p>
          <a:endParaRPr lang="pl-PL"/>
        </a:p>
      </dgm:t>
    </dgm:pt>
    <dgm:pt modelId="{E410437F-B099-497B-BB8B-18633D7A6F66}" type="sibTrans" cxnId="{C2EE6D7E-AB3E-4862-8815-29B2A0CBA13D}">
      <dgm:prSet/>
      <dgm:spPr/>
      <dgm:t>
        <a:bodyPr/>
        <a:lstStyle/>
        <a:p>
          <a:endParaRPr lang="pl-PL"/>
        </a:p>
      </dgm:t>
    </dgm:pt>
    <dgm:pt modelId="{C83FB869-699A-4F98-B694-A53A5A4DDAFA}" type="pres">
      <dgm:prSet presAssocID="{3B722299-C1D9-47B6-B0E3-01B06AEEA829}" presName="Name0" presStyleCnt="0">
        <dgm:presLayoutVars>
          <dgm:dir/>
          <dgm:resizeHandles val="exact"/>
        </dgm:presLayoutVars>
      </dgm:prSet>
      <dgm:spPr/>
    </dgm:pt>
    <dgm:pt modelId="{E37F562C-E314-4AA1-804D-2A6B20640886}" type="pres">
      <dgm:prSet presAssocID="{6B256CF3-EC96-40E3-9436-60F007B118E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9E2E65-06C8-48D2-B85A-367F4C310C68}" type="pres">
      <dgm:prSet presAssocID="{9A5B22D1-1FBA-4BDD-B19C-A61CFD2476E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1E2E23E-F0F0-4DED-9C77-3D49E69A40D2}" type="pres">
      <dgm:prSet presAssocID="{9A5B22D1-1FBA-4BDD-B19C-A61CFD2476E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3F9A943-4191-412A-8FEC-AAA2FD73AF90}" type="pres">
      <dgm:prSet presAssocID="{89D72407-52BB-4289-8287-536C6978CF7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9356E6BD-D0F7-4212-BBFE-AF0496F0AAF4}" type="pres">
      <dgm:prSet presAssocID="{0435C0DF-A071-4242-A6D1-A207179ADE9E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4515B91-F618-4B45-ACC9-BCDC6180F813}" type="pres">
      <dgm:prSet presAssocID="{0435C0DF-A071-4242-A6D1-A207179ADE9E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5DE1BDB-76AF-469D-A51A-0BAA5C1A374A}" type="pres">
      <dgm:prSet presAssocID="{2ED49DBF-63AC-435B-BF65-889A8428F10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B323DB93-E273-1A4B-85CB-3804CD94B84E}" type="presOf" srcId="{6B256CF3-EC96-40E3-9436-60F007B118EB}" destId="{E37F562C-E314-4AA1-804D-2A6B20640886}" srcOrd="0" destOrd="0" presId="urn:microsoft.com/office/officeart/2005/8/layout/process1"/>
    <dgm:cxn modelId="{F39228FD-5385-2B40-B463-0BAA582FEF3D}" type="presOf" srcId="{3B722299-C1D9-47B6-B0E3-01B06AEEA829}" destId="{C83FB869-699A-4F98-B694-A53A5A4DDAFA}" srcOrd="0" destOrd="0" presId="urn:microsoft.com/office/officeart/2005/8/layout/process1"/>
    <dgm:cxn modelId="{0AAE552E-A4F4-48D9-8DC9-53B7DA5CB8AF}" srcId="{3B722299-C1D9-47B6-B0E3-01B06AEEA829}" destId="{89D72407-52BB-4289-8287-536C6978CF7E}" srcOrd="1" destOrd="0" parTransId="{6C8F0D63-4956-449B-83BB-ADA0F4933A2C}" sibTransId="{0435C0DF-A071-4242-A6D1-A207179ADE9E}"/>
    <dgm:cxn modelId="{6E03A1E1-CB5A-4BCB-A2D6-E75307B07814}" srcId="{3B722299-C1D9-47B6-B0E3-01B06AEEA829}" destId="{6B256CF3-EC96-40E3-9436-60F007B118EB}" srcOrd="0" destOrd="0" parTransId="{4D0E558B-2373-4E54-A069-E31BF525E558}" sibTransId="{9A5B22D1-1FBA-4BDD-B19C-A61CFD2476EA}"/>
    <dgm:cxn modelId="{3CEBA0E6-176D-EA4F-9FCC-90434AF32B3C}" type="presOf" srcId="{9A5B22D1-1FBA-4BDD-B19C-A61CFD2476EA}" destId="{E1E2E23E-F0F0-4DED-9C77-3D49E69A40D2}" srcOrd="1" destOrd="0" presId="urn:microsoft.com/office/officeart/2005/8/layout/process1"/>
    <dgm:cxn modelId="{4936364C-39CE-9041-8561-374DE659D10A}" type="presOf" srcId="{0435C0DF-A071-4242-A6D1-A207179ADE9E}" destId="{F4515B91-F618-4B45-ACC9-BCDC6180F813}" srcOrd="1" destOrd="0" presId="urn:microsoft.com/office/officeart/2005/8/layout/process1"/>
    <dgm:cxn modelId="{FEEA27D7-1464-C64F-9DBA-8D9D97D02CD6}" type="presOf" srcId="{0435C0DF-A071-4242-A6D1-A207179ADE9E}" destId="{9356E6BD-D0F7-4212-BBFE-AF0496F0AAF4}" srcOrd="0" destOrd="0" presId="urn:microsoft.com/office/officeart/2005/8/layout/process1"/>
    <dgm:cxn modelId="{638137A1-D39B-1D4F-966B-A626C19B9FD0}" type="presOf" srcId="{2ED49DBF-63AC-435B-BF65-889A8428F101}" destId="{B5DE1BDB-76AF-469D-A51A-0BAA5C1A374A}" srcOrd="0" destOrd="0" presId="urn:microsoft.com/office/officeart/2005/8/layout/process1"/>
    <dgm:cxn modelId="{4BF888D9-538C-2649-B745-5D2A3D95B4A9}" type="presOf" srcId="{89D72407-52BB-4289-8287-536C6978CF7E}" destId="{C3F9A943-4191-412A-8FEC-AAA2FD73AF90}" srcOrd="0" destOrd="0" presId="urn:microsoft.com/office/officeart/2005/8/layout/process1"/>
    <dgm:cxn modelId="{66FC7729-0EF4-CB45-B202-8F021B64ABEE}" type="presOf" srcId="{9A5B22D1-1FBA-4BDD-B19C-A61CFD2476EA}" destId="{189E2E65-06C8-48D2-B85A-367F4C310C68}" srcOrd="0" destOrd="0" presId="urn:microsoft.com/office/officeart/2005/8/layout/process1"/>
    <dgm:cxn modelId="{C2EE6D7E-AB3E-4862-8815-29B2A0CBA13D}" srcId="{3B722299-C1D9-47B6-B0E3-01B06AEEA829}" destId="{2ED49DBF-63AC-435B-BF65-889A8428F101}" srcOrd="2" destOrd="0" parTransId="{A3F7F958-D9D0-47DD-A2C9-86C7FD2E1256}" sibTransId="{E410437F-B099-497B-BB8B-18633D7A6F66}"/>
    <dgm:cxn modelId="{AB1DAC82-DD7D-6045-A7A1-4D1CF7676081}" type="presParOf" srcId="{C83FB869-699A-4F98-B694-A53A5A4DDAFA}" destId="{E37F562C-E314-4AA1-804D-2A6B20640886}" srcOrd="0" destOrd="0" presId="urn:microsoft.com/office/officeart/2005/8/layout/process1"/>
    <dgm:cxn modelId="{ECDE6C6F-735A-BD46-A4A6-9311AB35A082}" type="presParOf" srcId="{C83FB869-699A-4F98-B694-A53A5A4DDAFA}" destId="{189E2E65-06C8-48D2-B85A-367F4C310C68}" srcOrd="1" destOrd="0" presId="urn:microsoft.com/office/officeart/2005/8/layout/process1"/>
    <dgm:cxn modelId="{D8C4F553-BE06-A341-B628-A32A7C7C8384}" type="presParOf" srcId="{189E2E65-06C8-48D2-B85A-367F4C310C68}" destId="{E1E2E23E-F0F0-4DED-9C77-3D49E69A40D2}" srcOrd="0" destOrd="0" presId="urn:microsoft.com/office/officeart/2005/8/layout/process1"/>
    <dgm:cxn modelId="{92CD068F-0014-0F43-B873-A681BF7E4672}" type="presParOf" srcId="{C83FB869-699A-4F98-B694-A53A5A4DDAFA}" destId="{C3F9A943-4191-412A-8FEC-AAA2FD73AF90}" srcOrd="2" destOrd="0" presId="urn:microsoft.com/office/officeart/2005/8/layout/process1"/>
    <dgm:cxn modelId="{FB051E2D-2629-BF4A-88C0-95099AD68033}" type="presParOf" srcId="{C83FB869-699A-4F98-B694-A53A5A4DDAFA}" destId="{9356E6BD-D0F7-4212-BBFE-AF0496F0AAF4}" srcOrd="3" destOrd="0" presId="urn:microsoft.com/office/officeart/2005/8/layout/process1"/>
    <dgm:cxn modelId="{41D6071D-798B-9749-98D8-CA4FE3DF72C6}" type="presParOf" srcId="{9356E6BD-D0F7-4212-BBFE-AF0496F0AAF4}" destId="{F4515B91-F618-4B45-ACC9-BCDC6180F813}" srcOrd="0" destOrd="0" presId="urn:microsoft.com/office/officeart/2005/8/layout/process1"/>
    <dgm:cxn modelId="{9AB39A69-1395-0C4A-8D92-E2F4DD6B7A91}" type="presParOf" srcId="{C83FB869-699A-4F98-B694-A53A5A4DDAFA}" destId="{B5DE1BDB-76AF-469D-A51A-0BAA5C1A374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733EE4-B26D-439E-93F9-D3E4FFC5E6CB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9E29F2FB-32C5-4B76-A1AB-B5DD3C93289A}">
      <dgm:prSet phldrT="[Tekst]"/>
      <dgm:spPr/>
      <dgm:t>
        <a:bodyPr/>
        <a:lstStyle/>
        <a:p>
          <a:r>
            <a:rPr lang="pl-PL" dirty="0" err="1" smtClean="0"/>
            <a:t>Pull</a:t>
          </a:r>
          <a:endParaRPr lang="pl-PL" dirty="0"/>
        </a:p>
      </dgm:t>
    </dgm:pt>
    <dgm:pt modelId="{F483C166-218F-4CF0-A302-6C27D5182E1C}" type="parTrans" cxnId="{880AE129-BD02-4ABB-A76E-40B2353B2DC4}">
      <dgm:prSet/>
      <dgm:spPr/>
      <dgm:t>
        <a:bodyPr/>
        <a:lstStyle/>
        <a:p>
          <a:endParaRPr lang="pl-PL"/>
        </a:p>
      </dgm:t>
    </dgm:pt>
    <dgm:pt modelId="{F5C2B20C-399B-4660-AFF3-69C70BA8E821}" type="sibTrans" cxnId="{880AE129-BD02-4ABB-A76E-40B2353B2DC4}">
      <dgm:prSet/>
      <dgm:spPr/>
      <dgm:t>
        <a:bodyPr/>
        <a:lstStyle/>
        <a:p>
          <a:endParaRPr lang="pl-PL"/>
        </a:p>
      </dgm:t>
    </dgm:pt>
    <dgm:pt modelId="{E6545A2B-72F7-47B2-8E0D-1890AACC0408}">
      <dgm:prSet phldrT="[Tekst]"/>
      <dgm:spPr/>
      <dgm:t>
        <a:bodyPr/>
        <a:lstStyle/>
        <a:p>
          <a:r>
            <a:rPr lang="pl-PL" dirty="0" err="1" smtClean="0"/>
            <a:t>Push</a:t>
          </a:r>
          <a:endParaRPr lang="pl-PL" dirty="0"/>
        </a:p>
      </dgm:t>
    </dgm:pt>
    <dgm:pt modelId="{262FF221-2098-41FF-A544-1EDE69377372}" type="parTrans" cxnId="{1AC3C51C-0DC1-4B55-B401-CD82B2D104BE}">
      <dgm:prSet/>
      <dgm:spPr/>
      <dgm:t>
        <a:bodyPr/>
        <a:lstStyle/>
        <a:p>
          <a:endParaRPr lang="pl-PL"/>
        </a:p>
      </dgm:t>
    </dgm:pt>
    <dgm:pt modelId="{29FA2B8F-CE2F-48B7-8A73-163B8062D616}" type="sibTrans" cxnId="{1AC3C51C-0DC1-4B55-B401-CD82B2D104BE}">
      <dgm:prSet/>
      <dgm:spPr/>
      <dgm:t>
        <a:bodyPr/>
        <a:lstStyle/>
        <a:p>
          <a:endParaRPr lang="pl-PL"/>
        </a:p>
      </dgm:t>
    </dgm:pt>
    <dgm:pt modelId="{2DB38463-E918-47AF-B90E-9C154EC12E24}">
      <dgm:prSet/>
      <dgm:spPr/>
      <dgm:t>
        <a:bodyPr/>
        <a:lstStyle/>
        <a:p>
          <a:r>
            <a:rPr lang="en-US" b="0" i="0" dirty="0" smtClean="0"/>
            <a:t>periodically scan your all networks/environments and detect hardware information, software configuration and location</a:t>
          </a:r>
          <a:endParaRPr lang="pl-PL" dirty="0"/>
        </a:p>
      </dgm:t>
    </dgm:pt>
    <dgm:pt modelId="{F42CD376-E1A3-4D9D-A7D4-A19BC8AF2800}" type="parTrans" cxnId="{CCFB00E7-82CA-4D7B-99C8-0774C7A93314}">
      <dgm:prSet/>
      <dgm:spPr/>
      <dgm:t>
        <a:bodyPr/>
        <a:lstStyle/>
        <a:p>
          <a:endParaRPr lang="pl-PL"/>
        </a:p>
      </dgm:t>
    </dgm:pt>
    <dgm:pt modelId="{5737A387-A927-445A-865C-2BE4A1F20A22}" type="sibTrans" cxnId="{CCFB00E7-82CA-4D7B-99C8-0774C7A93314}">
      <dgm:prSet/>
      <dgm:spPr/>
      <dgm:t>
        <a:bodyPr/>
        <a:lstStyle/>
        <a:p>
          <a:endParaRPr lang="pl-PL"/>
        </a:p>
      </dgm:t>
    </dgm:pt>
    <dgm:pt modelId="{C0E2ED1F-7A69-4ADB-9995-E9594FFB4D18}">
      <dgm:prSet/>
      <dgm:spPr/>
      <dgm:t>
        <a:bodyPr/>
        <a:lstStyle/>
        <a:p>
          <a:r>
            <a:rPr lang="pl-PL" b="0" i="0" dirty="0" err="1" smtClean="0"/>
            <a:t>scan</a:t>
          </a:r>
          <a:r>
            <a:rPr lang="pl-PL" b="0" i="0" dirty="0" smtClean="0"/>
            <a:t> </a:t>
          </a:r>
          <a:r>
            <a:rPr lang="pl-PL" b="0" i="0" dirty="0" err="1" smtClean="0"/>
            <a:t>is</a:t>
          </a:r>
          <a:r>
            <a:rPr lang="pl-PL" b="0" i="0" dirty="0" smtClean="0"/>
            <a:t> </a:t>
          </a:r>
          <a:r>
            <a:rPr lang="pl-PL" b="0" i="0" dirty="0" err="1" smtClean="0"/>
            <a:t>using</a:t>
          </a:r>
          <a:r>
            <a:rPr lang="pl-PL" b="0" i="0" dirty="0" smtClean="0"/>
            <a:t> GUI, CLI </a:t>
          </a:r>
          <a:r>
            <a:rPr lang="pl-PL" b="0" i="0" dirty="0" err="1" smtClean="0"/>
            <a:t>or</a:t>
          </a:r>
          <a:r>
            <a:rPr lang="pl-PL" b="0" i="0" dirty="0" smtClean="0"/>
            <a:t> </a:t>
          </a:r>
          <a:r>
            <a:rPr lang="pl-PL" b="0" i="0" dirty="0" err="1" smtClean="0"/>
            <a:t>scheduled</a:t>
          </a:r>
          <a:r>
            <a:rPr lang="pl-PL" b="0" i="0" dirty="0" smtClean="0"/>
            <a:t> </a:t>
          </a:r>
          <a:r>
            <a:rPr lang="pl-PL" b="0" i="0" dirty="0" err="1" smtClean="0"/>
            <a:t>task</a:t>
          </a:r>
          <a:endParaRPr lang="pl-PL" dirty="0"/>
        </a:p>
      </dgm:t>
    </dgm:pt>
    <dgm:pt modelId="{720A08BA-905C-4A2D-995E-984EEF5C30AC}" type="parTrans" cxnId="{E7A32E3C-2011-42B1-AD00-93E288B43FFF}">
      <dgm:prSet/>
      <dgm:spPr/>
      <dgm:t>
        <a:bodyPr/>
        <a:lstStyle/>
        <a:p>
          <a:endParaRPr lang="pl-PL"/>
        </a:p>
      </dgm:t>
    </dgm:pt>
    <dgm:pt modelId="{999507E3-1DC9-4512-BA31-EA157ED9A552}" type="sibTrans" cxnId="{E7A32E3C-2011-42B1-AD00-93E288B43FFF}">
      <dgm:prSet/>
      <dgm:spPr/>
      <dgm:t>
        <a:bodyPr/>
        <a:lstStyle/>
        <a:p>
          <a:endParaRPr lang="pl-PL"/>
        </a:p>
      </dgm:t>
    </dgm:pt>
    <dgm:pt modelId="{B18F9D2A-CBEC-45A8-8E1F-B724A74BCB0E}">
      <dgm:prSet/>
      <dgm:spPr/>
      <dgm:t>
        <a:bodyPr/>
        <a:lstStyle/>
        <a:p>
          <a:r>
            <a:rPr lang="en-US" b="0" i="0" dirty="0" smtClean="0"/>
            <a:t>push data using your favorite tool/language through the API</a:t>
          </a:r>
          <a:endParaRPr lang="pl-PL" dirty="0"/>
        </a:p>
      </dgm:t>
    </dgm:pt>
    <dgm:pt modelId="{91EAF109-11AA-4026-BE27-54E5782D29B6}" type="parTrans" cxnId="{E2860A30-2E48-417F-9444-63591C9BE58E}">
      <dgm:prSet/>
      <dgm:spPr/>
      <dgm:t>
        <a:bodyPr/>
        <a:lstStyle/>
        <a:p>
          <a:endParaRPr lang="pl-PL"/>
        </a:p>
      </dgm:t>
    </dgm:pt>
    <dgm:pt modelId="{0B009BDB-490D-4C6F-AE3D-E84FF4CD4CE7}" type="sibTrans" cxnId="{E2860A30-2E48-417F-9444-63591C9BE58E}">
      <dgm:prSet/>
      <dgm:spPr/>
      <dgm:t>
        <a:bodyPr/>
        <a:lstStyle/>
        <a:p>
          <a:endParaRPr lang="pl-PL"/>
        </a:p>
      </dgm:t>
    </dgm:pt>
    <dgm:pt modelId="{99C08C28-C1D6-47B8-9EBF-8321254F65B4}">
      <dgm:prSet/>
      <dgm:spPr/>
      <dgm:t>
        <a:bodyPr/>
        <a:lstStyle/>
        <a:p>
          <a:r>
            <a:rPr lang="pl-PL" b="0" i="0" dirty="0" smtClean="0"/>
            <a:t>v</a:t>
          </a:r>
          <a:r>
            <a:rPr lang="en-US" b="0" i="0" dirty="0" err="1" smtClean="0"/>
            <a:t>iew</a:t>
          </a:r>
          <a:r>
            <a:rPr lang="en-US" b="0" i="0" dirty="0" smtClean="0"/>
            <a:t> &amp; accept your data using GUI</a:t>
          </a:r>
          <a:endParaRPr lang="pl-PL" dirty="0"/>
        </a:p>
      </dgm:t>
    </dgm:pt>
    <dgm:pt modelId="{C76314DF-AC29-4A89-8DFD-EB12DFF6B850}" type="parTrans" cxnId="{0F8A8F88-5AA0-4E1A-8210-8047A5803F1B}">
      <dgm:prSet/>
      <dgm:spPr/>
      <dgm:t>
        <a:bodyPr/>
        <a:lstStyle/>
        <a:p>
          <a:endParaRPr lang="pl-PL"/>
        </a:p>
      </dgm:t>
    </dgm:pt>
    <dgm:pt modelId="{FF2DA91B-CE97-4B48-A4DD-3A42CAC146B9}" type="sibTrans" cxnId="{0F8A8F88-5AA0-4E1A-8210-8047A5803F1B}">
      <dgm:prSet/>
      <dgm:spPr/>
      <dgm:t>
        <a:bodyPr/>
        <a:lstStyle/>
        <a:p>
          <a:endParaRPr lang="pl-PL"/>
        </a:p>
      </dgm:t>
    </dgm:pt>
    <dgm:pt modelId="{A0907474-55C5-423E-8426-78B9B52A4572}" type="pres">
      <dgm:prSet presAssocID="{02733EE4-B26D-439E-93F9-D3E4FFC5E6CB}" presName="diagram" presStyleCnt="0">
        <dgm:presLayoutVars>
          <dgm:dir/>
          <dgm:animLvl val="lvl"/>
          <dgm:resizeHandles val="exact"/>
        </dgm:presLayoutVars>
      </dgm:prSet>
      <dgm:spPr/>
    </dgm:pt>
    <dgm:pt modelId="{E7835DDE-953C-4CA4-A639-DB4B31C3A6DB}" type="pres">
      <dgm:prSet presAssocID="{9E29F2FB-32C5-4B76-A1AB-B5DD3C93289A}" presName="compNode" presStyleCnt="0"/>
      <dgm:spPr/>
    </dgm:pt>
    <dgm:pt modelId="{09533341-16E4-4D55-A7E7-A5B29C955CB3}" type="pres">
      <dgm:prSet presAssocID="{9E29F2FB-32C5-4B76-A1AB-B5DD3C93289A}" presName="childRec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F07B199-6D60-4831-AD68-1071544C896C}" type="pres">
      <dgm:prSet presAssocID="{9E29F2FB-32C5-4B76-A1AB-B5DD3C93289A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9B41ED1D-2063-4EF7-873C-2DAB38C6A374}" type="pres">
      <dgm:prSet presAssocID="{9E29F2FB-32C5-4B76-A1AB-B5DD3C93289A}" presName="parentRect" presStyleLbl="alignNode1" presStyleIdx="0" presStyleCnt="2"/>
      <dgm:spPr/>
      <dgm:t>
        <a:bodyPr/>
        <a:lstStyle/>
        <a:p>
          <a:endParaRPr lang="pl-PL"/>
        </a:p>
      </dgm:t>
    </dgm:pt>
    <dgm:pt modelId="{735B7EC8-73FF-4F4B-8C5D-4277C0FA162E}" type="pres">
      <dgm:prSet presAssocID="{9E29F2FB-32C5-4B76-A1AB-B5DD3C93289A}" presName="adorn" presStyleLbl="fgAccFollowNode1" presStyleIdx="0" presStyleCnt="2"/>
      <dgm:spPr>
        <a:prstGeom prst="upArrow">
          <a:avLst/>
        </a:prstGeom>
      </dgm:spPr>
    </dgm:pt>
    <dgm:pt modelId="{1442D0F6-B4C6-4A37-80F0-63B9464D2050}" type="pres">
      <dgm:prSet presAssocID="{F5C2B20C-399B-4660-AFF3-69C70BA8E82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526C4F3-E013-4958-84B9-F97F7BAB5F36}" type="pres">
      <dgm:prSet presAssocID="{E6545A2B-72F7-47B2-8E0D-1890AACC0408}" presName="compNode" presStyleCnt="0"/>
      <dgm:spPr/>
    </dgm:pt>
    <dgm:pt modelId="{CF05B37C-4717-4CBF-9086-90830C3E59CE}" type="pres">
      <dgm:prSet presAssocID="{E6545A2B-72F7-47B2-8E0D-1890AACC0408}" presName="childRec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9BAB84A4-E721-4274-BA81-9C56AE1E132D}" type="pres">
      <dgm:prSet presAssocID="{E6545A2B-72F7-47B2-8E0D-1890AACC0408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30F9F0E-C59B-448C-8FDA-10253CB600F1}" type="pres">
      <dgm:prSet presAssocID="{E6545A2B-72F7-47B2-8E0D-1890AACC0408}" presName="parentRect" presStyleLbl="alignNode1" presStyleIdx="1" presStyleCnt="2"/>
      <dgm:spPr/>
      <dgm:t>
        <a:bodyPr/>
        <a:lstStyle/>
        <a:p>
          <a:endParaRPr lang="pl-PL"/>
        </a:p>
      </dgm:t>
    </dgm:pt>
    <dgm:pt modelId="{2C0F1C34-4C42-4AAB-B1AE-6887A9F0FD13}" type="pres">
      <dgm:prSet presAssocID="{E6545A2B-72F7-47B2-8E0D-1890AACC0408}" presName="adorn" presStyleLbl="fgAccFollowNode1" presStyleIdx="1" presStyleCnt="2"/>
      <dgm:spPr>
        <a:prstGeom prst="downArrow">
          <a:avLst/>
        </a:prstGeom>
      </dgm:spPr>
    </dgm:pt>
  </dgm:ptLst>
  <dgm:cxnLst>
    <dgm:cxn modelId="{CCFB00E7-82CA-4D7B-99C8-0774C7A93314}" srcId="{9E29F2FB-32C5-4B76-A1AB-B5DD3C93289A}" destId="{2DB38463-E918-47AF-B90E-9C154EC12E24}" srcOrd="0" destOrd="0" parTransId="{F42CD376-E1A3-4D9D-A7D4-A19BC8AF2800}" sibTransId="{5737A387-A927-445A-865C-2BE4A1F20A22}"/>
    <dgm:cxn modelId="{39847B41-6064-3D47-8014-01678A5E4CE3}" type="presOf" srcId="{B18F9D2A-CBEC-45A8-8E1F-B724A74BCB0E}" destId="{CF05B37C-4717-4CBF-9086-90830C3E59CE}" srcOrd="0" destOrd="0" presId="urn:microsoft.com/office/officeart/2005/8/layout/bList2"/>
    <dgm:cxn modelId="{E7A32E3C-2011-42B1-AD00-93E288B43FFF}" srcId="{9E29F2FB-32C5-4B76-A1AB-B5DD3C93289A}" destId="{C0E2ED1F-7A69-4ADB-9995-E9594FFB4D18}" srcOrd="1" destOrd="0" parTransId="{720A08BA-905C-4A2D-995E-984EEF5C30AC}" sibTransId="{999507E3-1DC9-4512-BA31-EA157ED9A552}"/>
    <dgm:cxn modelId="{880AE129-BD02-4ABB-A76E-40B2353B2DC4}" srcId="{02733EE4-B26D-439E-93F9-D3E4FFC5E6CB}" destId="{9E29F2FB-32C5-4B76-A1AB-B5DD3C93289A}" srcOrd="0" destOrd="0" parTransId="{F483C166-218F-4CF0-A302-6C27D5182E1C}" sibTransId="{F5C2B20C-399B-4660-AFF3-69C70BA8E821}"/>
    <dgm:cxn modelId="{E2860A30-2E48-417F-9444-63591C9BE58E}" srcId="{E6545A2B-72F7-47B2-8E0D-1890AACC0408}" destId="{B18F9D2A-CBEC-45A8-8E1F-B724A74BCB0E}" srcOrd="0" destOrd="0" parTransId="{91EAF109-11AA-4026-BE27-54E5782D29B6}" sibTransId="{0B009BDB-490D-4C6F-AE3D-E84FF4CD4CE7}"/>
    <dgm:cxn modelId="{90C13010-6430-8045-9E3B-EF419F9EFB4A}" type="presOf" srcId="{E6545A2B-72F7-47B2-8E0D-1890AACC0408}" destId="{9BAB84A4-E721-4274-BA81-9C56AE1E132D}" srcOrd="0" destOrd="0" presId="urn:microsoft.com/office/officeart/2005/8/layout/bList2"/>
    <dgm:cxn modelId="{1AC3C51C-0DC1-4B55-B401-CD82B2D104BE}" srcId="{02733EE4-B26D-439E-93F9-D3E4FFC5E6CB}" destId="{E6545A2B-72F7-47B2-8E0D-1890AACC0408}" srcOrd="1" destOrd="0" parTransId="{262FF221-2098-41FF-A544-1EDE69377372}" sibTransId="{29FA2B8F-CE2F-48B7-8A73-163B8062D616}"/>
    <dgm:cxn modelId="{684D2CFC-543B-B941-9CFA-26D6D2E3E2D3}" type="presOf" srcId="{02733EE4-B26D-439E-93F9-D3E4FFC5E6CB}" destId="{A0907474-55C5-423E-8426-78B9B52A4572}" srcOrd="0" destOrd="0" presId="urn:microsoft.com/office/officeart/2005/8/layout/bList2"/>
    <dgm:cxn modelId="{9D5C1A62-C043-7040-8166-26BFC827ED09}" type="presOf" srcId="{9E29F2FB-32C5-4B76-A1AB-B5DD3C93289A}" destId="{9B41ED1D-2063-4EF7-873C-2DAB38C6A374}" srcOrd="1" destOrd="0" presId="urn:microsoft.com/office/officeart/2005/8/layout/bList2"/>
    <dgm:cxn modelId="{E024AC2E-8F63-134C-BB68-0797A387DB31}" type="presOf" srcId="{C0E2ED1F-7A69-4ADB-9995-E9594FFB4D18}" destId="{09533341-16E4-4D55-A7E7-A5B29C955CB3}" srcOrd="0" destOrd="1" presId="urn:microsoft.com/office/officeart/2005/8/layout/bList2"/>
    <dgm:cxn modelId="{53E5C844-F4B1-5544-AEA8-DB2B9FD3DEB2}" type="presOf" srcId="{99C08C28-C1D6-47B8-9EBF-8321254F65B4}" destId="{CF05B37C-4717-4CBF-9086-90830C3E59CE}" srcOrd="0" destOrd="1" presId="urn:microsoft.com/office/officeart/2005/8/layout/bList2"/>
    <dgm:cxn modelId="{9131E07A-DED0-A34C-BC57-625CC7F52BBE}" type="presOf" srcId="{9E29F2FB-32C5-4B76-A1AB-B5DD3C93289A}" destId="{BF07B199-6D60-4831-AD68-1071544C896C}" srcOrd="0" destOrd="0" presId="urn:microsoft.com/office/officeart/2005/8/layout/bList2"/>
    <dgm:cxn modelId="{4924D84E-2DDA-2E40-96BC-1D0334C2534C}" type="presOf" srcId="{E6545A2B-72F7-47B2-8E0D-1890AACC0408}" destId="{F30F9F0E-C59B-448C-8FDA-10253CB600F1}" srcOrd="1" destOrd="0" presId="urn:microsoft.com/office/officeart/2005/8/layout/bList2"/>
    <dgm:cxn modelId="{45A0DED4-B107-C94B-950D-BD11BFEDFDC4}" type="presOf" srcId="{F5C2B20C-399B-4660-AFF3-69C70BA8E821}" destId="{1442D0F6-B4C6-4A37-80F0-63B9464D2050}" srcOrd="0" destOrd="0" presId="urn:microsoft.com/office/officeart/2005/8/layout/bList2"/>
    <dgm:cxn modelId="{C209AAAF-1136-5E4A-872C-42044066103C}" type="presOf" srcId="{2DB38463-E918-47AF-B90E-9C154EC12E24}" destId="{09533341-16E4-4D55-A7E7-A5B29C955CB3}" srcOrd="0" destOrd="0" presId="urn:microsoft.com/office/officeart/2005/8/layout/bList2"/>
    <dgm:cxn modelId="{0F8A8F88-5AA0-4E1A-8210-8047A5803F1B}" srcId="{E6545A2B-72F7-47B2-8E0D-1890AACC0408}" destId="{99C08C28-C1D6-47B8-9EBF-8321254F65B4}" srcOrd="1" destOrd="0" parTransId="{C76314DF-AC29-4A89-8DFD-EB12DFF6B850}" sibTransId="{FF2DA91B-CE97-4B48-A4DD-3A42CAC146B9}"/>
    <dgm:cxn modelId="{84F212B2-52F4-9D4F-A3DF-6F6B04AAC369}" type="presParOf" srcId="{A0907474-55C5-423E-8426-78B9B52A4572}" destId="{E7835DDE-953C-4CA4-A639-DB4B31C3A6DB}" srcOrd="0" destOrd="0" presId="urn:microsoft.com/office/officeart/2005/8/layout/bList2"/>
    <dgm:cxn modelId="{F77CE340-C177-8E48-8FD7-58817C3CD6D4}" type="presParOf" srcId="{E7835DDE-953C-4CA4-A639-DB4B31C3A6DB}" destId="{09533341-16E4-4D55-A7E7-A5B29C955CB3}" srcOrd="0" destOrd="0" presId="urn:microsoft.com/office/officeart/2005/8/layout/bList2"/>
    <dgm:cxn modelId="{6C34C74E-03B9-0744-B659-86FEB87E547D}" type="presParOf" srcId="{E7835DDE-953C-4CA4-A639-DB4B31C3A6DB}" destId="{BF07B199-6D60-4831-AD68-1071544C896C}" srcOrd="1" destOrd="0" presId="urn:microsoft.com/office/officeart/2005/8/layout/bList2"/>
    <dgm:cxn modelId="{92645FB1-0385-1248-8BE5-93BF7A6180A8}" type="presParOf" srcId="{E7835DDE-953C-4CA4-A639-DB4B31C3A6DB}" destId="{9B41ED1D-2063-4EF7-873C-2DAB38C6A374}" srcOrd="2" destOrd="0" presId="urn:microsoft.com/office/officeart/2005/8/layout/bList2"/>
    <dgm:cxn modelId="{7BBB8B5A-B054-6446-B1D3-B67A5860EE4E}" type="presParOf" srcId="{E7835DDE-953C-4CA4-A639-DB4B31C3A6DB}" destId="{735B7EC8-73FF-4F4B-8C5D-4277C0FA162E}" srcOrd="3" destOrd="0" presId="urn:microsoft.com/office/officeart/2005/8/layout/bList2"/>
    <dgm:cxn modelId="{8FD5E2D5-9891-4842-A062-36B8C79BEA39}" type="presParOf" srcId="{A0907474-55C5-423E-8426-78B9B52A4572}" destId="{1442D0F6-B4C6-4A37-80F0-63B9464D2050}" srcOrd="1" destOrd="0" presId="urn:microsoft.com/office/officeart/2005/8/layout/bList2"/>
    <dgm:cxn modelId="{E8EA2874-A47A-A84D-B957-F4D70D82D0B3}" type="presParOf" srcId="{A0907474-55C5-423E-8426-78B9B52A4572}" destId="{7526C4F3-E013-4958-84B9-F97F7BAB5F36}" srcOrd="2" destOrd="0" presId="urn:microsoft.com/office/officeart/2005/8/layout/bList2"/>
    <dgm:cxn modelId="{0A825ADC-E2FF-5E4A-B5C6-51CA1FD116FE}" type="presParOf" srcId="{7526C4F3-E013-4958-84B9-F97F7BAB5F36}" destId="{CF05B37C-4717-4CBF-9086-90830C3E59CE}" srcOrd="0" destOrd="0" presId="urn:microsoft.com/office/officeart/2005/8/layout/bList2"/>
    <dgm:cxn modelId="{80A71BF2-CD9F-C848-836D-32B09DCD8597}" type="presParOf" srcId="{7526C4F3-E013-4958-84B9-F97F7BAB5F36}" destId="{9BAB84A4-E721-4274-BA81-9C56AE1E132D}" srcOrd="1" destOrd="0" presId="urn:microsoft.com/office/officeart/2005/8/layout/bList2"/>
    <dgm:cxn modelId="{7D39A429-D115-934B-A067-411D0CEB8735}" type="presParOf" srcId="{7526C4F3-E013-4958-84B9-F97F7BAB5F36}" destId="{F30F9F0E-C59B-448C-8FDA-10253CB600F1}" srcOrd="2" destOrd="0" presId="urn:microsoft.com/office/officeart/2005/8/layout/bList2"/>
    <dgm:cxn modelId="{A27321C7-8CDD-3B4C-AA81-6699157B81C9}" type="presParOf" srcId="{7526C4F3-E013-4958-84B9-F97F7BAB5F36}" destId="{2C0F1C34-4C42-4AAB-B1AE-6887A9F0FD13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6B0EC6-22D7-624F-9109-ADA311D56672}" type="doc">
      <dgm:prSet loTypeId="urn:microsoft.com/office/officeart/2005/8/layout/hList1" loCatId="process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08E834A1-CE8E-8B4C-992B-ACEE7E93B6C3}">
      <dgm:prSet/>
      <dgm:spPr/>
      <dgm:t>
        <a:bodyPr/>
        <a:lstStyle/>
        <a:p>
          <a:pPr rtl="0"/>
          <a:r>
            <a:rPr lang="en-US" dirty="0" smtClean="0"/>
            <a:t>DNS</a:t>
          </a:r>
          <a:endParaRPr lang="en-US" dirty="0"/>
        </a:p>
      </dgm:t>
    </dgm:pt>
    <dgm:pt modelId="{44D5BE7D-EAB5-654F-9E7F-F4E50C40AD42}" type="parTrans" cxnId="{0CF21120-6489-A548-8DBE-080394732E04}">
      <dgm:prSet/>
      <dgm:spPr/>
      <dgm:t>
        <a:bodyPr/>
        <a:lstStyle/>
        <a:p>
          <a:endParaRPr lang="en-US"/>
        </a:p>
      </dgm:t>
    </dgm:pt>
    <dgm:pt modelId="{D4054C19-A537-D44E-9723-29A9CE66FD18}" type="sibTrans" cxnId="{0CF21120-6489-A548-8DBE-080394732E04}">
      <dgm:prSet/>
      <dgm:spPr/>
      <dgm:t>
        <a:bodyPr/>
        <a:lstStyle/>
        <a:p>
          <a:endParaRPr lang="en-US"/>
        </a:p>
      </dgm:t>
    </dgm:pt>
    <dgm:pt modelId="{68C3D878-5DE2-0A4C-8D54-043E99920964}">
      <dgm:prSet/>
      <dgm:spPr/>
      <dgm:t>
        <a:bodyPr/>
        <a:lstStyle/>
        <a:p>
          <a:r>
            <a:rPr lang="en-US" dirty="0" smtClean="0"/>
            <a:t>DHCP</a:t>
          </a:r>
          <a:endParaRPr lang="en-US" dirty="0"/>
        </a:p>
      </dgm:t>
    </dgm:pt>
    <dgm:pt modelId="{0D2E5EC0-F12E-A543-96A3-52C942B8BFC8}" type="parTrans" cxnId="{E9C4D2A0-815F-D64B-8664-1432E08972A8}">
      <dgm:prSet/>
      <dgm:spPr/>
      <dgm:t>
        <a:bodyPr/>
        <a:lstStyle/>
        <a:p>
          <a:endParaRPr lang="en-US"/>
        </a:p>
      </dgm:t>
    </dgm:pt>
    <dgm:pt modelId="{224B7236-CD0F-2646-953C-557DBC6E6BE3}" type="sibTrans" cxnId="{E9C4D2A0-815F-D64B-8664-1432E08972A8}">
      <dgm:prSet/>
      <dgm:spPr/>
      <dgm:t>
        <a:bodyPr/>
        <a:lstStyle/>
        <a:p>
          <a:endParaRPr lang="en-US"/>
        </a:p>
      </dgm:t>
    </dgm:pt>
    <dgm:pt modelId="{E4597023-5750-134B-B851-CE212CA2F890}">
      <dgm:prSet/>
      <dgm:spPr/>
      <dgm:t>
        <a:bodyPr/>
        <a:lstStyle/>
        <a:p>
          <a:pPr rtl="0"/>
          <a:r>
            <a:rPr lang="en-US" dirty="0" smtClean="0"/>
            <a:t>Ralph stores and manipulates the information about domain names in its database is compatible with the way the </a:t>
          </a:r>
          <a:r>
            <a:rPr lang="en-US" dirty="0" err="1" smtClean="0"/>
            <a:t>PowerDNS</a:t>
          </a:r>
          <a:endParaRPr lang="en-US" dirty="0"/>
        </a:p>
      </dgm:t>
    </dgm:pt>
    <dgm:pt modelId="{C727084B-D239-8E40-9014-A763727A9A5C}" type="parTrans" cxnId="{098DFE25-B591-E046-8A18-4E6710D7A942}">
      <dgm:prSet/>
      <dgm:spPr/>
    </dgm:pt>
    <dgm:pt modelId="{F9B942C1-3406-4E45-9D46-AA6C125F8B29}" type="sibTrans" cxnId="{098DFE25-B591-E046-8A18-4E6710D7A942}">
      <dgm:prSet/>
      <dgm:spPr/>
    </dgm:pt>
    <dgm:pt modelId="{8157E983-F793-8B4B-A264-0A71099FABB3}">
      <dgm:prSet/>
      <dgm:spPr/>
      <dgm:t>
        <a:bodyPr/>
        <a:lstStyle/>
        <a:p>
          <a:r>
            <a:rPr lang="en-US" dirty="0" smtClean="0"/>
            <a:t>Ralph generate configuration for your DHCP servers</a:t>
          </a:r>
          <a:endParaRPr lang="en-US" dirty="0"/>
        </a:p>
      </dgm:t>
    </dgm:pt>
    <dgm:pt modelId="{D424B008-2E14-0A4D-BAA5-9F2BB8DAF43E}" type="parTrans" cxnId="{7ADEF367-1C8E-DC4B-BA2E-4C0D672A2AB2}">
      <dgm:prSet/>
      <dgm:spPr/>
    </dgm:pt>
    <dgm:pt modelId="{99759AA5-DA49-4F49-B180-531CC8A1504B}" type="sibTrans" cxnId="{7ADEF367-1C8E-DC4B-BA2E-4C0D672A2AB2}">
      <dgm:prSet/>
      <dgm:spPr/>
    </dgm:pt>
    <dgm:pt modelId="{9B183343-3522-0949-8B2B-E116B25138DF}" type="pres">
      <dgm:prSet presAssocID="{196B0EC6-22D7-624F-9109-ADA311D5667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5B58BF-0B8A-834A-AF56-E6C30E0A8317}" type="pres">
      <dgm:prSet presAssocID="{08E834A1-CE8E-8B4C-992B-ACEE7E93B6C3}" presName="composite" presStyleCnt="0"/>
      <dgm:spPr/>
    </dgm:pt>
    <dgm:pt modelId="{D3250BB7-4E1E-0F46-B320-7E850957116B}" type="pres">
      <dgm:prSet presAssocID="{08E834A1-CE8E-8B4C-992B-ACEE7E93B6C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40A13-EDF8-334E-ACF4-204BAE7C40FA}" type="pres">
      <dgm:prSet presAssocID="{08E834A1-CE8E-8B4C-992B-ACEE7E93B6C3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C37869-FFA2-0E43-8D23-8997CE13EC1D}" type="pres">
      <dgm:prSet presAssocID="{D4054C19-A537-D44E-9723-29A9CE66FD18}" presName="space" presStyleCnt="0"/>
      <dgm:spPr/>
    </dgm:pt>
    <dgm:pt modelId="{859A99C4-A072-594F-9DE6-790D3EDBCCA0}" type="pres">
      <dgm:prSet presAssocID="{68C3D878-5DE2-0A4C-8D54-043E99920964}" presName="composite" presStyleCnt="0"/>
      <dgm:spPr/>
    </dgm:pt>
    <dgm:pt modelId="{22DF29AD-DC69-D143-807F-E41AD34002A4}" type="pres">
      <dgm:prSet presAssocID="{68C3D878-5DE2-0A4C-8D54-043E9992096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AF4F52-B3B2-3B4E-98DA-2820A5799732}" type="pres">
      <dgm:prSet presAssocID="{68C3D878-5DE2-0A4C-8D54-043E9992096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EF1EE5-E57D-1244-93D5-35BCCAF5CC0E}" type="presOf" srcId="{196B0EC6-22D7-624F-9109-ADA311D56672}" destId="{9B183343-3522-0949-8B2B-E116B25138DF}" srcOrd="0" destOrd="0" presId="urn:microsoft.com/office/officeart/2005/8/layout/hList1"/>
    <dgm:cxn modelId="{0CF21120-6489-A548-8DBE-080394732E04}" srcId="{196B0EC6-22D7-624F-9109-ADA311D56672}" destId="{08E834A1-CE8E-8B4C-992B-ACEE7E93B6C3}" srcOrd="0" destOrd="0" parTransId="{44D5BE7D-EAB5-654F-9E7F-F4E50C40AD42}" sibTransId="{D4054C19-A537-D44E-9723-29A9CE66FD18}"/>
    <dgm:cxn modelId="{7ADEF367-1C8E-DC4B-BA2E-4C0D672A2AB2}" srcId="{68C3D878-5DE2-0A4C-8D54-043E99920964}" destId="{8157E983-F793-8B4B-A264-0A71099FABB3}" srcOrd="0" destOrd="0" parTransId="{D424B008-2E14-0A4D-BAA5-9F2BB8DAF43E}" sibTransId="{99759AA5-DA49-4F49-B180-531CC8A1504B}"/>
    <dgm:cxn modelId="{098DFE25-B591-E046-8A18-4E6710D7A942}" srcId="{08E834A1-CE8E-8B4C-992B-ACEE7E93B6C3}" destId="{E4597023-5750-134B-B851-CE212CA2F890}" srcOrd="0" destOrd="0" parTransId="{C727084B-D239-8E40-9014-A763727A9A5C}" sibTransId="{F9B942C1-3406-4E45-9D46-AA6C125F8B29}"/>
    <dgm:cxn modelId="{D460AC5B-B955-2F44-9998-00AA092B6666}" type="presOf" srcId="{E4597023-5750-134B-B851-CE212CA2F890}" destId="{DE840A13-EDF8-334E-ACF4-204BAE7C40FA}" srcOrd="0" destOrd="0" presId="urn:microsoft.com/office/officeart/2005/8/layout/hList1"/>
    <dgm:cxn modelId="{615C2488-BF70-A040-A792-F9BE9C7FB30F}" type="presOf" srcId="{08E834A1-CE8E-8B4C-992B-ACEE7E93B6C3}" destId="{D3250BB7-4E1E-0F46-B320-7E850957116B}" srcOrd="0" destOrd="0" presId="urn:microsoft.com/office/officeart/2005/8/layout/hList1"/>
    <dgm:cxn modelId="{2CE5DFD7-48B1-894F-9722-1D1D1D2F56F6}" type="presOf" srcId="{8157E983-F793-8B4B-A264-0A71099FABB3}" destId="{FEAF4F52-B3B2-3B4E-98DA-2820A5799732}" srcOrd="0" destOrd="0" presId="urn:microsoft.com/office/officeart/2005/8/layout/hList1"/>
    <dgm:cxn modelId="{5AA0AA02-217F-0646-85D6-9CE23826192E}" type="presOf" srcId="{68C3D878-5DE2-0A4C-8D54-043E99920964}" destId="{22DF29AD-DC69-D143-807F-E41AD34002A4}" srcOrd="0" destOrd="0" presId="urn:microsoft.com/office/officeart/2005/8/layout/hList1"/>
    <dgm:cxn modelId="{E9C4D2A0-815F-D64B-8664-1432E08972A8}" srcId="{196B0EC6-22D7-624F-9109-ADA311D56672}" destId="{68C3D878-5DE2-0A4C-8D54-043E99920964}" srcOrd="1" destOrd="0" parTransId="{0D2E5EC0-F12E-A543-96A3-52C942B8BFC8}" sibTransId="{224B7236-CD0F-2646-953C-557DBC6E6BE3}"/>
    <dgm:cxn modelId="{0AE39B34-AAFC-4649-96B7-C7CC4E7DE0DA}" type="presParOf" srcId="{9B183343-3522-0949-8B2B-E116B25138DF}" destId="{F45B58BF-0B8A-834A-AF56-E6C30E0A8317}" srcOrd="0" destOrd="0" presId="urn:microsoft.com/office/officeart/2005/8/layout/hList1"/>
    <dgm:cxn modelId="{2671E7B6-AD95-B746-BFA8-48B7F8592BB4}" type="presParOf" srcId="{F45B58BF-0B8A-834A-AF56-E6C30E0A8317}" destId="{D3250BB7-4E1E-0F46-B320-7E850957116B}" srcOrd="0" destOrd="0" presId="urn:microsoft.com/office/officeart/2005/8/layout/hList1"/>
    <dgm:cxn modelId="{B1133437-39F4-6649-B725-E35E650D0AFC}" type="presParOf" srcId="{F45B58BF-0B8A-834A-AF56-E6C30E0A8317}" destId="{DE840A13-EDF8-334E-ACF4-204BAE7C40FA}" srcOrd="1" destOrd="0" presId="urn:microsoft.com/office/officeart/2005/8/layout/hList1"/>
    <dgm:cxn modelId="{113B985A-6BB8-2B41-87C0-D10B1663F840}" type="presParOf" srcId="{9B183343-3522-0949-8B2B-E116B25138DF}" destId="{E0C37869-FFA2-0E43-8D23-8997CE13EC1D}" srcOrd="1" destOrd="0" presId="urn:microsoft.com/office/officeart/2005/8/layout/hList1"/>
    <dgm:cxn modelId="{4149109D-CCB2-4E4D-9083-8D3F81D70B9F}" type="presParOf" srcId="{9B183343-3522-0949-8B2B-E116B25138DF}" destId="{859A99C4-A072-594F-9DE6-790D3EDBCCA0}" srcOrd="2" destOrd="0" presId="urn:microsoft.com/office/officeart/2005/8/layout/hList1"/>
    <dgm:cxn modelId="{12474402-D349-E741-904E-88CC1565A3AE}" type="presParOf" srcId="{859A99C4-A072-594F-9DE6-790D3EDBCCA0}" destId="{22DF29AD-DC69-D143-807F-E41AD34002A4}" srcOrd="0" destOrd="0" presId="urn:microsoft.com/office/officeart/2005/8/layout/hList1"/>
    <dgm:cxn modelId="{A39FB0E0-A48E-D142-BD1C-D8E1DEA18863}" type="presParOf" srcId="{859A99C4-A072-594F-9DE6-790D3EDBCCA0}" destId="{FEAF4F52-B3B2-3B4E-98DA-2820A579973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A7903-3401-4A18-962F-657384CFF3A4}">
      <dsp:nvSpPr>
        <dsp:cNvPr id="0" name=""/>
        <dsp:cNvSpPr/>
      </dsp:nvSpPr>
      <dsp:spPr>
        <a:xfrm>
          <a:off x="4120" y="1011016"/>
          <a:ext cx="1779546" cy="1328393"/>
        </a:xfrm>
        <a:prstGeom prst="round2SameRect">
          <a:avLst>
            <a:gd name="adj1" fmla="val 8000"/>
            <a:gd name="adj2" fmla="val 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247650" rIns="82550" bIns="82550" numCol="1" spcCol="1270" anchor="t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l-PL" sz="6500" kern="1200" dirty="0"/>
        </a:p>
      </dsp:txBody>
      <dsp:txXfrm>
        <a:off x="35246" y="1042142"/>
        <a:ext cx="1717294" cy="1297267"/>
      </dsp:txXfrm>
    </dsp:sp>
    <dsp:sp modelId="{12EB521F-581E-46E3-9148-5174E7C0477B}">
      <dsp:nvSpPr>
        <dsp:cNvPr id="0" name=""/>
        <dsp:cNvSpPr/>
      </dsp:nvSpPr>
      <dsp:spPr>
        <a:xfrm>
          <a:off x="4120" y="2339410"/>
          <a:ext cx="1779546" cy="5712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b="1" kern="1200" dirty="0" err="1" smtClean="0"/>
            <a:t>Core</a:t>
          </a:r>
          <a:endParaRPr lang="pl-PL" sz="1800" b="1" kern="1200" dirty="0"/>
        </a:p>
      </dsp:txBody>
      <dsp:txXfrm>
        <a:off x="4120" y="2339410"/>
        <a:ext cx="1253201" cy="571209"/>
      </dsp:txXfrm>
    </dsp:sp>
    <dsp:sp modelId="{85550ED5-AAFB-4873-BCCA-2F56F9A815F8}">
      <dsp:nvSpPr>
        <dsp:cNvPr id="0" name=""/>
        <dsp:cNvSpPr/>
      </dsp:nvSpPr>
      <dsp:spPr>
        <a:xfrm>
          <a:off x="1307662" y="2430141"/>
          <a:ext cx="622841" cy="62284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ADC9F6-4A5D-4FDB-B43E-86EFB729DD30}">
      <dsp:nvSpPr>
        <dsp:cNvPr id="0" name=""/>
        <dsp:cNvSpPr/>
      </dsp:nvSpPr>
      <dsp:spPr>
        <a:xfrm>
          <a:off x="2084808" y="1011016"/>
          <a:ext cx="1779546" cy="1328393"/>
        </a:xfrm>
        <a:prstGeom prst="round2SameRect">
          <a:avLst>
            <a:gd name="adj1" fmla="val 8000"/>
            <a:gd name="adj2" fmla="val 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6E42CE-4FF5-4446-B73D-256D7DD481A4}">
      <dsp:nvSpPr>
        <dsp:cNvPr id="0" name=""/>
        <dsp:cNvSpPr/>
      </dsp:nvSpPr>
      <dsp:spPr>
        <a:xfrm>
          <a:off x="2084808" y="2339410"/>
          <a:ext cx="1779546" cy="5712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b="1" i="0" kern="1200" dirty="0" err="1" smtClean="0"/>
            <a:t>Assets</a:t>
          </a:r>
          <a:endParaRPr lang="pl-PL" sz="1800" kern="1200" dirty="0"/>
        </a:p>
      </dsp:txBody>
      <dsp:txXfrm>
        <a:off x="2084808" y="2339410"/>
        <a:ext cx="1253201" cy="571209"/>
      </dsp:txXfrm>
    </dsp:sp>
    <dsp:sp modelId="{B4F6E92A-084C-4BE8-8D44-5B8A176BD90C}">
      <dsp:nvSpPr>
        <dsp:cNvPr id="0" name=""/>
        <dsp:cNvSpPr/>
      </dsp:nvSpPr>
      <dsp:spPr>
        <a:xfrm>
          <a:off x="3388350" y="2430141"/>
          <a:ext cx="622841" cy="622841"/>
        </a:xfrm>
        <a:prstGeom prst="ellipse">
          <a:avLst/>
        </a:prstGeom>
        <a:blipFill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01B2F-613E-469F-B5D9-206CFC13706C}">
      <dsp:nvSpPr>
        <dsp:cNvPr id="0" name=""/>
        <dsp:cNvSpPr/>
      </dsp:nvSpPr>
      <dsp:spPr>
        <a:xfrm>
          <a:off x="4165496" y="1011016"/>
          <a:ext cx="1779546" cy="1328393"/>
        </a:xfrm>
        <a:prstGeom prst="round2SameRect">
          <a:avLst>
            <a:gd name="adj1" fmla="val 8000"/>
            <a:gd name="adj2" fmla="val 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A5B700-A1F2-4B38-A805-2D4DC57F9B9F}">
      <dsp:nvSpPr>
        <dsp:cNvPr id="0" name=""/>
        <dsp:cNvSpPr/>
      </dsp:nvSpPr>
      <dsp:spPr>
        <a:xfrm>
          <a:off x="4165496" y="2339410"/>
          <a:ext cx="1779546" cy="5712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b="1" i="0" kern="1200" dirty="0" err="1" smtClean="0"/>
            <a:t>Pricing</a:t>
          </a:r>
          <a:r>
            <a:rPr lang="pl-PL" sz="1800" b="1" i="0" kern="1200" dirty="0" smtClean="0"/>
            <a:t> “</a:t>
          </a:r>
          <a:r>
            <a:rPr lang="pl-PL" sz="1800" b="1" i="0" kern="1200" dirty="0" err="1" smtClean="0"/>
            <a:t>Scrooge</a:t>
          </a:r>
          <a:r>
            <a:rPr lang="pl-PL" sz="1800" b="1" i="0" kern="1200" dirty="0" smtClean="0"/>
            <a:t>”</a:t>
          </a:r>
          <a:endParaRPr lang="pl-PL" sz="1800" kern="1200" dirty="0"/>
        </a:p>
      </dsp:txBody>
      <dsp:txXfrm>
        <a:off x="4165496" y="2339410"/>
        <a:ext cx="1253201" cy="571209"/>
      </dsp:txXfrm>
    </dsp:sp>
    <dsp:sp modelId="{1EBE683B-E14D-4C9D-B12C-37975BCC8BC3}">
      <dsp:nvSpPr>
        <dsp:cNvPr id="0" name=""/>
        <dsp:cNvSpPr/>
      </dsp:nvSpPr>
      <dsp:spPr>
        <a:xfrm>
          <a:off x="5469038" y="2430141"/>
          <a:ext cx="622841" cy="622841"/>
        </a:xfrm>
        <a:prstGeom prst="ellipse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F562C-E314-4AA1-804D-2A6B20640886}">
      <dsp:nvSpPr>
        <dsp:cNvPr id="0" name=""/>
        <dsp:cNvSpPr/>
      </dsp:nvSpPr>
      <dsp:spPr>
        <a:xfrm>
          <a:off x="3733" y="1454153"/>
          <a:ext cx="1632467" cy="9794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err="1" smtClean="0"/>
            <a:t>Adding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new</a:t>
          </a:r>
          <a:r>
            <a:rPr lang="pl-PL" sz="1800" kern="1200" dirty="0" smtClean="0"/>
            <a:t> hardware to </a:t>
          </a:r>
          <a:r>
            <a:rPr lang="pl-PL" sz="1800" kern="1200" dirty="0" err="1" smtClean="0"/>
            <a:t>assets</a:t>
          </a:r>
          <a:endParaRPr lang="pl-PL" sz="1800" kern="1200" dirty="0"/>
        </a:p>
      </dsp:txBody>
      <dsp:txXfrm>
        <a:off x="32421" y="1482841"/>
        <a:ext cx="1575091" cy="922104"/>
      </dsp:txXfrm>
    </dsp:sp>
    <dsp:sp modelId="{189E2E65-06C8-48D2-B85A-367F4C310C68}">
      <dsp:nvSpPr>
        <dsp:cNvPr id="0" name=""/>
        <dsp:cNvSpPr/>
      </dsp:nvSpPr>
      <dsp:spPr>
        <a:xfrm>
          <a:off x="1799448" y="1741467"/>
          <a:ext cx="346083" cy="40485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400" kern="1200"/>
        </a:p>
      </dsp:txBody>
      <dsp:txXfrm>
        <a:off x="1799448" y="1822437"/>
        <a:ext cx="242258" cy="242912"/>
      </dsp:txXfrm>
    </dsp:sp>
    <dsp:sp modelId="{9561806B-4C16-47C5-967E-CDA70E1BCE9C}">
      <dsp:nvSpPr>
        <dsp:cNvPr id="0" name=""/>
        <dsp:cNvSpPr/>
      </dsp:nvSpPr>
      <dsp:spPr>
        <a:xfrm>
          <a:off x="2289188" y="1454153"/>
          <a:ext cx="1632467" cy="9794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err="1" smtClean="0"/>
            <a:t>Quick</a:t>
          </a:r>
          <a:r>
            <a:rPr lang="pl-PL" sz="1800" kern="1200" dirty="0" smtClean="0"/>
            <a:t> Scan</a:t>
          </a:r>
          <a:endParaRPr lang="pl-PL" sz="1800" kern="1200" dirty="0"/>
        </a:p>
      </dsp:txBody>
      <dsp:txXfrm>
        <a:off x="2317876" y="1482841"/>
        <a:ext cx="1575091" cy="922104"/>
      </dsp:txXfrm>
    </dsp:sp>
    <dsp:sp modelId="{268AC614-6C0F-4CD0-8D38-6CD6D692D19D}">
      <dsp:nvSpPr>
        <dsp:cNvPr id="0" name=""/>
        <dsp:cNvSpPr/>
      </dsp:nvSpPr>
      <dsp:spPr>
        <a:xfrm>
          <a:off x="4084903" y="1741467"/>
          <a:ext cx="346083" cy="40485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400" kern="1200"/>
        </a:p>
      </dsp:txBody>
      <dsp:txXfrm>
        <a:off x="4084903" y="1822437"/>
        <a:ext cx="242258" cy="242912"/>
      </dsp:txXfrm>
    </dsp:sp>
    <dsp:sp modelId="{C3F9A943-4191-412A-8FEC-AAA2FD73AF90}">
      <dsp:nvSpPr>
        <dsp:cNvPr id="0" name=""/>
        <dsp:cNvSpPr/>
      </dsp:nvSpPr>
      <dsp:spPr>
        <a:xfrm>
          <a:off x="4574643" y="1454153"/>
          <a:ext cx="1632467" cy="9794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OS </a:t>
          </a:r>
          <a:r>
            <a:rPr lang="pl-PL" sz="1800" kern="1200" dirty="0" err="1" smtClean="0"/>
            <a:t>deployment</a:t>
          </a:r>
          <a:endParaRPr lang="pl-PL" sz="1800" kern="1200" dirty="0"/>
        </a:p>
      </dsp:txBody>
      <dsp:txXfrm>
        <a:off x="4603331" y="1482841"/>
        <a:ext cx="1575091" cy="922104"/>
      </dsp:txXfrm>
    </dsp:sp>
    <dsp:sp modelId="{9356E6BD-D0F7-4212-BBFE-AF0496F0AAF4}">
      <dsp:nvSpPr>
        <dsp:cNvPr id="0" name=""/>
        <dsp:cNvSpPr/>
      </dsp:nvSpPr>
      <dsp:spPr>
        <a:xfrm>
          <a:off x="6370358" y="1741467"/>
          <a:ext cx="346083" cy="40485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400" kern="1200"/>
        </a:p>
      </dsp:txBody>
      <dsp:txXfrm>
        <a:off x="6370358" y="1822437"/>
        <a:ext cx="242258" cy="242912"/>
      </dsp:txXfrm>
    </dsp:sp>
    <dsp:sp modelId="{B5DE1BDB-76AF-469D-A51A-0BAA5C1A374A}">
      <dsp:nvSpPr>
        <dsp:cNvPr id="0" name=""/>
        <dsp:cNvSpPr/>
      </dsp:nvSpPr>
      <dsp:spPr>
        <a:xfrm>
          <a:off x="6860098" y="1454153"/>
          <a:ext cx="1632467" cy="9794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err="1" smtClean="0"/>
            <a:t>Additional</a:t>
          </a:r>
          <a:r>
            <a:rPr lang="pl-PL" sz="1800" kern="1200" dirty="0" smtClean="0"/>
            <a:t> </a:t>
          </a:r>
          <a:r>
            <a:rPr lang="pl-PL" sz="1800" kern="1200" dirty="0" err="1" smtClean="0"/>
            <a:t>tasks</a:t>
          </a:r>
          <a:endParaRPr lang="pl-PL" sz="1800" kern="1200" dirty="0"/>
        </a:p>
      </dsp:txBody>
      <dsp:txXfrm>
        <a:off x="6888786" y="1482841"/>
        <a:ext cx="1575091" cy="9221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F562C-E314-4AA1-804D-2A6B20640886}">
      <dsp:nvSpPr>
        <dsp:cNvPr id="0" name=""/>
        <dsp:cNvSpPr/>
      </dsp:nvSpPr>
      <dsp:spPr>
        <a:xfrm>
          <a:off x="7467" y="1274312"/>
          <a:ext cx="2231938" cy="133916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500" kern="1200" dirty="0" smtClean="0"/>
            <a:t>open</a:t>
          </a:r>
          <a:endParaRPr lang="pl-PL" sz="3500" kern="1200" dirty="0"/>
        </a:p>
      </dsp:txBody>
      <dsp:txXfrm>
        <a:off x="46690" y="1313535"/>
        <a:ext cx="2153492" cy="1260716"/>
      </dsp:txXfrm>
    </dsp:sp>
    <dsp:sp modelId="{189E2E65-06C8-48D2-B85A-367F4C310C68}">
      <dsp:nvSpPr>
        <dsp:cNvPr id="0" name=""/>
        <dsp:cNvSpPr/>
      </dsp:nvSpPr>
      <dsp:spPr>
        <a:xfrm>
          <a:off x="2462599" y="1667133"/>
          <a:ext cx="473170" cy="55352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2300" kern="1200"/>
        </a:p>
      </dsp:txBody>
      <dsp:txXfrm>
        <a:off x="2462599" y="1777837"/>
        <a:ext cx="331219" cy="332112"/>
      </dsp:txXfrm>
    </dsp:sp>
    <dsp:sp modelId="{C3F9A943-4191-412A-8FEC-AAA2FD73AF90}">
      <dsp:nvSpPr>
        <dsp:cNvPr id="0" name=""/>
        <dsp:cNvSpPr/>
      </dsp:nvSpPr>
      <dsp:spPr>
        <a:xfrm>
          <a:off x="3132180" y="1274312"/>
          <a:ext cx="2231938" cy="133916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500" kern="1200" dirty="0" smtClean="0"/>
            <a:t>in </a:t>
          </a:r>
          <a:r>
            <a:rPr lang="pl-PL" sz="3500" kern="1200" dirty="0" err="1" smtClean="0"/>
            <a:t>progress</a:t>
          </a:r>
          <a:endParaRPr lang="pl-PL" sz="3500" kern="1200" dirty="0"/>
        </a:p>
      </dsp:txBody>
      <dsp:txXfrm>
        <a:off x="3171403" y="1313535"/>
        <a:ext cx="2153492" cy="1260716"/>
      </dsp:txXfrm>
    </dsp:sp>
    <dsp:sp modelId="{9356E6BD-D0F7-4212-BBFE-AF0496F0AAF4}">
      <dsp:nvSpPr>
        <dsp:cNvPr id="0" name=""/>
        <dsp:cNvSpPr/>
      </dsp:nvSpPr>
      <dsp:spPr>
        <a:xfrm>
          <a:off x="5587312" y="1667133"/>
          <a:ext cx="473170" cy="55352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2300" kern="1200"/>
        </a:p>
      </dsp:txBody>
      <dsp:txXfrm>
        <a:off x="5587312" y="1777837"/>
        <a:ext cx="331219" cy="332112"/>
      </dsp:txXfrm>
    </dsp:sp>
    <dsp:sp modelId="{B5DE1BDB-76AF-469D-A51A-0BAA5C1A374A}">
      <dsp:nvSpPr>
        <dsp:cNvPr id="0" name=""/>
        <dsp:cNvSpPr/>
      </dsp:nvSpPr>
      <dsp:spPr>
        <a:xfrm>
          <a:off x="6256894" y="1274312"/>
          <a:ext cx="2231938" cy="133916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500" kern="1200" dirty="0" err="1" smtClean="0"/>
            <a:t>done</a:t>
          </a:r>
          <a:endParaRPr lang="pl-PL" sz="3500" kern="1200" dirty="0"/>
        </a:p>
      </dsp:txBody>
      <dsp:txXfrm>
        <a:off x="6296117" y="1313535"/>
        <a:ext cx="2153492" cy="12607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33341-16E4-4D55-A7E7-A5B29C955CB3}">
      <dsp:nvSpPr>
        <dsp:cNvPr id="0" name=""/>
        <dsp:cNvSpPr/>
      </dsp:nvSpPr>
      <dsp:spPr>
        <a:xfrm>
          <a:off x="3262" y="681989"/>
          <a:ext cx="3527433" cy="263315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80010" rIns="26670" bIns="266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0" i="0" kern="1200" dirty="0" smtClean="0"/>
            <a:t>periodically scan your all networks/environments and detect hardware information, software configuration and location</a:t>
          </a:r>
          <a:endParaRPr lang="pl-PL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100" b="0" i="0" kern="1200" dirty="0" err="1" smtClean="0"/>
            <a:t>scan</a:t>
          </a:r>
          <a:r>
            <a:rPr lang="pl-PL" sz="2100" b="0" i="0" kern="1200" dirty="0" smtClean="0"/>
            <a:t> </a:t>
          </a:r>
          <a:r>
            <a:rPr lang="pl-PL" sz="2100" b="0" i="0" kern="1200" dirty="0" err="1" smtClean="0"/>
            <a:t>is</a:t>
          </a:r>
          <a:r>
            <a:rPr lang="pl-PL" sz="2100" b="0" i="0" kern="1200" dirty="0" smtClean="0"/>
            <a:t> </a:t>
          </a:r>
          <a:r>
            <a:rPr lang="pl-PL" sz="2100" b="0" i="0" kern="1200" dirty="0" err="1" smtClean="0"/>
            <a:t>using</a:t>
          </a:r>
          <a:r>
            <a:rPr lang="pl-PL" sz="2100" b="0" i="0" kern="1200" dirty="0" smtClean="0"/>
            <a:t> GUI, CLI </a:t>
          </a:r>
          <a:r>
            <a:rPr lang="pl-PL" sz="2100" b="0" i="0" kern="1200" dirty="0" err="1" smtClean="0"/>
            <a:t>or</a:t>
          </a:r>
          <a:r>
            <a:rPr lang="pl-PL" sz="2100" b="0" i="0" kern="1200" dirty="0" smtClean="0"/>
            <a:t> </a:t>
          </a:r>
          <a:r>
            <a:rPr lang="pl-PL" sz="2100" b="0" i="0" kern="1200" dirty="0" err="1" smtClean="0"/>
            <a:t>scheduled</a:t>
          </a:r>
          <a:r>
            <a:rPr lang="pl-PL" sz="2100" b="0" i="0" kern="1200" dirty="0" smtClean="0"/>
            <a:t> </a:t>
          </a:r>
          <a:r>
            <a:rPr lang="pl-PL" sz="2100" b="0" i="0" kern="1200" dirty="0" err="1" smtClean="0"/>
            <a:t>task</a:t>
          </a:r>
          <a:endParaRPr lang="pl-PL" sz="2100" kern="1200" dirty="0"/>
        </a:p>
      </dsp:txBody>
      <dsp:txXfrm>
        <a:off x="64960" y="743687"/>
        <a:ext cx="3404037" cy="2571456"/>
      </dsp:txXfrm>
    </dsp:sp>
    <dsp:sp modelId="{9B41ED1D-2063-4EF7-873C-2DAB38C6A374}">
      <dsp:nvSpPr>
        <dsp:cNvPr id="0" name=""/>
        <dsp:cNvSpPr/>
      </dsp:nvSpPr>
      <dsp:spPr>
        <a:xfrm>
          <a:off x="3262" y="3315143"/>
          <a:ext cx="3527433" cy="1132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82550" bIns="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dirty="0" err="1" smtClean="0"/>
            <a:t>Pull</a:t>
          </a:r>
          <a:endParaRPr lang="pl-PL" sz="6500" kern="1200" dirty="0"/>
        </a:p>
      </dsp:txBody>
      <dsp:txXfrm>
        <a:off x="3262" y="3315143"/>
        <a:ext cx="2484107" cy="1132256"/>
      </dsp:txXfrm>
    </dsp:sp>
    <dsp:sp modelId="{735B7EC8-73FF-4F4B-8C5D-4277C0FA162E}">
      <dsp:nvSpPr>
        <dsp:cNvPr id="0" name=""/>
        <dsp:cNvSpPr/>
      </dsp:nvSpPr>
      <dsp:spPr>
        <a:xfrm>
          <a:off x="2587155" y="3494992"/>
          <a:ext cx="1234601" cy="1234601"/>
        </a:xfrm>
        <a:prstGeom prst="upArrow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05B37C-4717-4CBF-9086-90830C3E59CE}">
      <dsp:nvSpPr>
        <dsp:cNvPr id="0" name=""/>
        <dsp:cNvSpPr/>
      </dsp:nvSpPr>
      <dsp:spPr>
        <a:xfrm>
          <a:off x="4127622" y="681989"/>
          <a:ext cx="3527433" cy="263315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80010" rIns="26670" bIns="266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0" i="0" kern="1200" dirty="0" smtClean="0"/>
            <a:t>push data using your favorite tool/language through the API</a:t>
          </a:r>
          <a:endParaRPr lang="pl-PL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100" b="0" i="0" kern="1200" dirty="0" smtClean="0"/>
            <a:t>v</a:t>
          </a:r>
          <a:r>
            <a:rPr lang="en-US" sz="2100" b="0" i="0" kern="1200" dirty="0" err="1" smtClean="0"/>
            <a:t>iew</a:t>
          </a:r>
          <a:r>
            <a:rPr lang="en-US" sz="2100" b="0" i="0" kern="1200" dirty="0" smtClean="0"/>
            <a:t> &amp; accept your data using GUI</a:t>
          </a:r>
          <a:endParaRPr lang="pl-PL" sz="2100" kern="1200" dirty="0"/>
        </a:p>
      </dsp:txBody>
      <dsp:txXfrm>
        <a:off x="4189320" y="743687"/>
        <a:ext cx="3404037" cy="2571456"/>
      </dsp:txXfrm>
    </dsp:sp>
    <dsp:sp modelId="{F30F9F0E-C59B-448C-8FDA-10253CB600F1}">
      <dsp:nvSpPr>
        <dsp:cNvPr id="0" name=""/>
        <dsp:cNvSpPr/>
      </dsp:nvSpPr>
      <dsp:spPr>
        <a:xfrm>
          <a:off x="4127622" y="3315143"/>
          <a:ext cx="3527433" cy="1132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82550" bIns="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dirty="0" err="1" smtClean="0"/>
            <a:t>Push</a:t>
          </a:r>
          <a:endParaRPr lang="pl-PL" sz="6500" kern="1200" dirty="0"/>
        </a:p>
      </dsp:txBody>
      <dsp:txXfrm>
        <a:off x="4127622" y="3315143"/>
        <a:ext cx="2484107" cy="1132256"/>
      </dsp:txXfrm>
    </dsp:sp>
    <dsp:sp modelId="{2C0F1C34-4C42-4AAB-B1AE-6887A9F0FD13}">
      <dsp:nvSpPr>
        <dsp:cNvPr id="0" name=""/>
        <dsp:cNvSpPr/>
      </dsp:nvSpPr>
      <dsp:spPr>
        <a:xfrm>
          <a:off x="6711515" y="3494992"/>
          <a:ext cx="1234601" cy="1234601"/>
        </a:xfrm>
        <a:prstGeom prst="downArrow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F80E1-6090-43DB-9261-D766819F81AF}" type="datetimeFigureOut">
              <a:rPr lang="pl-PL" smtClean="0"/>
              <a:t>26/09/14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05B29-098B-4007-BE16-A8E6FEB9C9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5432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5B29-098B-4007-BE16-A8E6FEB9C971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3624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A </a:t>
            </a:r>
            <a:r>
              <a:rPr lang="pl-PL" dirty="0" err="1" smtClean="0"/>
              <a:t>newly</a:t>
            </a:r>
            <a:r>
              <a:rPr lang="pl-PL" dirty="0" smtClean="0"/>
              <a:t> </a:t>
            </a:r>
            <a:r>
              <a:rPr lang="pl-PL" dirty="0" err="1" smtClean="0"/>
              <a:t>started</a:t>
            </a:r>
            <a:r>
              <a:rPr lang="pl-PL" dirty="0" smtClean="0"/>
              <a:t> </a:t>
            </a:r>
            <a:r>
              <a:rPr lang="pl-PL" dirty="0" err="1" smtClean="0"/>
              <a:t>deployment</a:t>
            </a:r>
            <a:r>
              <a:rPr lang="pl-PL" dirty="0" smtClean="0"/>
              <a:t> </a:t>
            </a:r>
            <a:r>
              <a:rPr lang="pl-PL" dirty="0" err="1" smtClean="0"/>
              <a:t>always</a:t>
            </a:r>
            <a:r>
              <a:rPr lang="pl-PL" dirty="0" smtClean="0"/>
              <a:t> </a:t>
            </a:r>
            <a:r>
              <a:rPr lang="pl-PL" dirty="0" err="1" smtClean="0"/>
              <a:t>starts</a:t>
            </a:r>
            <a:r>
              <a:rPr lang="pl-PL" dirty="0" smtClean="0"/>
              <a:t> as “open”. In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stage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 the </a:t>
            </a:r>
            <a:r>
              <a:rPr lang="pl-PL" dirty="0" err="1" smtClean="0"/>
              <a:t>deployment</a:t>
            </a:r>
            <a:r>
              <a:rPr lang="pl-PL" dirty="0" smtClean="0"/>
              <a:t> </a:t>
            </a:r>
            <a:r>
              <a:rPr lang="pl-PL" dirty="0" err="1" smtClean="0"/>
              <a:t>plugins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executed</a:t>
            </a:r>
            <a:r>
              <a:rPr lang="pl-PL" dirty="0" smtClean="0"/>
              <a:t>, clearing </a:t>
            </a:r>
            <a:r>
              <a:rPr lang="pl-PL" dirty="0" err="1" smtClean="0"/>
              <a:t>old</a:t>
            </a:r>
            <a:r>
              <a:rPr lang="pl-PL" dirty="0" smtClean="0"/>
              <a:t> DNS and DHCP </a:t>
            </a:r>
            <a:r>
              <a:rPr lang="pl-PL" dirty="0" err="1" smtClean="0"/>
              <a:t>entries</a:t>
            </a:r>
            <a:r>
              <a:rPr lang="pl-PL" dirty="0" smtClean="0"/>
              <a:t>, </a:t>
            </a:r>
            <a:r>
              <a:rPr lang="pl-PL" dirty="0" err="1" smtClean="0"/>
              <a:t>creating</a:t>
            </a:r>
            <a:r>
              <a:rPr lang="pl-PL" dirty="0" smtClean="0"/>
              <a:t>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ones</a:t>
            </a:r>
            <a:r>
              <a:rPr lang="pl-PL" dirty="0" smtClean="0"/>
              <a:t> and </a:t>
            </a:r>
            <a:r>
              <a:rPr lang="pl-PL" dirty="0" err="1" smtClean="0"/>
              <a:t>assigning</a:t>
            </a:r>
            <a:r>
              <a:rPr lang="pl-PL" dirty="0" smtClean="0"/>
              <a:t> the </a:t>
            </a:r>
            <a:r>
              <a:rPr lang="pl-PL" dirty="0" err="1" smtClean="0"/>
              <a:t>server</a:t>
            </a:r>
            <a:r>
              <a:rPr lang="pl-PL" dirty="0" smtClean="0"/>
              <a:t> to a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Puppet</a:t>
            </a:r>
            <a:r>
              <a:rPr lang="pl-PL" dirty="0" smtClean="0"/>
              <a:t> role and venture. At </a:t>
            </a:r>
            <a:r>
              <a:rPr lang="pl-PL" dirty="0" err="1" smtClean="0"/>
              <a:t>that</a:t>
            </a:r>
            <a:r>
              <a:rPr lang="pl-PL" dirty="0" smtClean="0"/>
              <a:t> point the status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changed</a:t>
            </a:r>
            <a:r>
              <a:rPr lang="pl-PL" dirty="0" smtClean="0"/>
              <a:t> to “in </a:t>
            </a:r>
            <a:r>
              <a:rPr lang="pl-PL" dirty="0" err="1" smtClean="0"/>
              <a:t>progress</a:t>
            </a:r>
            <a:r>
              <a:rPr lang="pl-PL" dirty="0" smtClean="0"/>
              <a:t>” and the </a:t>
            </a:r>
            <a:r>
              <a:rPr lang="pl-PL" dirty="0" err="1" smtClean="0"/>
              <a:t>server</a:t>
            </a:r>
            <a:r>
              <a:rPr lang="pl-PL" dirty="0" smtClean="0"/>
              <a:t> </a:t>
            </a:r>
            <a:r>
              <a:rPr lang="pl-PL" dirty="0" err="1" smtClean="0"/>
              <a:t>has</a:t>
            </a:r>
            <a:r>
              <a:rPr lang="pl-PL" dirty="0" smtClean="0"/>
              <a:t> to be </a:t>
            </a:r>
            <a:r>
              <a:rPr lang="pl-PL" dirty="0" err="1" smtClean="0"/>
              <a:t>rebooted</a:t>
            </a:r>
            <a:r>
              <a:rPr lang="pl-PL" dirty="0" smtClean="0"/>
              <a:t> in order to </a:t>
            </a:r>
            <a:r>
              <a:rPr lang="pl-PL" dirty="0" err="1" smtClean="0"/>
              <a:t>install</a:t>
            </a:r>
            <a:r>
              <a:rPr lang="pl-PL" dirty="0" smtClean="0"/>
              <a:t>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operating</a:t>
            </a:r>
            <a:r>
              <a:rPr lang="pl-PL" dirty="0" smtClean="0"/>
              <a:t> system on </a:t>
            </a:r>
            <a:r>
              <a:rPr lang="pl-PL" dirty="0" err="1" smtClean="0"/>
              <a:t>it</a:t>
            </a:r>
            <a:r>
              <a:rPr lang="pl-PL" dirty="0" smtClean="0"/>
              <a:t>. As </a:t>
            </a:r>
            <a:r>
              <a:rPr lang="pl-PL" dirty="0" err="1" smtClean="0"/>
              <a:t>soon</a:t>
            </a:r>
            <a:r>
              <a:rPr lang="pl-PL" dirty="0" smtClean="0"/>
              <a:t> as the </a:t>
            </a:r>
            <a:r>
              <a:rPr lang="pl-PL" dirty="0" err="1" smtClean="0"/>
              <a:t>new</a:t>
            </a:r>
            <a:r>
              <a:rPr lang="pl-PL" dirty="0" smtClean="0"/>
              <a:t> system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installed</a:t>
            </a:r>
            <a:r>
              <a:rPr lang="pl-PL" dirty="0" smtClean="0"/>
              <a:t> and </a:t>
            </a:r>
            <a:r>
              <a:rPr lang="pl-PL" dirty="0" err="1" smtClean="0"/>
              <a:t>Puppet</a:t>
            </a:r>
            <a:r>
              <a:rPr lang="pl-PL" dirty="0" smtClean="0"/>
              <a:t> </a:t>
            </a:r>
            <a:r>
              <a:rPr lang="pl-PL" dirty="0" err="1" smtClean="0"/>
              <a:t>applies</a:t>
            </a:r>
            <a:r>
              <a:rPr lang="pl-PL" dirty="0" smtClean="0"/>
              <a:t> the </a:t>
            </a:r>
            <a:r>
              <a:rPr lang="pl-PL" dirty="0" err="1" smtClean="0"/>
              <a:t>server’s</a:t>
            </a:r>
            <a:r>
              <a:rPr lang="pl-PL" dirty="0" smtClean="0"/>
              <a:t> role,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sends</a:t>
            </a:r>
            <a:r>
              <a:rPr lang="pl-PL" dirty="0" smtClean="0"/>
              <a:t> a </a:t>
            </a:r>
            <a:r>
              <a:rPr lang="pl-PL" dirty="0" err="1" smtClean="0"/>
              <a:t>signal</a:t>
            </a:r>
            <a:r>
              <a:rPr lang="pl-PL" dirty="0" smtClean="0"/>
              <a:t> to </a:t>
            </a:r>
            <a:r>
              <a:rPr lang="pl-PL" dirty="0" err="1" smtClean="0"/>
              <a:t>Ralph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switches</a:t>
            </a:r>
            <a:r>
              <a:rPr lang="pl-PL" dirty="0" smtClean="0"/>
              <a:t> the status of the </a:t>
            </a:r>
            <a:r>
              <a:rPr lang="pl-PL" dirty="0" err="1" smtClean="0"/>
              <a:t>deployment</a:t>
            </a:r>
            <a:r>
              <a:rPr lang="pl-PL" dirty="0" smtClean="0"/>
              <a:t> to “</a:t>
            </a:r>
            <a:r>
              <a:rPr lang="pl-PL" dirty="0" err="1" smtClean="0"/>
              <a:t>done</a:t>
            </a:r>
            <a:r>
              <a:rPr lang="pl-PL" dirty="0" smtClean="0"/>
              <a:t>”. At </a:t>
            </a:r>
            <a:r>
              <a:rPr lang="pl-PL" dirty="0" err="1" smtClean="0"/>
              <a:t>this</a:t>
            </a:r>
            <a:r>
              <a:rPr lang="pl-PL" dirty="0" smtClean="0"/>
              <a:t> point the </a:t>
            </a:r>
            <a:r>
              <a:rPr lang="pl-PL" dirty="0" err="1" smtClean="0"/>
              <a:t>deployment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finished</a:t>
            </a:r>
            <a:r>
              <a:rPr lang="pl-PL" dirty="0" smtClean="0"/>
              <a:t> and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archived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5B29-098B-4007-BE16-A8E6FEB9C971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7933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5B29-098B-4007-BE16-A8E6FEB9C971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7933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5B29-098B-4007-BE16-A8E6FEB9C971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7933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5B29-098B-4007-BE16-A8E6FEB9C971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7933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5B29-098B-4007-BE16-A8E6FEB9C971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7933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5B29-098B-4007-BE16-A8E6FEB9C971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7933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5B29-098B-4007-BE16-A8E6FEB9C971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7933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5B29-098B-4007-BE16-A8E6FEB9C971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937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5B29-098B-4007-BE16-A8E6FEB9C971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937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5B29-098B-4007-BE16-A8E6FEB9C971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93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Ralph Core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Ralph Core (DCIM and CMDB) acts as a base system for Ralph applications. It is the database of Networks, IP Addresses, Racks, and discovered hardware.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allows 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to:scan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networks automatically through periodic or manual scans.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 servers by generating appropriate DNS/DHCP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uses I/PXE method.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 relations between Configuration Items using CMDB view interface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Ralph Assets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submodule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provides advanced Asset management system which has following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features:manual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inventory system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used alongside Ralph Core discovery using reconciliation technique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covers complete life cycle of assets from purchase to decommissioning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gives ability to generate custom defined PDF documents (hardware assignments printouts for example)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assets license management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basic hardware support/contracts management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 &amp; usable module for generic inventory tasks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Ralph Pricing “Scrooge”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submodule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provides flexible billing and financial reporting subsystem which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can:calculate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TCO of Services using complex utilization of bare metal costs, IT Support work time, virtualization costs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OpenStack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billings with hardware costs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gather historical data every day to safely inspect trends over time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5B29-098B-4007-BE16-A8E6FEB9C971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5272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5B29-098B-4007-BE16-A8E6FEB9C971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9371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5B29-098B-4007-BE16-A8E6FEB9C971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9371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5B29-098B-4007-BE16-A8E6FEB9C971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9371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5B29-098B-4007-BE16-A8E6FEB9C971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9371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5B29-098B-4007-BE16-A8E6FEB9C971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6473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5B29-098B-4007-BE16-A8E6FEB9C971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6473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5B29-098B-4007-BE16-A8E6FEB9C971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64734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5B29-098B-4007-BE16-A8E6FEB9C971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64734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5B29-098B-4007-BE16-A8E6FEB9C971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64734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5B29-098B-4007-BE16-A8E6FEB9C971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6473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5B29-098B-4007-BE16-A8E6FEB9C97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45119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5B29-098B-4007-BE16-A8E6FEB9C971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64734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5B29-098B-4007-BE16-A8E6FEB9C971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64734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5B29-098B-4007-BE16-A8E6FEB9C971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64734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5B29-098B-4007-BE16-A8E6FEB9C971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64734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5B29-098B-4007-BE16-A8E6FEB9C971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9006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5B29-098B-4007-BE16-A8E6FEB9C971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900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5B29-098B-4007-BE16-A8E6FEB9C971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937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5B29-098B-4007-BE16-A8E6FEB9C971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937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5B29-098B-4007-BE16-A8E6FEB9C971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937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5B29-098B-4007-BE16-A8E6FEB9C971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937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5B29-098B-4007-BE16-A8E6FEB9C971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7933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5B29-098B-4007-BE16-A8E6FEB9C971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793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9AFB19-A08F-4708-9250-157B616E4406}" type="datetimeFigureOut">
              <a:rPr lang="pl-PL" smtClean="0"/>
              <a:t>26/09/14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AFDEAD-0217-481C-9AF8-5F24461A74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058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9AFB19-A08F-4708-9250-157B616E4406}" type="datetimeFigureOut">
              <a:rPr lang="pl-PL" smtClean="0"/>
              <a:t>26/09/14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AFDEAD-0217-481C-9AF8-5F24461A74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694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9AFB19-A08F-4708-9250-157B616E4406}" type="datetimeFigureOut">
              <a:rPr lang="pl-PL" smtClean="0"/>
              <a:t>26/09/14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AFDEAD-0217-481C-9AF8-5F24461A74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00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4" name="Picture 42" descr="internet.jpg                                                   00000384LACIE                          15A64C60: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5" name="Rectangle 43"/>
          <p:cNvSpPr>
            <a:spLocks noGrp="1" noChangeArrowheads="1"/>
          </p:cNvSpPr>
          <p:nvPr>
            <p:ph type="ctrTitle"/>
          </p:nvPr>
        </p:nvSpPr>
        <p:spPr>
          <a:xfrm>
            <a:off x="685800" y="2133602"/>
            <a:ext cx="7772400" cy="1470025"/>
          </a:xfrm>
        </p:spPr>
        <p:txBody>
          <a:bodyPr/>
          <a:lstStyle>
            <a:lvl1pPr>
              <a:defRPr sz="2850"/>
            </a:lvl1pPr>
          </a:lstStyle>
          <a:p>
            <a:pPr lvl="0"/>
            <a:r>
              <a:rPr lang="pl-PL" noProof="0" smtClean="0"/>
              <a:t>Kliknij, aby edytować styl</a:t>
            </a:r>
            <a:endParaRPr lang="en-GB" noProof="0" smtClean="0"/>
          </a:p>
        </p:txBody>
      </p:sp>
      <p:sp>
        <p:nvSpPr>
          <p:cNvPr id="3116" name="Rectangle 4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pl-PL" noProof="0" smtClean="0"/>
              <a:t>Kliknij, aby edytować styl wzorca podtytułu</a:t>
            </a:r>
            <a:endParaRPr lang="en-GB" noProof="0" smtClean="0"/>
          </a:p>
        </p:txBody>
      </p:sp>
      <p:sp>
        <p:nvSpPr>
          <p:cNvPr id="3117" name="Rectangle 4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ADC34F5-EF0D-40B4-B557-5B9F608B32FD}" type="datetime1">
              <a:rPr lang="en-GB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3118" name="Rectangle 4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Title</a:t>
            </a:r>
          </a:p>
        </p:txBody>
      </p:sp>
      <p:sp>
        <p:nvSpPr>
          <p:cNvPr id="3119" name="Rectangle 4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F52B6E3-B3F1-45D6-A881-CCEEFD87EBF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381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D0B351-3EFF-4824-8AF6-23D97817EE53}" type="datetime1">
              <a:rPr lang="en-GB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Title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BA474-D248-4C45-B728-65B193D297AC}" type="slidenum">
              <a:rPr lang="en-GB"/>
              <a:pPr/>
              <a:t>‹#›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152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0789A9-0038-4ACE-B10D-99EC212B8293}" type="datetime1">
              <a:rPr lang="en-GB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Title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D0953-ACD9-4818-B88A-D1E981B19C1E}" type="slidenum">
              <a:rPr lang="en-GB"/>
              <a:pPr/>
              <a:t>‹#›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833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323850" y="2133600"/>
            <a:ext cx="4171950" cy="38877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171950" cy="38877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013603-3267-45EE-8118-1311B7B4425C}" type="datetime1">
              <a:rPr lang="en-GB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Title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618614-541C-428D-86BA-60B322BD2B34}" type="slidenum">
              <a:rPr lang="en-GB"/>
              <a:pPr/>
              <a:t>‹#›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080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F6CAB0-E6FE-4BE4-9501-0BE9043B9EA8}" type="datetime1">
              <a:rPr lang="en-GB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Title</a:t>
            </a: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5CB2ED-02E1-4817-B912-56BC5552BC2D}" type="slidenum">
              <a:rPr lang="en-GB"/>
              <a:pPr/>
              <a:t>‹#›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317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159297-078E-4832-8F24-616404FA29EE}" type="datetime1">
              <a:rPr lang="en-GB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Title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B8F9DA-17FB-4AB0-AFB3-C2A79F09A484}" type="slidenum">
              <a:rPr lang="en-GB"/>
              <a:pPr/>
              <a:t>‹#›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959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E4E472-110E-42CE-8A12-CF68E42B457F}" type="datetime1">
              <a:rPr lang="en-GB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Title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09C288-4EF7-4CE2-A75D-853FE47029F0}" type="slidenum">
              <a:rPr lang="en-GB"/>
              <a:pPr/>
              <a:t>‹#›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3107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4F4ED0-852A-4985-B9AC-A7468C36E5C6}" type="datetime1">
              <a:rPr lang="en-GB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Title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CB85F-C755-4140-8069-BA52C098C446}" type="slidenum">
              <a:rPr lang="en-GB"/>
              <a:pPr/>
              <a:t>‹#›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12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9AFB19-A08F-4708-9250-157B616E4406}" type="datetimeFigureOut">
              <a:rPr lang="pl-PL" smtClean="0"/>
              <a:t>26/09/14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AFDEAD-0217-481C-9AF8-5F24461A74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63495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F5C6EC-875D-4A36-BB89-AC9E684760F1}" type="datetime1">
              <a:rPr lang="en-GB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Title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4BA0F-1BE0-401A-8DDA-43464F32835D}" type="slidenum">
              <a:rPr lang="en-GB"/>
              <a:pPr/>
              <a:t>‹#›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487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64E1FB-479B-4BFE-9B47-94B6A98670E1}" type="datetime1">
              <a:rPr lang="en-GB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Title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01FE7-CB9C-45DF-8E8E-5D068DA1FBAF}" type="slidenum">
              <a:rPr lang="en-GB"/>
              <a:pPr/>
              <a:t>‹#›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4972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96076" y="1484315"/>
            <a:ext cx="2124075" cy="453707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323851" y="1484315"/>
            <a:ext cx="6219825" cy="453707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20F44F-F240-4A52-968A-1AAE60725C75}" type="datetime1">
              <a:rPr lang="en-GB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Title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C03F0-7DB4-413C-B954-513830E4C118}" type="slidenum">
              <a:rPr lang="en-GB"/>
              <a:pPr/>
              <a:t>‹#›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4189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ytuł, tekst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850" y="1484313"/>
            <a:ext cx="8496300" cy="57626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323850" y="2133600"/>
            <a:ext cx="4171950" cy="38877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171950" cy="38877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84214" y="6281738"/>
            <a:ext cx="1906587" cy="423862"/>
          </a:xfrm>
        </p:spPr>
        <p:txBody>
          <a:bodyPr/>
          <a:lstStyle>
            <a:lvl1pPr>
              <a:defRPr/>
            </a:lvl1pPr>
          </a:lstStyle>
          <a:p>
            <a:fld id="{34939BEB-1676-4B8D-856A-E5C55D32FF91}" type="datetime1">
              <a:rPr lang="en-GB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3124200" y="6281738"/>
            <a:ext cx="2895600" cy="423862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Title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6553200" y="6281738"/>
            <a:ext cx="2133600" cy="423862"/>
          </a:xfrm>
        </p:spPr>
        <p:txBody>
          <a:bodyPr/>
          <a:lstStyle>
            <a:lvl1pPr>
              <a:defRPr/>
            </a:lvl1pPr>
          </a:lstStyle>
          <a:p>
            <a:fld id="{BA342610-67FD-4162-B5A9-495E0D6BCB95}" type="slidenum">
              <a:rPr lang="en-GB"/>
              <a:pPr/>
              <a:t>‹#›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8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9AFB19-A08F-4708-9250-157B616E4406}" type="datetimeFigureOut">
              <a:rPr lang="pl-PL" smtClean="0"/>
              <a:t>26/09/14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AFDEAD-0217-481C-9AF8-5F24461A74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904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9AFB19-A08F-4708-9250-157B616E4406}" type="datetimeFigureOut">
              <a:rPr lang="pl-PL" smtClean="0"/>
              <a:t>26/09/14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AFDEAD-0217-481C-9AF8-5F24461A74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553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9AFB19-A08F-4708-9250-157B616E4406}" type="datetimeFigureOut">
              <a:rPr lang="pl-PL" smtClean="0"/>
              <a:t>26/09/14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AFDEAD-0217-481C-9AF8-5F24461A74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721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9AFB19-A08F-4708-9250-157B616E4406}" type="datetimeFigureOut">
              <a:rPr lang="pl-PL" smtClean="0"/>
              <a:t>26/09/14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AFDEAD-0217-481C-9AF8-5F24461A74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018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9AFB19-A08F-4708-9250-157B616E4406}" type="datetimeFigureOut">
              <a:rPr lang="pl-PL" smtClean="0"/>
              <a:t>26/09/14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AFDEAD-0217-481C-9AF8-5F24461A74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536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9AFB19-A08F-4708-9250-157B616E4406}" type="datetimeFigureOut">
              <a:rPr lang="pl-PL" smtClean="0"/>
              <a:t>26/09/14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AFDEAD-0217-481C-9AF8-5F24461A74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72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9AFB19-A08F-4708-9250-157B616E4406}" type="datetimeFigureOut">
              <a:rPr lang="pl-PL" smtClean="0"/>
              <a:t>26/09/14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AFDEAD-0217-481C-9AF8-5F24461A74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151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2.jpeg"/><Relationship Id="rId15" Type="http://schemas.openxmlformats.org/officeDocument/2006/relationships/image" Target="../media/image3.wmf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9" name="Picture 23" descr="start_internet.jpg                                             00000384LACIE                          15A64C60: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0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4214" y="6281738"/>
            <a:ext cx="1906587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50">
                <a:solidFill>
                  <a:srgbClr val="666666"/>
                </a:solidFill>
                <a:latin typeface="Trebuchet MS" panose="020B0603020202020204" pitchFamily="34" charset="0"/>
              </a:defRPr>
            </a:lvl1pPr>
          </a:lstStyle>
          <a:p>
            <a:fld id="{109AFB19-A08F-4708-9250-157B616E4406}" type="datetimeFigureOut">
              <a:rPr lang="pl-PL" smtClean="0"/>
              <a:t>26/09/14</a:t>
            </a:fld>
            <a:endParaRPr lang="pl-PL"/>
          </a:p>
        </p:txBody>
      </p:sp>
      <p:sp>
        <p:nvSpPr>
          <p:cNvPr id="4121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81738"/>
            <a:ext cx="2895600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050">
                <a:solidFill>
                  <a:srgbClr val="FF4808"/>
                </a:solidFill>
                <a:latin typeface="Trebuchet MS" panose="020B0603020202020204" pitchFamily="34" charset="0"/>
              </a:defRPr>
            </a:lvl1pPr>
          </a:lstStyle>
          <a:p>
            <a:endParaRPr lang="pl-PL"/>
          </a:p>
        </p:txBody>
      </p:sp>
      <p:sp>
        <p:nvSpPr>
          <p:cNvPr id="4122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81738"/>
            <a:ext cx="2133600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50">
                <a:solidFill>
                  <a:srgbClr val="FF4808"/>
                </a:solidFill>
                <a:latin typeface="Trebuchet MS" panose="020B0603020202020204" pitchFamily="34" charset="0"/>
              </a:defRPr>
            </a:lvl1pPr>
          </a:lstStyle>
          <a:p>
            <a:fld id="{EEAFDEAD-0217-481C-9AF8-5F24461A74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7221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7" name="Picture 23" descr="internet.jpg                                                   00000384LACIE                          15A64C60:"/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484313"/>
            <a:ext cx="84963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</a:t>
            </a:r>
            <a:endParaRPr lang="en-GB" smtClean="0"/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2133600"/>
            <a:ext cx="8496300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 smtClean="0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4214" y="6281738"/>
            <a:ext cx="1906587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50">
                <a:solidFill>
                  <a:srgbClr val="666666"/>
                </a:solidFill>
                <a:latin typeface="+mn-lt"/>
              </a:defRPr>
            </a:lvl1pPr>
          </a:lstStyle>
          <a:p>
            <a:fld id="{4F2DA23D-61BF-41B2-BD24-0B8AB7E6ADE2}" type="datetime1">
              <a:rPr lang="en-GB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1051" name="Rectangle 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81738"/>
            <a:ext cx="2895600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050">
                <a:solidFill>
                  <a:srgbClr val="FF4808"/>
                </a:solidFill>
                <a:latin typeface="+mn-lt"/>
              </a:defRPr>
            </a:lvl1pPr>
          </a:lstStyle>
          <a:p>
            <a:r>
              <a:rPr lang="en-GB"/>
              <a:t>Title</a:t>
            </a:r>
          </a:p>
        </p:txBody>
      </p:sp>
      <p:sp>
        <p:nvSpPr>
          <p:cNvPr id="1052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81738"/>
            <a:ext cx="2133600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50">
                <a:solidFill>
                  <a:srgbClr val="FF4808"/>
                </a:solidFill>
                <a:latin typeface="+mn-lt"/>
              </a:defRPr>
            </a:lvl1pPr>
          </a:lstStyle>
          <a:p>
            <a:fld id="{9A214301-213C-49CD-9D9E-1FC9E6706704}" type="slidenum">
              <a:rPr lang="en-GB"/>
              <a:pPr/>
              <a:t>‹#›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79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rgbClr val="85AFE1"/>
        </a:buClr>
        <a:buSzPct val="85000"/>
        <a:buFont typeface="Wingdings 3" panose="05040102010807070707" pitchFamily="18" charset="2"/>
        <a:buBlip>
          <a:blip r:embed="rId15"/>
        </a:buBlip>
        <a:defRPr sz="2550" kern="1200">
          <a:solidFill>
            <a:srgbClr val="FF480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rgbClr val="85AFE1"/>
        </a:buClr>
        <a:buSzPct val="85000"/>
        <a:buFont typeface="Wingdings 3" panose="05040102010807070707" pitchFamily="18" charset="2"/>
        <a:buBlip>
          <a:blip r:embed="rId15"/>
        </a:buBlip>
        <a:defRPr sz="2550">
          <a:solidFill>
            <a:srgbClr val="FF4808"/>
          </a:solidFill>
          <a:latin typeface="Trebuchet MS" panose="020B0603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rgbClr val="85AFE1"/>
        </a:buClr>
        <a:buSzPct val="85000"/>
        <a:buFont typeface="Wingdings 3" panose="05040102010807070707" pitchFamily="18" charset="2"/>
        <a:buBlip>
          <a:blip r:embed="rId15"/>
        </a:buBlip>
        <a:defRPr sz="2550">
          <a:solidFill>
            <a:srgbClr val="FF4808"/>
          </a:solidFill>
          <a:latin typeface="Trebuchet MS" panose="020B0603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rgbClr val="85AFE1"/>
        </a:buClr>
        <a:buSzPct val="85000"/>
        <a:buFont typeface="Wingdings 3" panose="05040102010807070707" pitchFamily="18" charset="2"/>
        <a:buBlip>
          <a:blip r:embed="rId15"/>
        </a:buBlip>
        <a:defRPr sz="2550">
          <a:solidFill>
            <a:srgbClr val="FF4808"/>
          </a:solidFill>
          <a:latin typeface="Trebuchet MS" panose="020B0603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rgbClr val="85AFE1"/>
        </a:buClr>
        <a:buSzPct val="85000"/>
        <a:buFont typeface="Wingdings 3" panose="05040102010807070707" pitchFamily="18" charset="2"/>
        <a:buBlip>
          <a:blip r:embed="rId15"/>
        </a:buBlip>
        <a:defRPr sz="2550">
          <a:solidFill>
            <a:srgbClr val="FF4808"/>
          </a:solidFill>
          <a:latin typeface="Trebuchet MS" panose="020B06030202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buClr>
          <a:srgbClr val="85AFE1"/>
        </a:buClr>
        <a:buSzPct val="85000"/>
        <a:buFont typeface="Wingdings 3" panose="05040102010807070707" pitchFamily="18" charset="2"/>
        <a:buBlip>
          <a:blip r:embed="rId15"/>
        </a:buBlip>
        <a:defRPr sz="2550">
          <a:solidFill>
            <a:srgbClr val="FF4808"/>
          </a:solidFill>
          <a:latin typeface="Trebuchet MS" panose="020B060302020202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buClr>
          <a:srgbClr val="85AFE1"/>
        </a:buClr>
        <a:buSzPct val="85000"/>
        <a:buFont typeface="Wingdings 3" panose="05040102010807070707" pitchFamily="18" charset="2"/>
        <a:buBlip>
          <a:blip r:embed="rId15"/>
        </a:buBlip>
        <a:defRPr sz="2550">
          <a:solidFill>
            <a:srgbClr val="FF4808"/>
          </a:solidFill>
          <a:latin typeface="Trebuchet MS" panose="020B060302020202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buClr>
          <a:srgbClr val="85AFE1"/>
        </a:buClr>
        <a:buSzPct val="85000"/>
        <a:buFont typeface="Wingdings 3" panose="05040102010807070707" pitchFamily="18" charset="2"/>
        <a:buBlip>
          <a:blip r:embed="rId15"/>
        </a:buBlip>
        <a:defRPr sz="2550">
          <a:solidFill>
            <a:srgbClr val="FF4808"/>
          </a:solidFill>
          <a:latin typeface="Trebuchet MS" panose="020B060302020202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buClr>
          <a:srgbClr val="85AFE1"/>
        </a:buClr>
        <a:buSzPct val="85000"/>
        <a:buFont typeface="Wingdings 3" panose="05040102010807070707" pitchFamily="18" charset="2"/>
        <a:buBlip>
          <a:blip r:embed="rId15"/>
        </a:buBlip>
        <a:defRPr sz="2550">
          <a:solidFill>
            <a:srgbClr val="FF4808"/>
          </a:solidFill>
          <a:latin typeface="Trebuchet MS" panose="020B0603020202020204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defRPr sz="1800" kern="1200">
          <a:solidFill>
            <a:srgbClr val="666666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1500" kern="1200">
          <a:solidFill>
            <a:srgbClr val="666666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kern="1200">
          <a:solidFill>
            <a:srgbClr val="666666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200" kern="1200">
          <a:solidFill>
            <a:srgbClr val="666666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200" kern="1200">
          <a:solidFill>
            <a:srgbClr val="66666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llegrotech.io/" TargetMode="External"/><Relationship Id="rId3" Type="http://schemas.openxmlformats.org/officeDocument/2006/relationships/hyperlink" Target="https://github.com/allegro/ralph_beast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idx="4294967295"/>
          </p:nvPr>
        </p:nvSpPr>
        <p:spPr>
          <a:xfrm>
            <a:off x="1298712" y="2194270"/>
            <a:ext cx="6281531" cy="1886405"/>
          </a:xfrm>
        </p:spPr>
        <p:txBody>
          <a:bodyPr/>
          <a:lstStyle/>
          <a:p>
            <a:pPr algn="ctr">
              <a:buNone/>
            </a:pPr>
            <a:r>
              <a:rPr lang="en-US" sz="4800" dirty="0"/>
              <a:t>A typical </a:t>
            </a:r>
            <a:r>
              <a:rPr lang="en-US" sz="4800" dirty="0" err="1"/>
              <a:t>sysadmin</a:t>
            </a:r>
            <a:r>
              <a:rPr lang="en-US" sz="4800" dirty="0"/>
              <a:t> day with </a:t>
            </a:r>
            <a:r>
              <a:rPr lang="en-US" sz="4800" dirty="0" smtClean="0"/>
              <a:t>Ralph</a:t>
            </a:r>
            <a:endParaRPr lang="en-US" sz="4800" dirty="0"/>
          </a:p>
        </p:txBody>
      </p:sp>
      <p:sp>
        <p:nvSpPr>
          <p:cNvPr id="4" name="Podtytuł 2"/>
          <p:cNvSpPr txBox="1">
            <a:spLocks/>
          </p:cNvSpPr>
          <p:nvPr/>
        </p:nvSpPr>
        <p:spPr bwMode="auto">
          <a:xfrm>
            <a:off x="4727712" y="5261612"/>
            <a:ext cx="3815636" cy="1167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l-PL" sz="2400" dirty="0" smtClean="0"/>
              <a:t>Daniel Pijanowski</a:t>
            </a:r>
          </a:p>
        </p:txBody>
      </p:sp>
    </p:spTree>
    <p:extLst>
      <p:ext uri="{BB962C8B-B14F-4D97-AF65-F5344CB8AC3E}">
        <p14:creationId xmlns:p14="http://schemas.microsoft.com/office/powerpoint/2010/main" val="1956319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850" y="968120"/>
            <a:ext cx="8496300" cy="576262"/>
          </a:xfrm>
        </p:spPr>
        <p:txBody>
          <a:bodyPr/>
          <a:lstStyle/>
          <a:p>
            <a:r>
              <a:rPr lang="pl-PL" b="1" dirty="0" smtClean="0"/>
              <a:t> </a:t>
            </a:r>
            <a:r>
              <a:rPr lang="pl-PL" b="1" dirty="0" err="1" smtClean="0"/>
              <a:t>Asset</a:t>
            </a:r>
            <a:r>
              <a:rPr lang="pl-PL" b="1" dirty="0" smtClean="0"/>
              <a:t> – </a:t>
            </a:r>
            <a:r>
              <a:rPr lang="pl-PL" b="1" dirty="0" err="1" smtClean="0"/>
              <a:t>adding</a:t>
            </a:r>
            <a:r>
              <a:rPr lang="pl-PL" b="1" dirty="0" smtClean="0"/>
              <a:t> </a:t>
            </a:r>
            <a:r>
              <a:rPr lang="pl-PL" b="1" dirty="0" err="1" smtClean="0"/>
              <a:t>new</a:t>
            </a:r>
            <a:r>
              <a:rPr lang="pl-PL" b="1" dirty="0" smtClean="0"/>
              <a:t> </a:t>
            </a:r>
            <a:r>
              <a:rPr lang="pl-PL" b="1" dirty="0" err="1" smtClean="0"/>
              <a:t>device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3850" y="1928629"/>
            <a:ext cx="8496300" cy="4092759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pl-PL" dirty="0" err="1" smtClean="0"/>
              <a:t>Adding</a:t>
            </a:r>
            <a:r>
              <a:rPr lang="pl-PL" dirty="0" smtClean="0"/>
              <a:t> single </a:t>
            </a:r>
            <a:r>
              <a:rPr lang="pl-PL" dirty="0" err="1" smtClean="0"/>
              <a:t>devica</a:t>
            </a:r>
            <a:r>
              <a:rPr lang="pl-PL" dirty="0" smtClean="0"/>
              <a:t> via GUI</a:t>
            </a:r>
          </a:p>
          <a:p>
            <a:pPr marL="342900" indent="-342900">
              <a:buFont typeface="Arial"/>
              <a:buChar char="•"/>
            </a:pPr>
            <a:r>
              <a:rPr lang="pl-PL" dirty="0" smtClean="0"/>
              <a:t>Bull </a:t>
            </a:r>
            <a:r>
              <a:rPr lang="pl-PL" dirty="0" err="1" smtClean="0"/>
              <a:t>add</a:t>
            </a:r>
            <a:r>
              <a:rPr lang="pl-PL" dirty="0" smtClean="0"/>
              <a:t> via XLS file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B351-3EFF-4824-8AF6-23D97817EE53}" type="datetime1">
              <a:rPr lang="en-GB" smtClean="0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Title</a:t>
            </a:r>
            <a:endParaRPr lang="en-GB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A474-D248-4C45-B728-65B193D297AC}" type="slidenum">
              <a:rPr lang="en-GB" smtClean="0"/>
              <a:pPr/>
              <a:t>10</a:t>
            </a:fld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6" descr="Screen Shot 2014-09-24 at 11.53.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123" y="0"/>
            <a:ext cx="8218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71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850" y="968120"/>
            <a:ext cx="8496300" cy="576262"/>
          </a:xfrm>
        </p:spPr>
        <p:txBody>
          <a:bodyPr/>
          <a:lstStyle/>
          <a:p>
            <a:r>
              <a:rPr lang="pl-PL" b="1" dirty="0" smtClean="0"/>
              <a:t> </a:t>
            </a:r>
            <a:r>
              <a:rPr lang="pl-PL" b="1" dirty="0" err="1" smtClean="0"/>
              <a:t>Asset</a:t>
            </a:r>
            <a:r>
              <a:rPr lang="pl-PL" b="1" dirty="0" smtClean="0"/>
              <a:t> – </a:t>
            </a:r>
            <a:r>
              <a:rPr lang="pl-PL" b="1" dirty="0" err="1" smtClean="0"/>
              <a:t>adding</a:t>
            </a:r>
            <a:r>
              <a:rPr lang="pl-PL" b="1" dirty="0" smtClean="0"/>
              <a:t> </a:t>
            </a:r>
            <a:r>
              <a:rPr lang="pl-PL" b="1" dirty="0" err="1" smtClean="0"/>
              <a:t>new</a:t>
            </a:r>
            <a:r>
              <a:rPr lang="pl-PL" b="1" dirty="0" smtClean="0"/>
              <a:t> </a:t>
            </a:r>
            <a:r>
              <a:rPr lang="pl-PL" b="1" dirty="0" err="1" smtClean="0"/>
              <a:t>device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3850" y="1928629"/>
            <a:ext cx="8496300" cy="4092759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pl-PL" dirty="0" err="1" smtClean="0"/>
              <a:t>Adding</a:t>
            </a:r>
            <a:r>
              <a:rPr lang="pl-PL" dirty="0" smtClean="0"/>
              <a:t> single </a:t>
            </a:r>
            <a:r>
              <a:rPr lang="pl-PL" dirty="0" err="1" smtClean="0"/>
              <a:t>devica</a:t>
            </a:r>
            <a:r>
              <a:rPr lang="pl-PL" dirty="0" smtClean="0"/>
              <a:t> via GUI</a:t>
            </a:r>
          </a:p>
          <a:p>
            <a:pPr marL="342900" indent="-342900">
              <a:buFont typeface="Arial"/>
              <a:buChar char="•"/>
            </a:pPr>
            <a:r>
              <a:rPr lang="pl-PL" dirty="0" smtClean="0"/>
              <a:t>Bull </a:t>
            </a:r>
            <a:r>
              <a:rPr lang="pl-PL" dirty="0" err="1" smtClean="0"/>
              <a:t>add</a:t>
            </a:r>
            <a:r>
              <a:rPr lang="pl-PL" dirty="0" smtClean="0"/>
              <a:t> via XLS file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B351-3EFF-4824-8AF6-23D97817EE53}" type="datetime1">
              <a:rPr lang="en-GB" smtClean="0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Title</a:t>
            </a:r>
            <a:endParaRPr lang="en-GB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A474-D248-4C45-B728-65B193D297AC}" type="slidenum">
              <a:rPr lang="en-GB" smtClean="0"/>
              <a:pPr/>
              <a:t>11</a:t>
            </a:fld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 descr="Screen Shot 2014-09-24 at 12.23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69627"/>
            <a:ext cx="9144000" cy="439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18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850" y="968120"/>
            <a:ext cx="8496300" cy="576262"/>
          </a:xfrm>
        </p:spPr>
        <p:txBody>
          <a:bodyPr/>
          <a:lstStyle/>
          <a:p>
            <a:r>
              <a:rPr lang="pl-PL" b="1" dirty="0" smtClean="0"/>
              <a:t> </a:t>
            </a:r>
            <a:r>
              <a:rPr lang="pl-PL" b="1" dirty="0" err="1" smtClean="0"/>
              <a:t>Asset</a:t>
            </a:r>
            <a:r>
              <a:rPr lang="pl-PL" b="1" dirty="0" smtClean="0"/>
              <a:t> – </a:t>
            </a:r>
            <a:r>
              <a:rPr lang="pl-PL" b="1" dirty="0" err="1" smtClean="0"/>
              <a:t>adding</a:t>
            </a:r>
            <a:r>
              <a:rPr lang="pl-PL" b="1" dirty="0" smtClean="0"/>
              <a:t> </a:t>
            </a:r>
            <a:r>
              <a:rPr lang="pl-PL" b="1" dirty="0" err="1" smtClean="0"/>
              <a:t>new</a:t>
            </a:r>
            <a:r>
              <a:rPr lang="pl-PL" b="1" dirty="0" smtClean="0"/>
              <a:t> </a:t>
            </a:r>
            <a:r>
              <a:rPr lang="pl-PL" b="1" dirty="0" err="1" smtClean="0"/>
              <a:t>device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3850" y="1928629"/>
            <a:ext cx="8496300" cy="4092759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pl-PL" dirty="0" err="1" smtClean="0"/>
              <a:t>Adding</a:t>
            </a:r>
            <a:r>
              <a:rPr lang="pl-PL" dirty="0" smtClean="0"/>
              <a:t> single </a:t>
            </a:r>
            <a:r>
              <a:rPr lang="pl-PL" dirty="0" err="1" smtClean="0"/>
              <a:t>devica</a:t>
            </a:r>
            <a:r>
              <a:rPr lang="pl-PL" dirty="0" smtClean="0"/>
              <a:t> via GUI</a:t>
            </a:r>
          </a:p>
          <a:p>
            <a:pPr marL="342900" indent="-342900">
              <a:buFont typeface="Arial"/>
              <a:buChar char="•"/>
            </a:pPr>
            <a:r>
              <a:rPr lang="pl-PL" dirty="0" smtClean="0"/>
              <a:t>Bull </a:t>
            </a:r>
            <a:r>
              <a:rPr lang="pl-PL" dirty="0" err="1" smtClean="0"/>
              <a:t>add</a:t>
            </a:r>
            <a:r>
              <a:rPr lang="pl-PL" dirty="0" smtClean="0"/>
              <a:t> via XLS file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B351-3EFF-4824-8AF6-23D97817EE53}" type="datetime1">
              <a:rPr lang="en-GB" smtClean="0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Title</a:t>
            </a:r>
            <a:endParaRPr lang="en-GB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A474-D248-4C45-B728-65B193D297AC}" type="slidenum">
              <a:rPr lang="en-GB" smtClean="0"/>
              <a:pPr/>
              <a:t>12</a:t>
            </a:fld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 descr="Screen Shot 2014-09-24 at 12.25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32780"/>
            <a:ext cx="9144000" cy="363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78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850" y="968120"/>
            <a:ext cx="8496300" cy="576262"/>
          </a:xfrm>
        </p:spPr>
        <p:txBody>
          <a:bodyPr/>
          <a:lstStyle/>
          <a:p>
            <a:r>
              <a:rPr lang="pl-PL" b="1" dirty="0" smtClean="0"/>
              <a:t> </a:t>
            </a:r>
            <a:r>
              <a:rPr lang="pl-PL" b="1" dirty="0" err="1" smtClean="0"/>
              <a:t>Asset</a:t>
            </a:r>
            <a:r>
              <a:rPr lang="pl-PL" b="1" dirty="0" smtClean="0"/>
              <a:t> – </a:t>
            </a:r>
            <a:r>
              <a:rPr lang="pl-PL" b="1" dirty="0" err="1" smtClean="0"/>
              <a:t>adding</a:t>
            </a:r>
            <a:r>
              <a:rPr lang="pl-PL" b="1" dirty="0" smtClean="0"/>
              <a:t> </a:t>
            </a:r>
            <a:r>
              <a:rPr lang="pl-PL" b="1" dirty="0" err="1" smtClean="0"/>
              <a:t>new</a:t>
            </a:r>
            <a:r>
              <a:rPr lang="pl-PL" b="1" dirty="0" smtClean="0"/>
              <a:t> </a:t>
            </a:r>
            <a:r>
              <a:rPr lang="pl-PL" b="1" dirty="0" err="1" smtClean="0"/>
              <a:t>device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3850" y="1928629"/>
            <a:ext cx="8496300" cy="4092759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pl-PL" dirty="0" err="1" smtClean="0"/>
              <a:t>Adding</a:t>
            </a:r>
            <a:r>
              <a:rPr lang="pl-PL" dirty="0" smtClean="0"/>
              <a:t> single </a:t>
            </a:r>
            <a:r>
              <a:rPr lang="pl-PL" dirty="0" err="1" smtClean="0"/>
              <a:t>devica</a:t>
            </a:r>
            <a:r>
              <a:rPr lang="pl-PL" dirty="0" smtClean="0"/>
              <a:t> via GUI</a:t>
            </a:r>
          </a:p>
          <a:p>
            <a:pPr marL="342900" indent="-342900">
              <a:buFont typeface="Arial"/>
              <a:buChar char="•"/>
            </a:pPr>
            <a:r>
              <a:rPr lang="pl-PL" dirty="0" smtClean="0"/>
              <a:t>Bull </a:t>
            </a:r>
            <a:r>
              <a:rPr lang="pl-PL" dirty="0" err="1" smtClean="0"/>
              <a:t>add</a:t>
            </a:r>
            <a:r>
              <a:rPr lang="pl-PL" dirty="0" smtClean="0"/>
              <a:t> via XLS file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B351-3EFF-4824-8AF6-23D97817EE53}" type="datetime1">
              <a:rPr lang="en-GB" smtClean="0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Title</a:t>
            </a:r>
            <a:endParaRPr lang="en-GB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A474-D248-4C45-B728-65B193D297AC}" type="slidenum">
              <a:rPr lang="en-GB" smtClean="0"/>
              <a:pPr/>
              <a:t>13</a:t>
            </a:fld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 descr="Screen Shot 2014-09-24 at 12.25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25" y="251415"/>
            <a:ext cx="9144000" cy="636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62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850" y="968120"/>
            <a:ext cx="8496300" cy="576262"/>
          </a:xfrm>
        </p:spPr>
        <p:txBody>
          <a:bodyPr/>
          <a:lstStyle/>
          <a:p>
            <a:r>
              <a:rPr lang="pl-PL" b="1" dirty="0" smtClean="0"/>
              <a:t> </a:t>
            </a:r>
            <a:r>
              <a:rPr lang="pl-PL" b="1" dirty="0" err="1" smtClean="0"/>
              <a:t>Quick</a:t>
            </a:r>
            <a:r>
              <a:rPr lang="pl-PL" b="1" dirty="0" smtClean="0"/>
              <a:t> Scan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“Quick scan” features which is the quickest way to scan given </a:t>
            </a:r>
            <a:r>
              <a:rPr lang="en-US" dirty="0" err="1"/>
              <a:t>ip</a:t>
            </a:r>
            <a:r>
              <a:rPr lang="en-US" dirty="0"/>
              <a:t> address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Used to bond hardware with asset in Ralph.</a:t>
            </a:r>
            <a:endParaRPr lang="pl-P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342900" indent="-342900">
              <a:buFont typeface="+mj-lt"/>
              <a:buAutoNum type="arabicPeriod"/>
            </a:pPr>
            <a:endParaRPr lang="pl-PL" dirty="0" smtClean="0"/>
          </a:p>
          <a:p>
            <a:pPr marL="342900" indent="-342900">
              <a:buFont typeface="+mj-lt"/>
              <a:buAutoNum type="arabicPeriod"/>
            </a:pP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B351-3EFF-4824-8AF6-23D97817EE53}" type="datetime1">
              <a:rPr lang="en-GB" smtClean="0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A474-D248-4C45-B728-65B193D297AC}" type="slidenum">
              <a:rPr lang="en-GB" smtClean="0"/>
              <a:pPr/>
              <a:t>14</a:t>
            </a:fld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 descr="Screen Shot 2014-09-24 at 12.39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1663" y="2990020"/>
            <a:ext cx="78613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82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850" y="968120"/>
            <a:ext cx="8496300" cy="576262"/>
          </a:xfrm>
        </p:spPr>
        <p:txBody>
          <a:bodyPr/>
          <a:lstStyle/>
          <a:p>
            <a:r>
              <a:rPr lang="pl-PL" b="1" dirty="0"/>
              <a:t> </a:t>
            </a:r>
            <a:r>
              <a:rPr lang="pl-PL" b="1" dirty="0" smtClean="0"/>
              <a:t>OS </a:t>
            </a:r>
            <a:r>
              <a:rPr lang="pl-PL" b="1" dirty="0" err="1" smtClean="0"/>
              <a:t>deployment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3850" y="2143295"/>
            <a:ext cx="8496300" cy="3887788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pl-PL" dirty="0" err="1"/>
              <a:t>Ralph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mechanisms</a:t>
            </a:r>
            <a:r>
              <a:rPr lang="pl-PL" dirty="0"/>
              <a:t> for </a:t>
            </a:r>
            <a:r>
              <a:rPr lang="pl-PL" dirty="0" err="1"/>
              <a:t>automating</a:t>
            </a:r>
            <a:r>
              <a:rPr lang="pl-PL" dirty="0"/>
              <a:t> </a:t>
            </a:r>
            <a:r>
              <a:rPr lang="pl-PL" dirty="0" err="1"/>
              <a:t>deployment</a:t>
            </a:r>
            <a:r>
              <a:rPr lang="pl-PL" dirty="0"/>
              <a:t> of </a:t>
            </a:r>
            <a:r>
              <a:rPr lang="pl-PL" dirty="0" err="1"/>
              <a:t>servers</a:t>
            </a:r>
            <a:r>
              <a:rPr lang="pl-PL" dirty="0"/>
              <a:t>.</a:t>
            </a:r>
          </a:p>
          <a:p>
            <a:pPr marL="0" indent="0">
              <a:lnSpc>
                <a:spcPct val="150000"/>
              </a:lnSpc>
            </a:pPr>
            <a:r>
              <a:rPr lang="pl-PL" dirty="0" smtClean="0"/>
              <a:t>The </a:t>
            </a:r>
            <a:r>
              <a:rPr lang="pl-PL" dirty="0" err="1"/>
              <a:t>deployment</a:t>
            </a:r>
            <a:r>
              <a:rPr lang="pl-PL" dirty="0"/>
              <a:t> </a:t>
            </a:r>
            <a:r>
              <a:rPr lang="pl-PL" dirty="0" err="1"/>
              <a:t>process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to </a:t>
            </a:r>
            <a:r>
              <a:rPr lang="pl-PL" dirty="0" err="1"/>
              <a:t>perform</a:t>
            </a:r>
            <a:r>
              <a:rPr lang="pl-PL" dirty="0"/>
              <a:t> </a:t>
            </a:r>
            <a:r>
              <a:rPr lang="pl-PL" dirty="0" err="1"/>
              <a:t>several</a:t>
            </a:r>
            <a:r>
              <a:rPr lang="pl-PL" dirty="0"/>
              <a:t> </a:t>
            </a:r>
            <a:r>
              <a:rPr lang="pl-PL" dirty="0" err="1"/>
              <a:t>tasks</a:t>
            </a:r>
            <a:r>
              <a:rPr lang="pl-PL" dirty="0"/>
              <a:t>: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l-PL" dirty="0" err="1" smtClean="0"/>
              <a:t>releasing</a:t>
            </a:r>
            <a:r>
              <a:rPr lang="pl-PL" dirty="0" smtClean="0"/>
              <a:t> </a:t>
            </a:r>
            <a:r>
              <a:rPr lang="pl-PL" dirty="0" err="1"/>
              <a:t>any</a:t>
            </a:r>
            <a:r>
              <a:rPr lang="pl-PL" dirty="0"/>
              <a:t> DNS </a:t>
            </a:r>
            <a:r>
              <a:rPr lang="pl-PL" dirty="0" err="1"/>
              <a:t>names</a:t>
            </a:r>
            <a:r>
              <a:rPr lang="pl-PL" dirty="0"/>
              <a:t>, DHCP </a:t>
            </a:r>
            <a:r>
              <a:rPr lang="pl-PL" dirty="0" err="1" smtClean="0"/>
              <a:t>entries</a:t>
            </a:r>
            <a:endParaRPr lang="pl-PL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l-PL" dirty="0" err="1" smtClean="0"/>
              <a:t>assigning</a:t>
            </a:r>
            <a:r>
              <a:rPr lang="pl-PL" dirty="0" smtClean="0"/>
              <a:t> </a:t>
            </a:r>
            <a:r>
              <a:rPr lang="pl-PL" dirty="0" err="1"/>
              <a:t>an</a:t>
            </a:r>
            <a:r>
              <a:rPr lang="pl-PL" dirty="0"/>
              <a:t> IP </a:t>
            </a:r>
            <a:r>
              <a:rPr lang="pl-PL" dirty="0" err="1"/>
              <a:t>address</a:t>
            </a:r>
            <a:r>
              <a:rPr lang="pl-PL" dirty="0"/>
              <a:t>, </a:t>
            </a:r>
            <a:r>
              <a:rPr lang="pl-PL" dirty="0" err="1"/>
              <a:t>together</a:t>
            </a:r>
            <a:r>
              <a:rPr lang="pl-PL" dirty="0"/>
              <a:t> with </a:t>
            </a:r>
            <a:r>
              <a:rPr lang="pl-PL" dirty="0" err="1"/>
              <a:t>corresponding</a:t>
            </a:r>
            <a:r>
              <a:rPr lang="pl-PL" dirty="0"/>
              <a:t> DNS and DHCP </a:t>
            </a:r>
            <a:r>
              <a:rPr lang="pl-PL" dirty="0" err="1"/>
              <a:t>entries</a:t>
            </a:r>
            <a:r>
              <a:rPr lang="pl-PL" dirty="0"/>
              <a:t>,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l-PL" dirty="0" err="1"/>
              <a:t>assigning</a:t>
            </a:r>
            <a:r>
              <a:rPr lang="pl-PL" dirty="0"/>
              <a:t> the </a:t>
            </a:r>
            <a:r>
              <a:rPr lang="pl-PL" dirty="0" err="1"/>
              <a:t>server</a:t>
            </a:r>
            <a:r>
              <a:rPr lang="pl-PL" dirty="0"/>
              <a:t> to a </a:t>
            </a:r>
            <a:r>
              <a:rPr lang="pl-PL" dirty="0" err="1"/>
              <a:t>new</a:t>
            </a:r>
            <a:r>
              <a:rPr lang="pl-PL" dirty="0"/>
              <a:t> venture,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l-PL" dirty="0" err="1"/>
              <a:t>assigning</a:t>
            </a:r>
            <a:r>
              <a:rPr lang="pl-PL" dirty="0"/>
              <a:t> a </a:t>
            </a:r>
            <a:r>
              <a:rPr lang="pl-PL" dirty="0" err="1"/>
              <a:t>new</a:t>
            </a:r>
            <a:r>
              <a:rPr lang="pl-PL" dirty="0"/>
              <a:t> role for the </a:t>
            </a:r>
            <a:r>
              <a:rPr lang="pl-PL" dirty="0" err="1"/>
              <a:t>server</a:t>
            </a:r>
            <a:r>
              <a:rPr lang="pl-PL" dirty="0"/>
              <a:t> in </a:t>
            </a:r>
            <a:r>
              <a:rPr lang="pl-PL" dirty="0" err="1"/>
              <a:t>Puppet</a:t>
            </a:r>
            <a:r>
              <a:rPr lang="pl-PL" dirty="0"/>
              <a:t>,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l-PL" dirty="0" err="1"/>
              <a:t>booting</a:t>
            </a:r>
            <a:r>
              <a:rPr lang="pl-PL" dirty="0"/>
              <a:t> the </a:t>
            </a:r>
            <a:r>
              <a:rPr lang="pl-PL" dirty="0" err="1"/>
              <a:t>server</a:t>
            </a:r>
            <a:r>
              <a:rPr lang="pl-PL" dirty="0"/>
              <a:t> </a:t>
            </a:r>
            <a:r>
              <a:rPr lang="pl-PL" dirty="0" err="1"/>
              <a:t>through</a:t>
            </a:r>
            <a:r>
              <a:rPr lang="pl-PL" dirty="0"/>
              <a:t> PXE with a </a:t>
            </a:r>
            <a:r>
              <a:rPr lang="pl-PL" dirty="0" err="1"/>
              <a:t>selected</a:t>
            </a:r>
            <a:r>
              <a:rPr lang="pl-PL" dirty="0"/>
              <a:t> </a:t>
            </a:r>
            <a:r>
              <a:rPr lang="pl-PL" dirty="0" err="1"/>
              <a:t>boot</a:t>
            </a:r>
            <a:r>
              <a:rPr lang="pl-PL" dirty="0"/>
              <a:t> image and </a:t>
            </a:r>
            <a:r>
              <a:rPr lang="pl-PL" dirty="0" err="1"/>
              <a:t>reinstalling</a:t>
            </a:r>
            <a:r>
              <a:rPr lang="pl-PL" dirty="0"/>
              <a:t> </a:t>
            </a:r>
            <a:r>
              <a:rPr lang="pl-PL" dirty="0" err="1"/>
              <a:t>its</a:t>
            </a:r>
            <a:r>
              <a:rPr lang="pl-PL" dirty="0"/>
              <a:t> </a:t>
            </a:r>
            <a:r>
              <a:rPr lang="pl-PL" dirty="0" smtClean="0"/>
              <a:t>system.</a:t>
            </a:r>
          </a:p>
          <a:p>
            <a:pPr marL="342900" indent="-342900">
              <a:buFont typeface="+mj-lt"/>
              <a:buAutoNum type="arabicPeriod"/>
            </a:pP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B351-3EFF-4824-8AF6-23D97817EE53}" type="datetime1">
              <a:rPr lang="en-GB" smtClean="0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A474-D248-4C45-B728-65B193D297AC}" type="slidenum">
              <a:rPr lang="en-GB" smtClean="0"/>
              <a:pPr/>
              <a:t>15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057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850" y="968120"/>
            <a:ext cx="8496300" cy="576262"/>
          </a:xfrm>
        </p:spPr>
        <p:txBody>
          <a:bodyPr/>
          <a:lstStyle/>
          <a:p>
            <a:r>
              <a:rPr lang="pl-PL" b="1" dirty="0"/>
              <a:t> </a:t>
            </a:r>
            <a:r>
              <a:rPr lang="pl-PL" b="1" dirty="0" smtClean="0"/>
              <a:t>OS </a:t>
            </a:r>
            <a:r>
              <a:rPr lang="pl-PL" b="1" dirty="0" err="1" smtClean="0"/>
              <a:t>deployment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B351-3EFF-4824-8AF6-23D97817EE53}" type="datetime1">
              <a:rPr lang="en-GB" smtClean="0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A474-D248-4C45-B728-65B193D297AC}" type="slidenum">
              <a:rPr lang="en-GB" smtClean="0"/>
              <a:pPr/>
              <a:t>16</a:t>
            </a:fld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7" name="Symbol zastępczy zawartości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869274"/>
              </p:ext>
            </p:extLst>
          </p:nvPr>
        </p:nvGraphicFramePr>
        <p:xfrm>
          <a:off x="323850" y="2133600"/>
          <a:ext cx="8496300" cy="3887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Screen Shot 2014-09-24 at 13.02.2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214" y="1660378"/>
            <a:ext cx="6497499" cy="4156221"/>
          </a:xfrm>
          <a:prstGeom prst="rect">
            <a:avLst/>
          </a:prstGeom>
        </p:spPr>
      </p:pic>
      <p:pic>
        <p:nvPicPr>
          <p:cNvPr id="9" name="Picture 8" descr="Screen Shot 2014-09-24 at 13.17.25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3233" y="1725709"/>
            <a:ext cx="6470315" cy="3407955"/>
          </a:xfrm>
          <a:prstGeom prst="rect">
            <a:avLst/>
          </a:prstGeom>
        </p:spPr>
      </p:pic>
      <p:pic>
        <p:nvPicPr>
          <p:cNvPr id="10" name="Picture 9" descr="Screen Shot 2014-09-24 at 13.20.46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975" y="1657846"/>
            <a:ext cx="6515039" cy="358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59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37F562C-E314-4AA1-804D-2A6B206408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89E2E65-06C8-48D2-B85A-367F4C310C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3F9A943-4191-412A-8FEC-AAA2FD73AF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356E6BD-D0F7-4212-BBFE-AF0496F0A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5DE1BDB-76AF-469D-A51A-0BAA5C1A37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850" y="968120"/>
            <a:ext cx="8496300" cy="576262"/>
          </a:xfrm>
        </p:spPr>
        <p:txBody>
          <a:bodyPr/>
          <a:lstStyle/>
          <a:p>
            <a:r>
              <a:rPr lang="pl-PL" b="1" dirty="0"/>
              <a:t> </a:t>
            </a:r>
            <a:r>
              <a:rPr lang="pl-PL" b="1" dirty="0" smtClean="0"/>
              <a:t>Virtual Machine </a:t>
            </a:r>
            <a:r>
              <a:rPr lang="pl-PL" b="1" dirty="0" err="1" smtClean="0"/>
              <a:t>deployment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B351-3EFF-4824-8AF6-23D97817EE53}" type="datetime1">
              <a:rPr lang="en-GB" smtClean="0"/>
              <a:pPr/>
              <a:t>26/09/14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A474-D248-4C45-B728-65B193D297AC}" type="slidenum">
              <a:rPr lang="en-GB" smtClean="0"/>
              <a:pPr/>
              <a:t>17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post request with JSON, YAML or XML data can be used for a quick deployment of </a:t>
            </a:r>
            <a:r>
              <a:rPr lang="en-US" dirty="0" smtClean="0"/>
              <a:t>VMs from templates.</a:t>
            </a:r>
          </a:p>
          <a:p>
            <a:endParaRPr lang="en-US" dirty="0"/>
          </a:p>
          <a:p>
            <a:r>
              <a:rPr lang="en-US" dirty="0" smtClean="0"/>
              <a:t>Data sent via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/>
              <a:t>should contain the following keys:</a:t>
            </a:r>
          </a:p>
          <a:p>
            <a:pPr marL="585788" lvl="1" indent="-285750">
              <a:buFont typeface="Arial"/>
              <a:buChar char="•"/>
            </a:pPr>
            <a:r>
              <a:rPr lang="en-US" dirty="0"/>
              <a:t>network: The name of the network for the new machine </a:t>
            </a:r>
            <a:endParaRPr lang="en-US" dirty="0" smtClean="0"/>
          </a:p>
          <a:p>
            <a:pPr marL="585788" lvl="1" indent="-285750">
              <a:buFont typeface="Arial"/>
              <a:buChar char="•"/>
            </a:pPr>
            <a:r>
              <a:rPr lang="en-US" dirty="0" smtClean="0"/>
              <a:t>management</a:t>
            </a:r>
            <a:r>
              <a:rPr lang="en-US" dirty="0"/>
              <a:t>-</a:t>
            </a:r>
            <a:r>
              <a:rPr lang="en-US" dirty="0" err="1"/>
              <a:t>ip</a:t>
            </a:r>
            <a:r>
              <a:rPr lang="en-US" dirty="0"/>
              <a:t>: The IP of the container that will host the VM </a:t>
            </a:r>
            <a:endParaRPr lang="en-US" dirty="0" smtClean="0"/>
          </a:p>
          <a:p>
            <a:pPr marL="585788" lvl="1" indent="-285750">
              <a:buFont typeface="Arial"/>
              <a:buChar char="•"/>
            </a:pPr>
            <a:r>
              <a:rPr lang="en-US" dirty="0" smtClean="0"/>
              <a:t>mac</a:t>
            </a:r>
            <a:r>
              <a:rPr lang="en-US" dirty="0"/>
              <a:t>: The MAC address of VMs network interface </a:t>
            </a:r>
            <a:endParaRPr lang="en-US" dirty="0" smtClean="0"/>
          </a:p>
          <a:p>
            <a:pPr marL="585788" lvl="1" indent="-285750">
              <a:buFont typeface="Arial"/>
              <a:buChar char="•"/>
            </a:pPr>
            <a:r>
              <a:rPr lang="en-US" dirty="0" smtClean="0"/>
              <a:t>venture</a:t>
            </a:r>
            <a:r>
              <a:rPr lang="en-US" dirty="0"/>
              <a:t>: The symbol of the venture </a:t>
            </a:r>
            <a:endParaRPr lang="en-US" dirty="0" smtClean="0"/>
          </a:p>
          <a:p>
            <a:pPr marL="585788" lvl="1" indent="-285750">
              <a:buFont typeface="Arial"/>
              <a:buChar char="•"/>
            </a:pPr>
            <a:r>
              <a:rPr lang="en-US" dirty="0" smtClean="0"/>
              <a:t>venture</a:t>
            </a:r>
            <a:r>
              <a:rPr lang="en-US" dirty="0"/>
              <a:t>-role: The name of the venture role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02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850" y="968120"/>
            <a:ext cx="8496300" cy="576262"/>
          </a:xfrm>
        </p:spPr>
        <p:txBody>
          <a:bodyPr/>
          <a:lstStyle/>
          <a:p>
            <a:r>
              <a:rPr lang="pl-PL" b="1" dirty="0"/>
              <a:t> </a:t>
            </a:r>
            <a:r>
              <a:rPr lang="pl-PL" b="1" dirty="0" smtClean="0"/>
              <a:t>Virtual Machine </a:t>
            </a:r>
            <a:r>
              <a:rPr lang="pl-PL" b="1" dirty="0" err="1" smtClean="0"/>
              <a:t>deployment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B351-3EFF-4824-8AF6-23D97817EE53}" type="datetime1">
              <a:rPr lang="en-GB" smtClean="0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A474-D248-4C45-B728-65B193D297AC}" type="slidenum">
              <a:rPr lang="en-GB" smtClean="0"/>
              <a:pPr/>
              <a:t>18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Create virtual machine from template on hypervisor.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After successful creation of VM rescan hypervisor host.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Find VM and add DHCP and DNS records corresponding with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35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850" y="968120"/>
            <a:ext cx="8496300" cy="576262"/>
          </a:xfrm>
        </p:spPr>
        <p:txBody>
          <a:bodyPr/>
          <a:lstStyle/>
          <a:p>
            <a:r>
              <a:rPr lang="pl-PL" b="1" dirty="0" smtClean="0"/>
              <a:t> Device </a:t>
            </a:r>
            <a:r>
              <a:rPr lang="pl-PL" b="1" dirty="0" err="1"/>
              <a:t>discovery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342900" indent="-342900">
              <a:buFont typeface="+mj-lt"/>
              <a:buAutoNum type="arabicPeriod"/>
            </a:pPr>
            <a:endParaRPr lang="pl-PL" dirty="0" smtClean="0"/>
          </a:p>
          <a:p>
            <a:pPr marL="342900" indent="-342900">
              <a:buFont typeface="+mj-lt"/>
              <a:buAutoNum type="arabicPeriod"/>
            </a:pP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B351-3EFF-4824-8AF6-23D97817EE53}" type="datetime1">
              <a:rPr lang="en-GB" smtClean="0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A474-D248-4C45-B728-65B193D297AC}" type="slidenum">
              <a:rPr lang="en-GB" smtClean="0"/>
              <a:pPr/>
              <a:t>19</a:t>
            </a:fld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521693062"/>
              </p:ext>
            </p:extLst>
          </p:nvPr>
        </p:nvGraphicFramePr>
        <p:xfrm>
          <a:off x="684214" y="870155"/>
          <a:ext cx="7949380" cy="5411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4346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 Agenda</a:t>
            </a:r>
            <a:endParaRPr lang="pl-PL" b="1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Ralph</a:t>
            </a:r>
            <a:r>
              <a:rPr lang="pl-PL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Daily</a:t>
            </a:r>
            <a:r>
              <a:rPr lang="pl-PL" dirty="0" smtClean="0"/>
              <a:t> </a:t>
            </a:r>
            <a:r>
              <a:rPr lang="pl-PL" dirty="0" err="1" smtClean="0"/>
              <a:t>tasks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Q&amp;A</a:t>
            </a:r>
          </a:p>
          <a:p>
            <a:pPr marL="585788" lvl="1" indent="-28575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E472-110E-42CE-8A12-CF68E42B457F}" type="datetime1">
              <a:rPr lang="en-GB" smtClean="0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C288-4EF7-4CE2-A75D-853FE47029F0}" type="slidenum">
              <a:rPr lang="en-GB" smtClean="0"/>
              <a:pPr/>
              <a:t>2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8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850" y="968120"/>
            <a:ext cx="8496300" cy="576262"/>
          </a:xfrm>
        </p:spPr>
        <p:txBody>
          <a:bodyPr/>
          <a:lstStyle/>
          <a:p>
            <a:r>
              <a:rPr lang="pl-PL" b="1" dirty="0" smtClean="0"/>
              <a:t> Device </a:t>
            </a:r>
            <a:r>
              <a:rPr lang="pl-PL" b="1" dirty="0" err="1"/>
              <a:t>discovery</a:t>
            </a:r>
            <a:r>
              <a:rPr lang="pl-PL" b="1" dirty="0" smtClean="0"/>
              <a:t> - </a:t>
            </a:r>
            <a:r>
              <a:rPr lang="pl-PL" b="1" dirty="0" err="1" smtClean="0"/>
              <a:t>Pull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3850" y="1928629"/>
            <a:ext cx="8496300" cy="40927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342900" indent="-342900">
              <a:buFont typeface="+mj-lt"/>
              <a:buAutoNum type="arabicPeriod"/>
            </a:pPr>
            <a:endParaRPr lang="pl-PL" dirty="0" smtClean="0"/>
          </a:p>
          <a:p>
            <a:pPr marL="342900" indent="-342900">
              <a:buFont typeface="+mj-lt"/>
              <a:buAutoNum type="arabicPeriod"/>
            </a:pP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B351-3EFF-4824-8AF6-23D97817EE53}" type="datetime1">
              <a:rPr lang="en-GB" smtClean="0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Title</a:t>
            </a:r>
            <a:endParaRPr lang="en-GB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A474-D248-4C45-B728-65B193D297AC}" type="slidenum">
              <a:rPr lang="en-GB" smtClean="0"/>
              <a:pPr/>
              <a:t>20</a:t>
            </a:fld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 descr="Screen Shot 2014-09-23 at 23.57.29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850" y="2357311"/>
            <a:ext cx="8204259" cy="123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87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850" y="968120"/>
            <a:ext cx="8496300" cy="576262"/>
          </a:xfrm>
        </p:spPr>
        <p:txBody>
          <a:bodyPr/>
          <a:lstStyle/>
          <a:p>
            <a:r>
              <a:rPr lang="pl-PL" b="1" dirty="0" smtClean="0"/>
              <a:t> Device </a:t>
            </a:r>
            <a:r>
              <a:rPr lang="pl-PL" b="1" dirty="0" err="1"/>
              <a:t>discovery</a:t>
            </a:r>
            <a:r>
              <a:rPr lang="pl-PL" b="1" dirty="0" smtClean="0"/>
              <a:t> - </a:t>
            </a:r>
            <a:r>
              <a:rPr lang="pl-PL" b="1" dirty="0" err="1" smtClean="0"/>
              <a:t>Pull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3850" y="1928629"/>
            <a:ext cx="8496300" cy="40927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342900" indent="-342900">
              <a:buFont typeface="+mj-lt"/>
              <a:buAutoNum type="arabicPeriod"/>
            </a:pPr>
            <a:endParaRPr lang="pl-PL" dirty="0" smtClean="0"/>
          </a:p>
          <a:p>
            <a:pPr marL="342900" indent="-342900">
              <a:buFont typeface="+mj-lt"/>
              <a:buAutoNum type="arabicPeriod"/>
            </a:pP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B351-3EFF-4824-8AF6-23D97817EE53}" type="datetime1">
              <a:rPr lang="en-GB" smtClean="0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Title</a:t>
            </a:r>
            <a:endParaRPr lang="en-GB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A474-D248-4C45-B728-65B193D297AC}" type="slidenum">
              <a:rPr lang="en-GB" smtClean="0"/>
              <a:pPr/>
              <a:t>21</a:t>
            </a:fld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 descr="Screen Shot 2014-09-23 at 23.42.42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24661"/>
            <a:ext cx="9144000" cy="45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27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850" y="968120"/>
            <a:ext cx="8496300" cy="576262"/>
          </a:xfrm>
        </p:spPr>
        <p:txBody>
          <a:bodyPr/>
          <a:lstStyle/>
          <a:p>
            <a:r>
              <a:rPr lang="pl-PL" b="1" dirty="0" smtClean="0"/>
              <a:t> Device </a:t>
            </a:r>
            <a:r>
              <a:rPr lang="pl-PL" b="1" dirty="0" err="1"/>
              <a:t>discovery</a:t>
            </a:r>
            <a:r>
              <a:rPr lang="pl-PL" b="1" dirty="0" smtClean="0"/>
              <a:t> - </a:t>
            </a:r>
            <a:r>
              <a:rPr lang="pl-PL" b="1" dirty="0" err="1" smtClean="0"/>
              <a:t>Pull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3850" y="1928629"/>
            <a:ext cx="8496300" cy="40927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342900" indent="-342900">
              <a:buFont typeface="+mj-lt"/>
              <a:buAutoNum type="arabicPeriod"/>
            </a:pPr>
            <a:endParaRPr lang="pl-PL" dirty="0" smtClean="0"/>
          </a:p>
          <a:p>
            <a:pPr marL="342900" indent="-342900">
              <a:buFont typeface="+mj-lt"/>
              <a:buAutoNum type="arabicPeriod"/>
            </a:pP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B351-3EFF-4824-8AF6-23D97817EE53}" type="datetime1">
              <a:rPr lang="en-GB" smtClean="0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Title</a:t>
            </a:r>
            <a:endParaRPr lang="en-GB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A474-D248-4C45-B728-65B193D297AC}" type="slidenum">
              <a:rPr lang="en-GB" smtClean="0"/>
              <a:pPr/>
              <a:t>22</a:t>
            </a:fld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 descr="Screen Shot 2014-09-24 at 00.44.52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518016"/>
            <a:ext cx="9144000" cy="503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55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850" y="968120"/>
            <a:ext cx="8496300" cy="576262"/>
          </a:xfrm>
        </p:spPr>
        <p:txBody>
          <a:bodyPr/>
          <a:lstStyle/>
          <a:p>
            <a:r>
              <a:rPr lang="pl-PL" b="1" dirty="0" smtClean="0"/>
              <a:t> Device </a:t>
            </a:r>
            <a:r>
              <a:rPr lang="pl-PL" b="1" dirty="0" err="1"/>
              <a:t>discovery</a:t>
            </a:r>
            <a:r>
              <a:rPr lang="pl-PL" dirty="0" smtClean="0"/>
              <a:t> - </a:t>
            </a:r>
            <a:r>
              <a:rPr lang="pl-PL" b="1" dirty="0" err="1"/>
              <a:t>Push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3850" y="1928629"/>
            <a:ext cx="8496300" cy="409275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Obtain </a:t>
            </a:r>
            <a:r>
              <a:rPr lang="en-US" dirty="0"/>
              <a:t>an API Key from the Ralph interface - on the bottom part of the page you will see your login name (preference) click on it, and choose “</a:t>
            </a:r>
            <a:r>
              <a:rPr lang="en-US" dirty="0" err="1"/>
              <a:t>Api</a:t>
            </a:r>
            <a:r>
              <a:rPr lang="en-US" dirty="0"/>
              <a:t> key”. You will see your </a:t>
            </a:r>
            <a:r>
              <a:rPr lang="en-US" dirty="0" err="1"/>
              <a:t>api</a:t>
            </a:r>
            <a:r>
              <a:rPr lang="en-US" dirty="0"/>
              <a:t> key there.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Prepare </a:t>
            </a:r>
            <a:r>
              <a:rPr lang="en-US" dirty="0"/>
              <a:t>your script which generates JSON data</a:t>
            </a:r>
            <a:r>
              <a:rPr lang="en-US" dirty="0" smtClean="0"/>
              <a:t>.</a:t>
            </a:r>
            <a:endParaRPr lang="pl-PL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Send </a:t>
            </a:r>
            <a:r>
              <a:rPr lang="en-US" dirty="0"/>
              <a:t>JSON data to the API interface using your script (REST call</a:t>
            </a:r>
            <a:r>
              <a:rPr lang="en-US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View &amp; accept your data using </a:t>
            </a:r>
            <a:r>
              <a:rPr lang="en-US" dirty="0" smtClean="0"/>
              <a:t>GUI</a:t>
            </a:r>
            <a:endParaRPr lang="pl-PL" dirty="0"/>
          </a:p>
          <a:p>
            <a:pPr marL="0" indent="0">
              <a:lnSpc>
                <a:spcPct val="150000"/>
              </a:lnSpc>
            </a:pP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B351-3EFF-4824-8AF6-23D97817EE53}" type="datetime1">
              <a:rPr lang="en-GB" smtClean="0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Title</a:t>
            </a:r>
            <a:endParaRPr lang="en-GB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A474-D248-4C45-B728-65B193D297AC}" type="slidenum">
              <a:rPr lang="en-GB" smtClean="0"/>
              <a:pPr/>
              <a:t>23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787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850" y="968120"/>
            <a:ext cx="8496300" cy="576262"/>
          </a:xfrm>
        </p:spPr>
        <p:txBody>
          <a:bodyPr/>
          <a:lstStyle/>
          <a:p>
            <a:r>
              <a:rPr lang="pl-PL" b="1" dirty="0" smtClean="0"/>
              <a:t> Device </a:t>
            </a:r>
            <a:r>
              <a:rPr lang="pl-PL" b="1" dirty="0" err="1"/>
              <a:t>discovery</a:t>
            </a:r>
            <a:r>
              <a:rPr lang="pl-PL" dirty="0" smtClean="0"/>
              <a:t> - </a:t>
            </a:r>
            <a:r>
              <a:rPr lang="pl-PL" b="1" dirty="0" err="1"/>
              <a:t>Push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3850" y="1522115"/>
            <a:ext cx="8496300" cy="449927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pl-PL" dirty="0" err="1" smtClean="0"/>
              <a:t>Sample</a:t>
            </a:r>
            <a:r>
              <a:rPr lang="pl-PL" dirty="0" smtClean="0"/>
              <a:t> </a:t>
            </a:r>
            <a:r>
              <a:rPr lang="pl-PL" dirty="0" err="1" smtClean="0"/>
              <a:t>date</a:t>
            </a:r>
            <a:r>
              <a:rPr lang="pl-PL" dirty="0" smtClean="0"/>
              <a:t> in JSON</a:t>
            </a:r>
          </a:p>
          <a:p>
            <a:r>
              <a:rPr lang="en-US" dirty="0" smtClean="0"/>
              <a:t>{"</a:t>
            </a:r>
            <a:r>
              <a:rPr lang="en-US" dirty="0"/>
              <a:t>data": {</a:t>
            </a:r>
          </a:p>
          <a:p>
            <a:r>
              <a:rPr lang="en-US" dirty="0"/>
              <a:t>        "date": "2014-01-01 01:01:01",</a:t>
            </a:r>
          </a:p>
          <a:p>
            <a:r>
              <a:rPr lang="en-US" dirty="0"/>
              <a:t>        </a:t>
            </a:r>
            <a:r>
              <a:rPr lang="en-US" dirty="0" smtClean="0"/>
              <a:t>"device": {</a:t>
            </a:r>
            <a:r>
              <a:rPr lang="nb-NO" dirty="0" smtClean="0"/>
              <a:t>"</a:t>
            </a:r>
            <a:r>
              <a:rPr lang="nb-NO" dirty="0" err="1" smtClean="0"/>
              <a:t>mac_addresses</a:t>
            </a:r>
            <a:r>
              <a:rPr lang="nb-NO" dirty="0" smtClean="0"/>
              <a:t>": ["</a:t>
            </a:r>
            <a:r>
              <a:rPr lang="nb-NO" dirty="0" err="1" smtClean="0"/>
              <a:t>de:ad:be:ef:ca:fe</a:t>
            </a:r>
            <a:r>
              <a:rPr lang="nb-NO" dirty="0" smtClean="0"/>
              <a:t>”] }</a:t>
            </a:r>
            <a:r>
              <a:rPr lang="nb-NO" dirty="0"/>
              <a:t>,</a:t>
            </a:r>
          </a:p>
          <a:p>
            <a:r>
              <a:rPr lang="sv-SE" dirty="0"/>
              <a:t> </a:t>
            </a:r>
            <a:r>
              <a:rPr lang="sv-SE" dirty="0" smtClean="0"/>
              <a:t>       "</a:t>
            </a:r>
            <a:r>
              <a:rPr lang="sv-SE" dirty="0"/>
              <a:t>plugin": "</a:t>
            </a:r>
            <a:r>
              <a:rPr lang="sv-SE" dirty="0" err="1"/>
              <a:t>donpedro</a:t>
            </a:r>
            <a:r>
              <a:rPr lang="sv-SE" dirty="0"/>
              <a:t>",</a:t>
            </a:r>
          </a:p>
          <a:p>
            <a:r>
              <a:rPr lang="it-IT" dirty="0"/>
              <a:t>        "status": "success"</a:t>
            </a:r>
          </a:p>
          <a:p>
            <a:r>
              <a:rPr lang="it-IT" dirty="0"/>
              <a:t> </a:t>
            </a:r>
            <a:r>
              <a:rPr lang="it-IT" dirty="0" smtClean="0"/>
              <a:t>}}</a:t>
            </a:r>
            <a:endParaRPr lang="pl-PL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l-PL" dirty="0" err="1" smtClean="0"/>
              <a:t>Pushing</a:t>
            </a:r>
            <a:r>
              <a:rPr lang="pl-PL" dirty="0" smtClean="0"/>
              <a:t> data in to </a:t>
            </a:r>
            <a:r>
              <a:rPr lang="pl-PL" dirty="0" err="1" smtClean="0"/>
              <a:t>Ralph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pl-PL" dirty="0" err="1" smtClean="0"/>
              <a:t>curl</a:t>
            </a:r>
            <a:r>
              <a:rPr lang="pl-PL" dirty="0" smtClean="0"/>
              <a:t>:</a:t>
            </a:r>
            <a:endParaRPr lang="en-US" dirty="0"/>
          </a:p>
          <a:p>
            <a:pPr marL="0" indent="0"/>
            <a:r>
              <a:rPr lang="en-US" b="1" dirty="0" smtClean="0"/>
              <a:t>	curl </a:t>
            </a:r>
            <a:r>
              <a:rPr lang="en-US" b="1" dirty="0"/>
              <a:t>-XPOST </a:t>
            </a:r>
            <a:r>
              <a:rPr lang="en-US" b="1" dirty="0" smtClean="0"/>
              <a:t>http:</a:t>
            </a:r>
            <a:r>
              <a:rPr lang="en-US" b="1" dirty="0"/>
              <a:t>//</a:t>
            </a:r>
            <a:r>
              <a:rPr lang="en-US" b="1" dirty="0" err="1" smtClean="0"/>
              <a:t>ralph.lab.local</a:t>
            </a:r>
            <a:r>
              <a:rPr lang="en-US" b="1" dirty="0" smtClean="0"/>
              <a:t>/</a:t>
            </a:r>
            <a:r>
              <a:rPr lang="en-US" b="1" dirty="0"/>
              <a:t>api/v0.9/scanresult/ -d @/</a:t>
            </a:r>
            <a:r>
              <a:rPr lang="en-US" b="1" dirty="0" err="1"/>
              <a:t>tmp</a:t>
            </a:r>
            <a:r>
              <a:rPr lang="en-US" b="1" dirty="0"/>
              <a:t>/</a:t>
            </a:r>
            <a:r>
              <a:rPr lang="en-US" b="1" dirty="0" err="1"/>
              <a:t>data.json</a:t>
            </a:r>
            <a:r>
              <a:rPr lang="en-US" b="1" dirty="0"/>
              <a:t> -H "Authorization: </a:t>
            </a:r>
            <a:r>
              <a:rPr lang="en-US" b="1" dirty="0" err="1"/>
              <a:t>ApiKey</a:t>
            </a:r>
            <a:r>
              <a:rPr lang="en-US" b="1" dirty="0"/>
              <a:t> </a:t>
            </a:r>
            <a:r>
              <a:rPr lang="en-US" b="1" dirty="0" err="1"/>
              <a:t>user.name:api_key</a:t>
            </a:r>
            <a:r>
              <a:rPr lang="en-US" b="1" dirty="0"/>
              <a:t>" -H "Content-type: application/</a:t>
            </a:r>
            <a:r>
              <a:rPr lang="en-US" b="1" dirty="0" err="1" smtClean="0"/>
              <a:t>json</a:t>
            </a:r>
            <a:r>
              <a:rPr lang="en-US" b="1" dirty="0" smtClean="0"/>
              <a:t>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Apply change in GUI</a:t>
            </a:r>
            <a:endParaRPr lang="en-US" dirty="0"/>
          </a:p>
          <a:p>
            <a:pPr marL="0" indent="0"/>
            <a:endParaRPr lang="en-US" b="1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B351-3EFF-4824-8AF6-23D97817EE53}" type="datetime1">
              <a:rPr lang="en-GB" smtClean="0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A474-D248-4C45-B728-65B193D297AC}" type="slidenum">
              <a:rPr lang="en-GB" smtClean="0"/>
              <a:pPr/>
              <a:t>24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622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850" y="968120"/>
            <a:ext cx="8496300" cy="576262"/>
          </a:xfrm>
        </p:spPr>
        <p:txBody>
          <a:bodyPr/>
          <a:lstStyle/>
          <a:p>
            <a:r>
              <a:rPr lang="pl-PL" b="1" dirty="0" smtClean="0"/>
              <a:t> Device </a:t>
            </a:r>
            <a:r>
              <a:rPr lang="pl-PL" b="1" dirty="0" err="1"/>
              <a:t>discovery</a:t>
            </a:r>
            <a:r>
              <a:rPr lang="pl-PL" dirty="0" smtClean="0"/>
              <a:t> - </a:t>
            </a:r>
            <a:r>
              <a:rPr lang="pl-PL" b="1" dirty="0" err="1"/>
              <a:t>Push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3850" y="1522115"/>
            <a:ext cx="8496300" cy="449927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dirty="0"/>
          </a:p>
          <a:p>
            <a:pPr marL="0" indent="0"/>
            <a:endParaRPr lang="en-US" b="1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B351-3EFF-4824-8AF6-23D97817EE53}" type="datetime1">
              <a:rPr lang="en-GB" smtClean="0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A474-D248-4C45-B728-65B193D297AC}" type="slidenum">
              <a:rPr lang="en-GB" smtClean="0"/>
              <a:pPr/>
              <a:t>25</a:t>
            </a:fld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6" descr="Screen Shot 2014-09-24 at 10.38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181" y="1502725"/>
            <a:ext cx="84963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850" y="968120"/>
            <a:ext cx="8496300" cy="576262"/>
          </a:xfrm>
        </p:spPr>
        <p:txBody>
          <a:bodyPr/>
          <a:lstStyle/>
          <a:p>
            <a:r>
              <a:rPr lang="pl-PL" b="1" dirty="0" smtClean="0"/>
              <a:t> Device </a:t>
            </a:r>
            <a:r>
              <a:rPr lang="pl-PL" b="1" dirty="0" err="1"/>
              <a:t>discovery</a:t>
            </a:r>
            <a:r>
              <a:rPr lang="pl-PL" dirty="0" smtClean="0"/>
              <a:t> - </a:t>
            </a:r>
            <a:r>
              <a:rPr lang="pl-PL" b="1" dirty="0" err="1"/>
              <a:t>Push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3850" y="1522115"/>
            <a:ext cx="8496300" cy="449927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dirty="0"/>
          </a:p>
          <a:p>
            <a:pPr marL="0" indent="0"/>
            <a:endParaRPr lang="en-US" b="1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B351-3EFF-4824-8AF6-23D97817EE53}" type="datetime1">
              <a:rPr lang="en-GB" smtClean="0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A474-D248-4C45-B728-65B193D297AC}" type="slidenum">
              <a:rPr lang="en-GB" smtClean="0"/>
              <a:pPr/>
              <a:t>26</a:t>
            </a:fld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 descr="Screen Shot 2014-09-24 at 10.38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105" y="1412625"/>
            <a:ext cx="8785317" cy="491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63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850" y="968120"/>
            <a:ext cx="8496300" cy="576262"/>
          </a:xfrm>
        </p:spPr>
        <p:txBody>
          <a:bodyPr/>
          <a:lstStyle/>
          <a:p>
            <a:r>
              <a:rPr lang="pl-PL" b="1" dirty="0" smtClean="0"/>
              <a:t> Device </a:t>
            </a:r>
            <a:r>
              <a:rPr lang="pl-PL" b="1" dirty="0" err="1"/>
              <a:t>discovery</a:t>
            </a:r>
            <a:r>
              <a:rPr lang="pl-PL" dirty="0" smtClean="0"/>
              <a:t> - </a:t>
            </a:r>
            <a:r>
              <a:rPr lang="pl-PL" b="1" dirty="0" err="1"/>
              <a:t>Push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3850" y="1522115"/>
            <a:ext cx="8496300" cy="449927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dirty="0"/>
          </a:p>
          <a:p>
            <a:pPr marL="0" indent="0"/>
            <a:endParaRPr lang="en-US" b="1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B351-3EFF-4824-8AF6-23D97817EE53}" type="datetime1">
              <a:rPr lang="en-GB" smtClean="0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A474-D248-4C45-B728-65B193D297AC}" type="slidenum">
              <a:rPr lang="en-GB" smtClean="0"/>
              <a:pPr/>
              <a:t>27</a:t>
            </a:fld>
            <a:endParaRPr lang="en-GB">
              <a:solidFill>
                <a:schemeClr val="tx1"/>
              </a:solidFill>
            </a:endParaRPr>
          </a:p>
        </p:txBody>
      </p:sp>
      <p:pic>
        <p:nvPicPr>
          <p:cNvPr id="5" name="Picture 4" descr="Screen Shot 2014-09-24 at 10.41.31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952" y="1444486"/>
            <a:ext cx="7602631" cy="482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75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850" y="968120"/>
            <a:ext cx="8496300" cy="576262"/>
          </a:xfrm>
        </p:spPr>
        <p:txBody>
          <a:bodyPr/>
          <a:lstStyle/>
          <a:p>
            <a:r>
              <a:rPr lang="pl-PL" b="1" dirty="0" smtClean="0"/>
              <a:t> Device </a:t>
            </a:r>
            <a:r>
              <a:rPr lang="pl-PL" b="1" dirty="0" err="1"/>
              <a:t>discovery</a:t>
            </a:r>
            <a:r>
              <a:rPr lang="pl-PL" dirty="0" smtClean="0"/>
              <a:t> - </a:t>
            </a:r>
            <a:r>
              <a:rPr lang="pl-PL" b="1" dirty="0" err="1"/>
              <a:t>Push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3850" y="1522115"/>
            <a:ext cx="8496300" cy="449927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dirty="0"/>
          </a:p>
          <a:p>
            <a:pPr marL="0" indent="0"/>
            <a:endParaRPr lang="en-US" b="1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B351-3EFF-4824-8AF6-23D97817EE53}" type="datetime1">
              <a:rPr lang="en-GB" smtClean="0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A474-D248-4C45-B728-65B193D297AC}" type="slidenum">
              <a:rPr lang="en-GB" smtClean="0"/>
              <a:pPr/>
              <a:t>28</a:t>
            </a:fld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6" descr="Screen Shot 2014-09-24 at 14.44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674" y="1832355"/>
            <a:ext cx="8730607" cy="384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30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850" y="968120"/>
            <a:ext cx="8496300" cy="576262"/>
          </a:xfrm>
        </p:spPr>
        <p:txBody>
          <a:bodyPr/>
          <a:lstStyle/>
          <a:p>
            <a:r>
              <a:rPr lang="pl-PL" b="1" dirty="0" smtClean="0"/>
              <a:t> Device </a:t>
            </a:r>
            <a:r>
              <a:rPr lang="pl-PL" b="1" dirty="0" err="1"/>
              <a:t>discovery</a:t>
            </a:r>
            <a:r>
              <a:rPr lang="pl-PL" dirty="0" smtClean="0"/>
              <a:t> - </a:t>
            </a:r>
            <a:r>
              <a:rPr lang="pl-PL" b="1" dirty="0" err="1"/>
              <a:t>Push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3850" y="1522115"/>
            <a:ext cx="8496300" cy="449927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dirty="0"/>
          </a:p>
          <a:p>
            <a:pPr marL="0" indent="0"/>
            <a:endParaRPr lang="en-US" b="1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B351-3EFF-4824-8AF6-23D97817EE53}" type="datetime1">
              <a:rPr lang="en-GB" smtClean="0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A474-D248-4C45-B728-65B193D297AC}" type="slidenum">
              <a:rPr lang="en-GB" smtClean="0"/>
              <a:pPr/>
              <a:t>29</a:t>
            </a:fld>
            <a:endParaRPr lang="en-GB">
              <a:solidFill>
                <a:schemeClr val="tx1"/>
              </a:solidFill>
            </a:endParaRPr>
          </a:p>
        </p:txBody>
      </p:sp>
      <p:pic>
        <p:nvPicPr>
          <p:cNvPr id="5" name="Picture 4" descr="Screen Shot 2014-09-24 at 14.44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138" y="2366588"/>
            <a:ext cx="8814722" cy="263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55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 </a:t>
            </a:r>
            <a:r>
              <a:rPr lang="pl-PL" b="1" dirty="0" err="1" smtClean="0"/>
              <a:t>What</a:t>
            </a:r>
            <a:r>
              <a:rPr lang="pl-PL" b="1" dirty="0" smtClean="0"/>
              <a:t> </a:t>
            </a:r>
            <a:r>
              <a:rPr lang="pl-PL" b="1" dirty="0" err="1" smtClean="0"/>
              <a:t>is</a:t>
            </a:r>
            <a:r>
              <a:rPr lang="pl-PL" b="1" dirty="0" smtClean="0"/>
              <a:t> </a:t>
            </a:r>
            <a:r>
              <a:rPr lang="pl-PL" b="1" dirty="0" err="1" smtClean="0"/>
              <a:t>Ralph</a:t>
            </a:r>
            <a:r>
              <a:rPr lang="pl-PL" b="1" dirty="0" smtClean="0"/>
              <a:t>?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3850" y="2060575"/>
            <a:ext cx="8496300" cy="3887788"/>
          </a:xfrm>
        </p:spPr>
        <p:txBody>
          <a:bodyPr/>
          <a:lstStyle/>
          <a:p>
            <a:r>
              <a:rPr lang="en-US" dirty="0"/>
              <a:t>Ralph is full-featured Asset Management, DCIM and CMDB system for data center and back </a:t>
            </a:r>
            <a:r>
              <a:rPr lang="en-US" dirty="0" smtClean="0"/>
              <a:t>office.</a:t>
            </a:r>
            <a:endParaRPr lang="pl-PL" dirty="0" smtClean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B351-3EFF-4824-8AF6-23D97817EE53}" type="datetime1">
              <a:rPr lang="en-GB" smtClean="0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Title</a:t>
            </a:r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A474-D248-4C45-B728-65B193D297AC}" type="slidenum">
              <a:rPr lang="en-GB" smtClean="0"/>
              <a:pPr/>
              <a:t>3</a:t>
            </a:fld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0" name="Grupa 9"/>
          <p:cNvGrpSpPr/>
          <p:nvPr/>
        </p:nvGrpSpPr>
        <p:grpSpPr>
          <a:xfrm>
            <a:off x="972152" y="2699671"/>
            <a:ext cx="6785810" cy="4137025"/>
            <a:chOff x="972152" y="2670175"/>
            <a:chExt cx="6785810" cy="4137025"/>
          </a:xfrm>
        </p:grpSpPr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2424044743"/>
                </p:ext>
              </p:extLst>
            </p:nvPr>
          </p:nvGraphicFramePr>
          <p:xfrm>
            <a:off x="1341120" y="274320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8" name="Prostokąt zaokrąglony 7"/>
            <p:cNvSpPr/>
            <p:nvPr/>
          </p:nvSpPr>
          <p:spPr bwMode="auto">
            <a:xfrm>
              <a:off x="972152" y="2743200"/>
              <a:ext cx="6785810" cy="3351213"/>
            </a:xfrm>
            <a:prstGeom prst="roundRect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Prostokąt 8"/>
            <p:cNvSpPr/>
            <p:nvPr/>
          </p:nvSpPr>
          <p:spPr>
            <a:xfrm>
              <a:off x="3405499" y="2670175"/>
              <a:ext cx="191911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l-PL" sz="5400" b="0" cap="none" spc="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Ralph</a:t>
              </a:r>
              <a:endPara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7154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850" y="968120"/>
            <a:ext cx="8496300" cy="576262"/>
          </a:xfrm>
        </p:spPr>
        <p:txBody>
          <a:bodyPr/>
          <a:lstStyle/>
          <a:p>
            <a:r>
              <a:rPr lang="pl-PL" b="1" dirty="0" smtClean="0"/>
              <a:t> Device </a:t>
            </a:r>
            <a:r>
              <a:rPr lang="pl-PL" b="1" dirty="0" err="1"/>
              <a:t>discovery</a:t>
            </a:r>
            <a:r>
              <a:rPr lang="pl-PL" dirty="0" smtClean="0"/>
              <a:t> - </a:t>
            </a:r>
            <a:r>
              <a:rPr lang="pl-PL" b="1" dirty="0" err="1"/>
              <a:t>Push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3850" y="1928629"/>
            <a:ext cx="8496300" cy="409275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 smtClean="0"/>
              <a:t>DonPedro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/>
              <a:t> </a:t>
            </a:r>
            <a:r>
              <a:rPr lang="pl-PL" dirty="0" err="1"/>
              <a:t>Ralph</a:t>
            </a:r>
            <a:r>
              <a:rPr lang="pl-PL" dirty="0"/>
              <a:t> Windows </a:t>
            </a:r>
            <a:r>
              <a:rPr lang="pl-PL" dirty="0" smtClean="0"/>
              <a:t>Agent </a:t>
            </a:r>
            <a:r>
              <a:rPr lang="pl-PL" dirty="0" err="1" smtClean="0"/>
              <a:t>that</a:t>
            </a:r>
            <a:r>
              <a:rPr lang="pl-PL" dirty="0"/>
              <a:t> </a:t>
            </a:r>
            <a:r>
              <a:rPr lang="pl-PL" dirty="0" err="1"/>
              <a:t>provide</a:t>
            </a:r>
            <a:r>
              <a:rPr lang="pl-PL" dirty="0"/>
              <a:t> hardware </a:t>
            </a:r>
            <a:r>
              <a:rPr lang="pl-PL" dirty="0" err="1" smtClean="0"/>
              <a:t>discovery</a:t>
            </a:r>
            <a:r>
              <a:rPr lang="pl-PL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smtClean="0"/>
              <a:t>Agent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pl-PL" dirty="0" err="1" smtClean="0"/>
              <a:t>push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for </a:t>
            </a:r>
            <a:r>
              <a:rPr lang="pl-PL" dirty="0" err="1" smtClean="0"/>
              <a:t>sending</a:t>
            </a:r>
            <a:r>
              <a:rPr lang="pl-PL" dirty="0" smtClean="0"/>
              <a:t> </a:t>
            </a:r>
            <a:r>
              <a:rPr lang="pl-PL" dirty="0" err="1" smtClean="0"/>
              <a:t>scan</a:t>
            </a:r>
            <a:r>
              <a:rPr lang="pl-PL" dirty="0" smtClean="0"/>
              <a:t> data in JSON format to </a:t>
            </a:r>
            <a:r>
              <a:rPr lang="pl-PL" dirty="0" err="1" smtClean="0"/>
              <a:t>Ralph</a:t>
            </a:r>
            <a:r>
              <a:rPr lang="pl-PL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 smtClean="0"/>
              <a:t>Running</a:t>
            </a:r>
            <a:r>
              <a:rPr lang="pl-PL" dirty="0" smtClean="0"/>
              <a:t> as a service in Microsoft Windows.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 smtClean="0"/>
              <a:t>DonPedroOutput</a:t>
            </a:r>
            <a:r>
              <a:rPr lang="pl-PL" dirty="0" smtClean="0"/>
              <a:t> display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collected</a:t>
            </a:r>
            <a:r>
              <a:rPr lang="pl-PL" dirty="0" smtClean="0"/>
              <a:t> data from host and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save</a:t>
            </a:r>
            <a:r>
              <a:rPr lang="pl-PL" dirty="0" smtClean="0"/>
              <a:t> </a:t>
            </a:r>
            <a:r>
              <a:rPr lang="pl-PL" dirty="0" err="1" smtClean="0"/>
              <a:t>output</a:t>
            </a:r>
            <a:r>
              <a:rPr lang="pl-PL" dirty="0" smtClean="0"/>
              <a:t> in JSON format.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342900" indent="-342900">
              <a:buFont typeface="+mj-lt"/>
              <a:buAutoNum type="arabicPeriod"/>
            </a:pP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B351-3EFF-4824-8AF6-23D97817EE53}" type="datetime1">
              <a:rPr lang="en-GB" smtClean="0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A474-D248-4C45-B728-65B193D297AC}" type="slidenum">
              <a:rPr lang="en-GB" smtClean="0"/>
              <a:pPr/>
              <a:t>30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956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850" y="968120"/>
            <a:ext cx="8496300" cy="576262"/>
          </a:xfrm>
        </p:spPr>
        <p:txBody>
          <a:bodyPr/>
          <a:lstStyle/>
          <a:p>
            <a:r>
              <a:rPr lang="pl-PL" b="1" dirty="0"/>
              <a:t> </a:t>
            </a:r>
            <a:r>
              <a:rPr lang="pl-PL" b="1" dirty="0" err="1" smtClean="0"/>
              <a:t>Beast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3850" y="1928629"/>
            <a:ext cx="8496300" cy="409275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Beast is convenient Ralph API command line client.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can be used as generic </a:t>
            </a:r>
            <a:r>
              <a:rPr lang="en-US" dirty="0" err="1"/>
              <a:t>Tastypie</a:t>
            </a:r>
            <a:r>
              <a:rPr lang="en-US" dirty="0"/>
              <a:t> command line client for querying, manipulating REST resources from the shell.</a:t>
            </a:r>
            <a:endParaRPr lang="pl-PL" dirty="0" smtClean="0"/>
          </a:p>
          <a:p>
            <a:pPr marL="342900" indent="-342900">
              <a:buFont typeface="+mj-lt"/>
              <a:buAutoNum type="arabicPeriod"/>
            </a:pP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B351-3EFF-4824-8AF6-23D97817EE53}" type="datetime1">
              <a:rPr lang="en-GB" smtClean="0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A474-D248-4C45-B728-65B193D297AC}" type="slidenum">
              <a:rPr lang="en-GB" smtClean="0"/>
              <a:pPr/>
              <a:t>31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338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850" y="968120"/>
            <a:ext cx="8496300" cy="576262"/>
          </a:xfrm>
        </p:spPr>
        <p:txBody>
          <a:bodyPr/>
          <a:lstStyle/>
          <a:p>
            <a:r>
              <a:rPr lang="pl-PL" b="1" dirty="0"/>
              <a:t> </a:t>
            </a:r>
            <a:r>
              <a:rPr lang="pl-PL" b="1" dirty="0" err="1" smtClean="0"/>
              <a:t>Beast</a:t>
            </a:r>
            <a:r>
              <a:rPr lang="pl-PL" b="1" dirty="0" smtClean="0"/>
              <a:t> - </a:t>
            </a:r>
            <a:r>
              <a:rPr lang="pl-PL" b="1" dirty="0" err="1" smtClean="0"/>
              <a:t>example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3850" y="1928629"/>
            <a:ext cx="8496300" cy="4092759"/>
          </a:xfrm>
        </p:spPr>
        <p:txBody>
          <a:bodyPr/>
          <a:lstStyle/>
          <a:p>
            <a:pPr marL="0" indent="0"/>
            <a:r>
              <a:rPr lang="en-US" dirty="0" smtClean="0">
                <a:latin typeface="Consolas"/>
                <a:cs typeface="Consolas"/>
              </a:rPr>
              <a:t>beast --help</a:t>
            </a:r>
            <a:endParaRPr lang="pl-PL" dirty="0" smtClean="0">
              <a:latin typeface="Consolas"/>
              <a:cs typeface="Consolas"/>
            </a:endParaRPr>
          </a:p>
          <a:p>
            <a:endParaRPr lang="en-US" dirty="0" smtClean="0"/>
          </a:p>
          <a:p>
            <a:r>
              <a:rPr lang="en-US" dirty="0" smtClean="0"/>
              <a:t>Output</a:t>
            </a:r>
            <a:r>
              <a:rPr lang="en-US" dirty="0"/>
              <a:t>:</a:t>
            </a:r>
          </a:p>
          <a:p>
            <a:r>
              <a:rPr lang="en-US" dirty="0">
                <a:latin typeface="Consolas"/>
                <a:cs typeface="Consolas"/>
              </a:rPr>
              <a:t>Usage:</a:t>
            </a:r>
          </a:p>
          <a:p>
            <a:r>
              <a:rPr lang="en-US" dirty="0">
                <a:latin typeface="Consolas"/>
                <a:cs typeface="Consolas"/>
              </a:rPr>
              <a:t> beast show</a:t>
            </a:r>
          </a:p>
          <a:p>
            <a:r>
              <a:rPr lang="en-US" dirty="0">
                <a:latin typeface="Consolas"/>
                <a:cs typeface="Consolas"/>
              </a:rPr>
              <a:t> beast show &lt;resource&gt; [--debug] [--schema] [--fields=fields] [--filter=</a:t>
            </a:r>
            <a:r>
              <a:rPr lang="en-US" dirty="0" err="1">
                <a:latin typeface="Consolas"/>
                <a:cs typeface="Consolas"/>
              </a:rPr>
              <a:t>field_filter</a:t>
            </a:r>
            <a:r>
              <a:rPr lang="en-US" dirty="0">
                <a:latin typeface="Consolas"/>
                <a:cs typeface="Consolas"/>
              </a:rPr>
              <a:t>] [--</a:t>
            </a:r>
            <a:r>
              <a:rPr lang="en-US" dirty="0" err="1">
                <a:latin typeface="Consolas"/>
                <a:cs typeface="Consolas"/>
              </a:rPr>
              <a:t>csv</a:t>
            </a:r>
            <a:r>
              <a:rPr lang="en-US" dirty="0">
                <a:latin typeface="Consolas"/>
                <a:cs typeface="Consolas"/>
              </a:rPr>
              <a:t>] [--trim] [--width=</a:t>
            </a:r>
            <a:r>
              <a:rPr lang="en-US" dirty="0" err="1">
                <a:latin typeface="Consolas"/>
                <a:cs typeface="Consolas"/>
              </a:rPr>
              <a:t>max_width</a:t>
            </a:r>
            <a:r>
              <a:rPr lang="en-US" dirty="0">
                <a:latin typeface="Consolas"/>
                <a:cs typeface="Consolas"/>
              </a:rPr>
              <a:t>] [--silent] [--limit=limit]</a:t>
            </a:r>
          </a:p>
          <a:p>
            <a:r>
              <a:rPr lang="en-US" dirty="0">
                <a:latin typeface="Consolas"/>
                <a:cs typeface="Consolas"/>
              </a:rPr>
              <a:t> beast update &lt;resource&gt; &lt;id&gt; &lt;fields&gt; &lt;</a:t>
            </a:r>
            <a:r>
              <a:rPr lang="en-US" dirty="0" err="1">
                <a:latin typeface="Consolas"/>
                <a:cs typeface="Consolas"/>
              </a:rPr>
              <a:t>fields_values</a:t>
            </a:r>
            <a:r>
              <a:rPr lang="en-US" dirty="0">
                <a:latin typeface="Consolas"/>
                <a:cs typeface="Consolas"/>
              </a:rPr>
              <a:t>&gt;</a:t>
            </a:r>
          </a:p>
          <a:p>
            <a:r>
              <a:rPr lang="en-US" dirty="0">
                <a:latin typeface="Consolas"/>
                <a:cs typeface="Consolas"/>
              </a:rPr>
              <a:t> beast create &lt;resource&gt; [--data=</a:t>
            </a:r>
            <a:r>
              <a:rPr lang="en-US" dirty="0" err="1">
                <a:latin typeface="Consolas"/>
                <a:cs typeface="Consolas"/>
              </a:rPr>
              <a:t>json_data</a:t>
            </a:r>
            <a:r>
              <a:rPr lang="en-US" dirty="0">
                <a:latin typeface="Consolas"/>
                <a:cs typeface="Consolas"/>
              </a:rPr>
              <a:t>] [--file=</a:t>
            </a:r>
            <a:r>
              <a:rPr lang="en-US" dirty="0" err="1">
                <a:latin typeface="Consolas"/>
                <a:cs typeface="Consolas"/>
              </a:rPr>
              <a:t>path_to_the_json_file</a:t>
            </a:r>
            <a:r>
              <a:rPr lang="en-US" dirty="0">
                <a:latin typeface="Consolas"/>
                <a:cs typeface="Consolas"/>
              </a:rPr>
              <a:t>]</a:t>
            </a:r>
          </a:p>
          <a:p>
            <a:r>
              <a:rPr lang="en-US" dirty="0">
                <a:latin typeface="Consolas"/>
                <a:cs typeface="Consolas"/>
              </a:rPr>
              <a:t> beast -h | --help</a:t>
            </a:r>
          </a:p>
          <a:p>
            <a:r>
              <a:rPr lang="en-US" dirty="0">
                <a:latin typeface="Consolas"/>
                <a:cs typeface="Consolas"/>
              </a:rPr>
              <a:t> beast --version</a:t>
            </a:r>
            <a:endParaRPr lang="pl-PL" dirty="0">
              <a:latin typeface="Consolas"/>
              <a:cs typeface="Consolas"/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B351-3EFF-4824-8AF6-23D97817EE53}" type="datetime1">
              <a:rPr lang="en-GB" smtClean="0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A474-D248-4C45-B728-65B193D297AC}" type="slidenum">
              <a:rPr lang="en-GB" smtClean="0"/>
              <a:pPr/>
              <a:t>32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147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850" y="968120"/>
            <a:ext cx="8496300" cy="576262"/>
          </a:xfrm>
        </p:spPr>
        <p:txBody>
          <a:bodyPr/>
          <a:lstStyle/>
          <a:p>
            <a:r>
              <a:rPr lang="pl-PL" b="1" dirty="0"/>
              <a:t> </a:t>
            </a:r>
            <a:r>
              <a:rPr lang="pl-PL" b="1" dirty="0" err="1" smtClean="0"/>
              <a:t>Beast</a:t>
            </a:r>
            <a:r>
              <a:rPr lang="pl-PL" b="1" dirty="0" smtClean="0"/>
              <a:t> - </a:t>
            </a:r>
            <a:r>
              <a:rPr lang="pl-PL" b="1" dirty="0" err="1" smtClean="0"/>
              <a:t>example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33544" y="1899544"/>
            <a:ext cx="8496300" cy="40927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0" indent="0"/>
            <a:r>
              <a:rPr lang="en-US" dirty="0">
                <a:latin typeface="Consolas"/>
                <a:cs typeface="Consolas"/>
              </a:rPr>
              <a:t>beast show venture --limit=1</a:t>
            </a:r>
            <a:endParaRPr lang="pl-PL" dirty="0" smtClean="0">
              <a:latin typeface="Consolas"/>
              <a:cs typeface="Consolas"/>
            </a:endParaRPr>
          </a:p>
          <a:p>
            <a:endParaRPr lang="en-US" dirty="0" smtClean="0"/>
          </a:p>
          <a:p>
            <a:r>
              <a:rPr lang="en-US" dirty="0" smtClean="0"/>
              <a:t>Output</a:t>
            </a:r>
            <a:r>
              <a:rPr lang="en-US" dirty="0"/>
              <a:t>:</a:t>
            </a:r>
          </a:p>
          <a:p>
            <a:r>
              <a:rPr lang="en-US" dirty="0">
                <a:latin typeface="Consolas"/>
                <a:cs typeface="Consolas"/>
              </a:rPr>
              <a:t>Limited rows requested: 1</a:t>
            </a:r>
          </a:p>
          <a:p>
            <a:r>
              <a:rPr lang="en-US" dirty="0">
                <a:latin typeface="Consolas"/>
                <a:cs typeface="Consolas"/>
              </a:rPr>
              <a:t>----------------------------------------------------------------</a:t>
            </a:r>
          </a:p>
          <a:p>
            <a:r>
              <a:rPr lang="en-US" dirty="0">
                <a:latin typeface="Consolas"/>
                <a:cs typeface="Consolas"/>
              </a:rPr>
              <a:t>| name      | </a:t>
            </a:r>
            <a:r>
              <a:rPr lang="en-US" dirty="0" err="1">
                <a:latin typeface="Consolas"/>
                <a:cs typeface="Consolas"/>
              </a:rPr>
              <a:t>cache_version</a:t>
            </a:r>
            <a:r>
              <a:rPr lang="en-US" dirty="0">
                <a:latin typeface="Consolas"/>
                <a:cs typeface="Consolas"/>
              </a:rPr>
              <a:t>| created   | symbol    | modified  |</a:t>
            </a:r>
          </a:p>
          <a:p>
            <a:r>
              <a:rPr lang="en-US" dirty="0">
                <a:latin typeface="Consolas"/>
                <a:cs typeface="Consolas"/>
              </a:rPr>
              <a:t>----------------------------------------------------------------</a:t>
            </a:r>
          </a:p>
          <a:p>
            <a:r>
              <a:rPr lang="en-US" dirty="0">
                <a:latin typeface="Consolas"/>
                <a:cs typeface="Consolas"/>
              </a:rPr>
              <a:t>| Venture1  | 2            | 2012-06-13| venture1  | 2012-06-14|</a:t>
            </a:r>
          </a:p>
          <a:p>
            <a:r>
              <a:rPr lang="en-US" dirty="0">
                <a:latin typeface="Consolas"/>
                <a:cs typeface="Consolas"/>
              </a:rPr>
              <a:t>----------------------------------------------------------------</a:t>
            </a:r>
            <a:endParaRPr lang="pl-PL" dirty="0">
              <a:latin typeface="Consolas"/>
              <a:cs typeface="Consolas"/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B351-3EFF-4824-8AF6-23D97817EE53}" type="datetime1">
              <a:rPr lang="en-GB" smtClean="0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A474-D248-4C45-B728-65B193D297AC}" type="slidenum">
              <a:rPr lang="en-GB" smtClean="0"/>
              <a:pPr/>
              <a:t>33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0145" y="22007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07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850" y="968120"/>
            <a:ext cx="8496300" cy="576262"/>
          </a:xfrm>
        </p:spPr>
        <p:txBody>
          <a:bodyPr/>
          <a:lstStyle/>
          <a:p>
            <a:r>
              <a:rPr lang="pl-PL" b="1" dirty="0"/>
              <a:t> </a:t>
            </a:r>
            <a:r>
              <a:rPr lang="pl-PL" dirty="0"/>
              <a:t>DNS and DHCP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administration</a:t>
            </a:r>
            <a:endParaRPr lang="pl-PL" b="1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B351-3EFF-4824-8AF6-23D97817EE53}" type="datetime1">
              <a:rPr lang="en-GB" smtClean="0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A474-D248-4C45-B728-65B193D297AC}" type="slidenum">
              <a:rPr lang="en-GB" smtClean="0"/>
              <a:pPr/>
              <a:t>34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0145" y="22007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537878"/>
              </p:ext>
            </p:extLst>
          </p:nvPr>
        </p:nvGraphicFramePr>
        <p:xfrm>
          <a:off x="323850" y="2133600"/>
          <a:ext cx="8496300" cy="3887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138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850" y="968120"/>
            <a:ext cx="8496300" cy="576262"/>
          </a:xfrm>
        </p:spPr>
        <p:txBody>
          <a:bodyPr/>
          <a:lstStyle/>
          <a:p>
            <a:r>
              <a:rPr lang="pl-PL" b="1" dirty="0"/>
              <a:t> </a:t>
            </a:r>
            <a:r>
              <a:rPr lang="pl-PL" dirty="0"/>
              <a:t>DNS and DHCP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administration</a:t>
            </a:r>
            <a:endParaRPr lang="pl-PL" b="1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B351-3EFF-4824-8AF6-23D97817EE53}" type="datetime1">
              <a:rPr lang="en-GB" smtClean="0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A474-D248-4C45-B728-65B193D297AC}" type="slidenum">
              <a:rPr lang="en-GB" smtClean="0"/>
              <a:pPr/>
              <a:t>35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0145" y="22007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Screen Shot 2014-09-24 at 13.24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4785"/>
            <a:ext cx="9144000" cy="356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49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850" y="968120"/>
            <a:ext cx="8496300" cy="576262"/>
          </a:xfrm>
        </p:spPr>
        <p:txBody>
          <a:bodyPr/>
          <a:lstStyle/>
          <a:p>
            <a:r>
              <a:rPr lang="pl-PL" b="1" dirty="0"/>
              <a:t> </a:t>
            </a:r>
            <a:r>
              <a:rPr lang="pl-PL" dirty="0"/>
              <a:t>Device </a:t>
            </a:r>
            <a:r>
              <a:rPr lang="pl-PL" dirty="0" err="1"/>
              <a:t>browser</a:t>
            </a:r>
            <a:endParaRPr lang="pl-PL" b="1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B351-3EFF-4824-8AF6-23D97817EE53}" type="datetime1">
              <a:rPr lang="en-GB" smtClean="0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A474-D248-4C45-B728-65B193D297AC}" type="slidenum">
              <a:rPr lang="en-GB" smtClean="0"/>
              <a:pPr/>
              <a:t>36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0145" y="22007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774185"/>
            <a:ext cx="8496300" cy="42472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Ralph web interface </a:t>
            </a:r>
            <a:r>
              <a:rPr lang="en-US" dirty="0" smtClean="0"/>
              <a:t>allows you to browser your </a:t>
            </a:r>
            <a:r>
              <a:rPr lang="en-US" dirty="0"/>
              <a:t>discovered </a:t>
            </a:r>
            <a:r>
              <a:rPr lang="en-US" dirty="0" smtClean="0"/>
              <a:t>devices in </a:t>
            </a:r>
            <a:r>
              <a:rPr lang="en-US" dirty="0"/>
              <a:t>five </a:t>
            </a:r>
            <a:r>
              <a:rPr lang="en-US" dirty="0" smtClean="0"/>
              <a:t>ways: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racks – view physical </a:t>
            </a:r>
            <a:r>
              <a:rPr lang="en-US" dirty="0" err="1"/>
              <a:t>organisation</a:t>
            </a:r>
            <a:r>
              <a:rPr lang="en-US" dirty="0"/>
              <a:t> of your </a:t>
            </a:r>
            <a:r>
              <a:rPr lang="en-US" dirty="0" smtClean="0"/>
              <a:t>datacenter.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ventures - </a:t>
            </a:r>
            <a:r>
              <a:rPr lang="en-US" dirty="0" err="1" smtClean="0"/>
              <a:t>organisations</a:t>
            </a:r>
            <a:r>
              <a:rPr lang="en-US" dirty="0" smtClean="0"/>
              <a:t> </a:t>
            </a:r>
            <a:r>
              <a:rPr lang="en-US" dirty="0"/>
              <a:t>and by the services to which they belong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networks - datacenter </a:t>
            </a:r>
            <a:r>
              <a:rPr lang="en-US" dirty="0"/>
              <a:t>from </a:t>
            </a:r>
            <a:r>
              <a:rPr lang="en-US" dirty="0" smtClean="0"/>
              <a:t>the point of view of the network.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CMDB - displays </a:t>
            </a:r>
            <a:r>
              <a:rPr lang="en-US" dirty="0"/>
              <a:t>the devices </a:t>
            </a:r>
            <a:r>
              <a:rPr lang="en-US" dirty="0" smtClean="0"/>
              <a:t>relevant </a:t>
            </a:r>
            <a:r>
              <a:rPr lang="en-US" dirty="0"/>
              <a:t>to change management, together with their relations and changes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/>
              <a:t>advanced </a:t>
            </a:r>
            <a:r>
              <a:rPr lang="en-US" dirty="0" smtClean="0"/>
              <a:t>search </a:t>
            </a:r>
            <a:r>
              <a:rPr lang="en-US" dirty="0"/>
              <a:t>– create custom lists of devices based on many attributes set on them, such as name, </a:t>
            </a:r>
            <a:r>
              <a:rPr lang="en-US" dirty="0" smtClean="0"/>
              <a:t>model etc.</a:t>
            </a:r>
          </a:p>
        </p:txBody>
      </p:sp>
    </p:spTree>
    <p:extLst>
      <p:ext uri="{BB962C8B-B14F-4D97-AF65-F5344CB8AC3E}">
        <p14:creationId xmlns:p14="http://schemas.microsoft.com/office/powerpoint/2010/main" val="388974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850" y="968120"/>
            <a:ext cx="8496300" cy="576262"/>
          </a:xfrm>
        </p:spPr>
        <p:txBody>
          <a:bodyPr/>
          <a:lstStyle/>
          <a:p>
            <a:r>
              <a:rPr lang="pl-PL" b="1" dirty="0"/>
              <a:t> </a:t>
            </a:r>
            <a:r>
              <a:rPr lang="pl-PL" dirty="0"/>
              <a:t>Device </a:t>
            </a:r>
            <a:r>
              <a:rPr lang="pl-PL" dirty="0" err="1" smtClean="0"/>
              <a:t>browser</a:t>
            </a:r>
            <a:r>
              <a:rPr lang="pl-PL" dirty="0" smtClean="0"/>
              <a:t> - </a:t>
            </a:r>
            <a:r>
              <a:rPr lang="pl-PL" dirty="0" err="1" smtClean="0"/>
              <a:t>Ventures</a:t>
            </a:r>
            <a:endParaRPr lang="pl-PL" b="1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B351-3EFF-4824-8AF6-23D97817EE53}" type="datetime1">
              <a:rPr lang="en-GB" smtClean="0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A474-D248-4C45-B728-65B193D297AC}" type="slidenum">
              <a:rPr lang="en-GB" smtClean="0"/>
              <a:pPr/>
              <a:t>37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0145" y="22007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Screen Shot 2014-09-24 at 23.49.16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7780"/>
            <a:ext cx="9144000" cy="3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70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850" y="968120"/>
            <a:ext cx="8496300" cy="576262"/>
          </a:xfrm>
        </p:spPr>
        <p:txBody>
          <a:bodyPr/>
          <a:lstStyle/>
          <a:p>
            <a:r>
              <a:rPr lang="pl-PL" b="1" dirty="0"/>
              <a:t> </a:t>
            </a:r>
            <a:r>
              <a:rPr lang="pl-PL" dirty="0"/>
              <a:t>Device </a:t>
            </a:r>
            <a:r>
              <a:rPr lang="pl-PL" dirty="0" err="1" smtClean="0"/>
              <a:t>browser</a:t>
            </a:r>
            <a:r>
              <a:rPr lang="pl-PL" dirty="0" smtClean="0"/>
              <a:t> - Networks</a:t>
            </a:r>
            <a:endParaRPr lang="pl-PL" b="1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B351-3EFF-4824-8AF6-23D97817EE53}" type="datetime1">
              <a:rPr lang="en-GB" smtClean="0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A474-D248-4C45-B728-65B193D297AC}" type="slidenum">
              <a:rPr lang="en-GB" smtClean="0"/>
              <a:pPr/>
              <a:t>38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0145" y="22007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Shot 2014-09-24 at 23.49.3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08"/>
          <a:stretch/>
        </p:blipFill>
        <p:spPr>
          <a:xfrm>
            <a:off x="0" y="1497650"/>
            <a:ext cx="9144000" cy="482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90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850" y="968120"/>
            <a:ext cx="8496300" cy="576262"/>
          </a:xfrm>
        </p:spPr>
        <p:txBody>
          <a:bodyPr/>
          <a:lstStyle/>
          <a:p>
            <a:r>
              <a:rPr lang="pl-PL" b="1" dirty="0"/>
              <a:t> </a:t>
            </a:r>
            <a:r>
              <a:rPr lang="pl-PL" dirty="0"/>
              <a:t>Device </a:t>
            </a:r>
            <a:r>
              <a:rPr lang="pl-PL" dirty="0" err="1" smtClean="0"/>
              <a:t>browser</a:t>
            </a:r>
            <a:r>
              <a:rPr lang="pl-PL" dirty="0" smtClean="0"/>
              <a:t> - </a:t>
            </a:r>
            <a:r>
              <a:rPr lang="en-US" dirty="0" smtClean="0"/>
              <a:t>Advanced Search</a:t>
            </a:r>
            <a:endParaRPr lang="pl-PL" b="1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B351-3EFF-4824-8AF6-23D97817EE53}" type="datetime1">
              <a:rPr lang="en-GB" smtClean="0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A474-D248-4C45-B728-65B193D297AC}" type="slidenum">
              <a:rPr lang="en-GB" smtClean="0"/>
              <a:pPr/>
              <a:t>39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0145" y="22007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Content Placeholder 7" descr="Screen Shot 2014-09-24 at 23.38.00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7" b="11247"/>
          <a:stretch>
            <a:fillRect/>
          </a:stretch>
        </p:blipFill>
        <p:spPr>
          <a:xfrm>
            <a:off x="63078" y="1589979"/>
            <a:ext cx="8983402" cy="4110679"/>
          </a:xfrm>
        </p:spPr>
      </p:pic>
    </p:spTree>
    <p:extLst>
      <p:ext uri="{BB962C8B-B14F-4D97-AF65-F5344CB8AC3E}">
        <p14:creationId xmlns:p14="http://schemas.microsoft.com/office/powerpoint/2010/main" val="3254345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 </a:t>
            </a:r>
            <a:r>
              <a:rPr lang="pl-PL" b="1" dirty="0" err="1" smtClean="0"/>
              <a:t>Daily</a:t>
            </a:r>
            <a:r>
              <a:rPr lang="pl-PL" b="1" dirty="0" smtClean="0"/>
              <a:t> </a:t>
            </a:r>
            <a:r>
              <a:rPr lang="pl-PL" b="1" dirty="0" err="1" smtClean="0"/>
              <a:t>tasks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pl-PL" dirty="0" err="1" smtClean="0"/>
              <a:t>Adding</a:t>
            </a:r>
            <a:r>
              <a:rPr lang="pl-PL" dirty="0" smtClean="0"/>
              <a:t> </a:t>
            </a:r>
            <a:r>
              <a:rPr lang="pl-PL" dirty="0" err="1" smtClean="0"/>
              <a:t>new</a:t>
            </a:r>
            <a:r>
              <a:rPr lang="pl-PL" dirty="0" smtClean="0"/>
              <a:t> devices to </a:t>
            </a:r>
            <a:r>
              <a:rPr lang="pl-PL" dirty="0" err="1" smtClean="0"/>
              <a:t>asset</a:t>
            </a:r>
            <a:r>
              <a:rPr lang="pl-PL" dirty="0" smtClean="0"/>
              <a:t> </a:t>
            </a:r>
            <a:r>
              <a:rPr lang="pl-PL" dirty="0" err="1" smtClean="0"/>
              <a:t>database</a:t>
            </a:r>
            <a:r>
              <a:rPr lang="pl-PL" dirty="0" smtClean="0"/>
              <a:t>,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Scanning and approving changes on host</a:t>
            </a:r>
            <a:r>
              <a:rPr lang="pl-PL" dirty="0" smtClean="0"/>
              <a:t>,</a:t>
            </a:r>
          </a:p>
          <a:p>
            <a:pPr marL="285750" indent="-285750">
              <a:buFont typeface="Arial"/>
              <a:buChar char="•"/>
            </a:pPr>
            <a:r>
              <a:rPr lang="pl-PL" dirty="0" smtClean="0"/>
              <a:t>OS </a:t>
            </a:r>
            <a:r>
              <a:rPr lang="pl-PL" dirty="0" err="1" smtClean="0"/>
              <a:t>deployment</a:t>
            </a:r>
            <a:r>
              <a:rPr lang="pl-PL" dirty="0" smtClean="0"/>
              <a:t>,</a:t>
            </a:r>
          </a:p>
          <a:p>
            <a:pPr marL="285750" indent="-285750">
              <a:buFont typeface="Arial"/>
              <a:buChar char="•"/>
            </a:pPr>
            <a:r>
              <a:rPr lang="pl-PL" dirty="0"/>
              <a:t>DNS and </a:t>
            </a:r>
            <a:r>
              <a:rPr lang="pl-PL" dirty="0" smtClean="0"/>
              <a:t>DHCP </a:t>
            </a:r>
            <a:r>
              <a:rPr lang="pl-PL" dirty="0" err="1" smtClean="0"/>
              <a:t>records</a:t>
            </a:r>
            <a:r>
              <a:rPr lang="pl-PL" dirty="0" smtClean="0"/>
              <a:t> </a:t>
            </a:r>
            <a:r>
              <a:rPr lang="pl-PL" dirty="0" err="1" smtClean="0"/>
              <a:t>administration</a:t>
            </a:r>
            <a:r>
              <a:rPr lang="pl-PL" dirty="0" smtClean="0"/>
              <a:t>,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B351-3EFF-4824-8AF6-23D97817EE53}" type="datetime1">
              <a:rPr lang="en-GB" smtClean="0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Title</a:t>
            </a:r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A474-D248-4C45-B728-65B193D297AC}" type="slidenum">
              <a:rPr lang="en-GB" smtClean="0"/>
              <a:pPr/>
              <a:t>4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825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</a:t>
            </a:r>
            <a:r>
              <a:rPr lang="pl-PL" dirty="0" err="1" smtClean="0"/>
              <a:t>Sources</a:t>
            </a:r>
            <a:endParaRPr lang="pl-PL" dirty="0"/>
          </a:p>
        </p:txBody>
      </p:sp>
      <p:sp>
        <p:nvSpPr>
          <p:cNvPr id="8" name="Symbol zastępczy zawartości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l-PL" dirty="0">
                <a:hlinkClick r:id="rId2"/>
              </a:rPr>
              <a:t>https://github.com/allegro/ralph</a:t>
            </a:r>
          </a:p>
          <a:p>
            <a:pPr>
              <a:lnSpc>
                <a:spcPct val="150000"/>
              </a:lnSpc>
            </a:pPr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://github.com/allegro/</a:t>
            </a:r>
            <a:r>
              <a:rPr lang="pl-PL" dirty="0" smtClean="0">
                <a:hlinkClick r:id="rId3"/>
              </a:rPr>
              <a:t>ralph_beast</a:t>
            </a:r>
            <a:endParaRPr lang="pl-PL" dirty="0" smtClean="0"/>
          </a:p>
          <a:p>
            <a:pPr>
              <a:lnSpc>
                <a:spcPct val="150000"/>
              </a:lnSpc>
            </a:pPr>
            <a:r>
              <a:rPr lang="pl-PL" dirty="0">
                <a:hlinkClick r:id="rId2"/>
              </a:rPr>
              <a:t>http://allegrotech.io/</a:t>
            </a:r>
            <a:endParaRPr lang="pl-PL" dirty="0"/>
          </a:p>
          <a:p>
            <a:endParaRPr lang="pl-PL" dirty="0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E472-110E-42CE-8A12-CF68E42B457F}" type="datetime1">
              <a:rPr lang="en-GB" smtClean="0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C288-4EF7-4CE2-A75D-853FE47029F0}" type="slidenum">
              <a:rPr lang="en-GB" smtClean="0"/>
              <a:pPr/>
              <a:t>40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22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514480"/>
            <a:ext cx="7772400" cy="1470025"/>
          </a:xfrm>
        </p:spPr>
        <p:txBody>
          <a:bodyPr anchor="ctr" anchorCtr="0"/>
          <a:lstStyle/>
          <a:p>
            <a:pPr algn="ctr">
              <a:buNone/>
            </a:pPr>
            <a:r>
              <a:rPr lang="pl-PL" sz="3600" dirty="0" smtClean="0"/>
              <a:t>Q&amp;A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2944246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09-24 at 16.38.24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74" t="4014" r="2359" b="2399"/>
          <a:stretch/>
        </p:blipFill>
        <p:spPr>
          <a:xfrm>
            <a:off x="281130" y="1376690"/>
            <a:ext cx="8647175" cy="453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39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 New hardware </a:t>
            </a:r>
            <a:r>
              <a:rPr lang="pl-PL" b="1" dirty="0" err="1" smtClean="0"/>
              <a:t>simplified</a:t>
            </a:r>
            <a:r>
              <a:rPr lang="pl-PL" b="1" dirty="0" smtClean="0"/>
              <a:t> </a:t>
            </a:r>
            <a:r>
              <a:rPr lang="pl-PL" b="1" dirty="0" err="1" smtClean="0"/>
              <a:t>installation</a:t>
            </a:r>
            <a:r>
              <a:rPr lang="pl-PL" b="1" dirty="0" smtClean="0"/>
              <a:t> </a:t>
            </a:r>
            <a:r>
              <a:rPr lang="pl-PL" b="1" dirty="0" err="1" smtClean="0"/>
              <a:t>workflow</a:t>
            </a:r>
            <a:r>
              <a:rPr lang="pl-PL" b="1" dirty="0" smtClean="0"/>
              <a:t>.</a:t>
            </a:r>
            <a:endParaRPr lang="pl-PL" dirty="0"/>
          </a:p>
        </p:txBody>
      </p:sp>
      <p:graphicFrame>
        <p:nvGraphicFramePr>
          <p:cNvPr id="7" name="Symbol zastępczy zawartości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456470"/>
              </p:ext>
            </p:extLst>
          </p:nvPr>
        </p:nvGraphicFramePr>
        <p:xfrm>
          <a:off x="353347" y="2133600"/>
          <a:ext cx="8496300" cy="3887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B351-3EFF-4824-8AF6-23D97817EE53}" type="datetime1">
              <a:rPr lang="en-GB" smtClean="0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A474-D248-4C45-B728-65B193D297AC}" type="slidenum">
              <a:rPr lang="en-GB" smtClean="0"/>
              <a:pPr/>
              <a:t>5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15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 </a:t>
            </a:r>
            <a:r>
              <a:rPr lang="pl-PL" b="1" dirty="0" err="1" smtClean="0"/>
              <a:t>Adding</a:t>
            </a:r>
            <a:r>
              <a:rPr lang="pl-PL" b="1" dirty="0" smtClean="0"/>
              <a:t> </a:t>
            </a:r>
            <a:r>
              <a:rPr lang="pl-PL" b="1" dirty="0" err="1" smtClean="0"/>
              <a:t>davice</a:t>
            </a:r>
            <a:r>
              <a:rPr lang="pl-PL" b="1" dirty="0" smtClean="0"/>
              <a:t> to </a:t>
            </a:r>
            <a:r>
              <a:rPr lang="pl-PL" b="1" dirty="0" err="1" smtClean="0"/>
              <a:t>assets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93888" y="2133600"/>
            <a:ext cx="8326261" cy="3887788"/>
          </a:xfrm>
        </p:spPr>
        <p:txBody>
          <a:bodyPr/>
          <a:lstStyle/>
          <a:p>
            <a:pPr marL="0" indent="0"/>
            <a:r>
              <a:rPr lang="en-US" dirty="0"/>
              <a:t>Minimum required details about device to add to assets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asset manufacturer,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asset model,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</a:t>
            </a:r>
            <a:r>
              <a:rPr lang="en-US" dirty="0" smtClean="0"/>
              <a:t>warehouse,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Serial number or barcode</a:t>
            </a:r>
            <a:endParaRPr lang="pl-PL" dirty="0" smtClean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B351-3EFF-4824-8AF6-23D97817EE53}" type="datetime1">
              <a:rPr lang="en-GB" smtClean="0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A474-D248-4C45-B728-65B193D297AC}" type="slidenum">
              <a:rPr lang="en-GB" smtClean="0"/>
              <a:pPr/>
              <a:t>6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51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032758"/>
            <a:ext cx="8496300" cy="576262"/>
          </a:xfrm>
        </p:spPr>
        <p:txBody>
          <a:bodyPr/>
          <a:lstStyle/>
          <a:p>
            <a:r>
              <a:rPr lang="en-US" b="1" dirty="0" smtClean="0"/>
              <a:t> Asset – d</a:t>
            </a:r>
            <a:r>
              <a:rPr lang="pl-PL" b="1" dirty="0" err="1" smtClean="0"/>
              <a:t>efine</a:t>
            </a:r>
            <a:r>
              <a:rPr lang="pl-PL" b="1" dirty="0" smtClean="0"/>
              <a:t> </a:t>
            </a:r>
            <a:r>
              <a:rPr lang="pl-PL" b="1" dirty="0" err="1" smtClean="0"/>
              <a:t>manufacturer</a:t>
            </a:r>
            <a:endParaRPr lang="en-US" b="1" dirty="0"/>
          </a:p>
        </p:txBody>
      </p:sp>
      <p:pic>
        <p:nvPicPr>
          <p:cNvPr id="7" name="Content Placeholder 6" descr="Screen Shot 2014-09-24 at 11.04.06.pn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340556" y="2363662"/>
            <a:ext cx="5927372" cy="271228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B351-3EFF-4824-8AF6-23D97817EE53}" type="datetime1">
              <a:rPr lang="en-GB" smtClean="0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A474-D248-4C45-B728-65B193D297AC}" type="slidenum">
              <a:rPr lang="en-GB" smtClean="0"/>
              <a:pPr/>
              <a:t>7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566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032761"/>
            <a:ext cx="8496300" cy="576262"/>
          </a:xfrm>
        </p:spPr>
        <p:txBody>
          <a:bodyPr/>
          <a:lstStyle/>
          <a:p>
            <a:r>
              <a:rPr lang="en-US" b="1" dirty="0" smtClean="0"/>
              <a:t> Asset – d</a:t>
            </a:r>
            <a:r>
              <a:rPr lang="pl-PL" b="1" dirty="0" err="1" smtClean="0"/>
              <a:t>efine</a:t>
            </a:r>
            <a:r>
              <a:rPr lang="pl-PL" b="1" dirty="0" smtClean="0"/>
              <a:t> model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B351-3EFF-4824-8AF6-23D97817EE53}" type="datetime1">
              <a:rPr lang="en-GB" smtClean="0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A474-D248-4C45-B728-65B193D297AC}" type="slidenum">
              <a:rPr lang="en-GB" smtClean="0"/>
              <a:pPr/>
              <a:t>8</a:t>
            </a:fld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Content Placeholder 7" descr="Screen Shot 2014-09-24 at 11.03.50.pn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1656" r="-31656"/>
          <a:stretch>
            <a:fillRect/>
          </a:stretch>
        </p:blipFill>
        <p:spPr>
          <a:xfrm>
            <a:off x="1114072" y="1622777"/>
            <a:ext cx="6231185" cy="4412722"/>
          </a:xfrm>
        </p:spPr>
      </p:pic>
    </p:spTree>
    <p:extLst>
      <p:ext uri="{BB962C8B-B14F-4D97-AF65-F5344CB8AC3E}">
        <p14:creationId xmlns:p14="http://schemas.microsoft.com/office/powerpoint/2010/main" val="209603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27" y="1032761"/>
            <a:ext cx="8496300" cy="576262"/>
          </a:xfrm>
        </p:spPr>
        <p:txBody>
          <a:bodyPr/>
          <a:lstStyle/>
          <a:p>
            <a:r>
              <a:rPr lang="en-US" b="1" dirty="0" smtClean="0"/>
              <a:t> Asset – d</a:t>
            </a:r>
            <a:r>
              <a:rPr lang="pl-PL" b="1" dirty="0" err="1" smtClean="0"/>
              <a:t>efine</a:t>
            </a:r>
            <a:r>
              <a:rPr lang="pl-PL" b="1" dirty="0" smtClean="0"/>
              <a:t> </a:t>
            </a:r>
            <a:r>
              <a:rPr lang="en-US"/>
              <a:t>warehouse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B351-3EFF-4824-8AF6-23D97817EE53}" type="datetime1">
              <a:rPr lang="en-GB" smtClean="0"/>
              <a:pPr/>
              <a:t>26/09/14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A474-D248-4C45-B728-65B193D297AC}" type="slidenum">
              <a:rPr lang="en-GB" smtClean="0"/>
              <a:pPr/>
              <a:t>9</a:t>
            </a:fld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6" descr="Screen Shot 2014-09-24 at 11.41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7566" y="1971323"/>
            <a:ext cx="56515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28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llegro_internet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tyw pakietu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tyw pakietu Offic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otyw pakietu Office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allegro_internet</Template>
  <TotalTime>4303</TotalTime>
  <Words>1708</Words>
  <Application>Microsoft Macintosh PowerPoint</Application>
  <PresentationFormat>On-screen Show (4:3)</PresentationFormat>
  <Paragraphs>311</Paragraphs>
  <Slides>42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allegro_internet</vt:lpstr>
      <vt:lpstr>Motyw pakietu Office</vt:lpstr>
      <vt:lpstr>A typical sysadmin day with Ralph</vt:lpstr>
      <vt:lpstr> Agenda</vt:lpstr>
      <vt:lpstr> What is Ralph?</vt:lpstr>
      <vt:lpstr> Daily tasks</vt:lpstr>
      <vt:lpstr> New hardware simplified installation workflow.</vt:lpstr>
      <vt:lpstr> Adding davice to assets</vt:lpstr>
      <vt:lpstr> Asset – define manufacturer</vt:lpstr>
      <vt:lpstr> Asset – define model</vt:lpstr>
      <vt:lpstr> Asset – define warehouse</vt:lpstr>
      <vt:lpstr> Asset – adding new device</vt:lpstr>
      <vt:lpstr> Asset – adding new device</vt:lpstr>
      <vt:lpstr> Asset – adding new device</vt:lpstr>
      <vt:lpstr> Asset – adding new device</vt:lpstr>
      <vt:lpstr> Quick Scan</vt:lpstr>
      <vt:lpstr> OS deployment</vt:lpstr>
      <vt:lpstr> OS deployment</vt:lpstr>
      <vt:lpstr> Virtual Machine deployment</vt:lpstr>
      <vt:lpstr> Virtual Machine deployment</vt:lpstr>
      <vt:lpstr> Device discovery</vt:lpstr>
      <vt:lpstr> Device discovery - Pull</vt:lpstr>
      <vt:lpstr> Device discovery - Pull</vt:lpstr>
      <vt:lpstr> Device discovery - Pull</vt:lpstr>
      <vt:lpstr> Device discovery - Push</vt:lpstr>
      <vt:lpstr> Device discovery - Push</vt:lpstr>
      <vt:lpstr> Device discovery - Push</vt:lpstr>
      <vt:lpstr> Device discovery - Push</vt:lpstr>
      <vt:lpstr> Device discovery - Push</vt:lpstr>
      <vt:lpstr> Device discovery - Push</vt:lpstr>
      <vt:lpstr> Device discovery - Push</vt:lpstr>
      <vt:lpstr> Device discovery - Push</vt:lpstr>
      <vt:lpstr> Beast</vt:lpstr>
      <vt:lpstr> Beast - example</vt:lpstr>
      <vt:lpstr> Beast - example</vt:lpstr>
      <vt:lpstr> DNS and DHCP records administration</vt:lpstr>
      <vt:lpstr> DNS and DHCP records administration</vt:lpstr>
      <vt:lpstr> Device browser</vt:lpstr>
      <vt:lpstr> Device browser - Ventures</vt:lpstr>
      <vt:lpstr> Device browser - Networks</vt:lpstr>
      <vt:lpstr> Device browser - Advanced Search</vt:lpstr>
      <vt:lpstr> Sources</vt:lpstr>
      <vt:lpstr>Q&amp;A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XENSERVER 6.2</dc:title>
  <dc:creator>Daniel Pijanowski</dc:creator>
  <cp:lastModifiedBy>Daniel Pijanowski</cp:lastModifiedBy>
  <cp:revision>87</cp:revision>
  <dcterms:created xsi:type="dcterms:W3CDTF">2013-09-03T21:58:25Z</dcterms:created>
  <dcterms:modified xsi:type="dcterms:W3CDTF">2014-09-26T10:34:09Z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