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7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6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-bold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18c982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18c982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18c982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18c982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18c9826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18c982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618c9826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618c9826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618c982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618c982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18c982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18c982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18c982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18c982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618c9826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618c9826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783ddc5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783ddc5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783ddc5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783ddc5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1a6f06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1a6f06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6783ddc5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6783ddc5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783ddc5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783ddc5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783ddc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783ddc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18c9826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18c9826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0be22b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0be22b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0be22b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0be22b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783ddc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783ddc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18c982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18c982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18c9826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18c9826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618c982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618c982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18c982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18c982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18c982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18c982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18c982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18c982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2200" y="1690050"/>
            <a:ext cx="9099600" cy="19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Merriweather"/>
                <a:ea typeface="Merriweather"/>
                <a:cs typeface="Merriweather"/>
                <a:sym typeface="Merriweather"/>
              </a:rPr>
              <a:t>Zabezpiecz formularz przed spamem</a:t>
            </a:r>
            <a:endParaRPr b="1" sz="5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002150" y="3651150"/>
            <a:ext cx="35967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Prowadzi:</a:t>
            </a:r>
            <a:r>
              <a:rPr lang="en"/>
              <a:t> Dawid Dęby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50" y="710625"/>
            <a:ext cx="1679875" cy="10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Moja implementacja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HoneyPot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Walidacja z JS na 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Stempel czasowy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Stempel czasowy w postaci zaszyfrowanej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Zmienne nazwy pól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	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HoneyPotForm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(forms.Form):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text = forms.CharField()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honeypot = forms.CharField(label=</a:t>
            </a:r>
            <a:r>
              <a:rPr lang="en" sz="12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u'Zostaw to pole puste'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clean_honeypot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(self):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self.cleaned_data.get(</a:t>
            </a:r>
            <a:r>
              <a:rPr lang="en" sz="12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'honeypot'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2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u'Zostaw to pole pu</a:t>
            </a:r>
            <a:r>
              <a:rPr lang="en" sz="12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ste'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9CB9C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Inkrementacja w JS - formularz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89825"/>
            <a:ext cx="8368200" cy="3513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JSTimeForm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(forms.Form):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MIN_TIME = </a:t>
            </a:r>
            <a:r>
              <a:rPr lang="en" sz="12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5 sec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MAX_TIME = </a:t>
            </a:r>
            <a:r>
              <a:rPr lang="en" sz="12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600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10 min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text = forms.CharField()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time = forms.IntegerField(widget=forms.HiddenInput(attrs={</a:t>
            </a:r>
            <a:r>
              <a:rPr lang="en" sz="12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'class'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2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'time'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clean_time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(self):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time = self.cleaned_data.get(</a:t>
            </a:r>
            <a:r>
              <a:rPr lang="en" sz="12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'time'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time &lt; self.MIN_TIME: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2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u'Zwolnij kowboju! ;)'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time &gt; self.MAX_TIME: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2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u'Formularz wygasł. Przeładuj stronę'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time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CC2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Inkrementacja w JS - JavaScript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489825"/>
            <a:ext cx="8368200" cy="337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    function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elements =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.getElementsByClassName(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'time'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i &lt; elements.length; i++) {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elements[i].setAttribute(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'value'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increment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elements =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.getElementsByClassName(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'time'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i &lt; elements.length; i++) {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elements[i].setAttribute(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'value'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(elements[i].getAttribute(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'value'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)) +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.addEventListener(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"DOMContentLoaded"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init();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setInterval(increment,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80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Stempel czasowy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727550"/>
            <a:ext cx="8368200" cy="422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BackendTimeForm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(forms.Form):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MIN_TIME =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5 sec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MAX_TIME =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600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10 min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text = forms.CharField()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backendtime = forms.DateTimeField(widget=forms.HiddenInput(), required=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(self, *args, **kwargs):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super(BackendTimeForm, self).__init__(*args, **kwargs)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self.fields[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'backendtime'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].initial = datetime.now()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clean_backendtime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(self):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backendtime = self.cleaned_data.get(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'backendtime'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current = datetime.now()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time = current - backendtime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time.seconds &lt; self.MIN_TIME: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u'Zwolnij kowboju! ;)'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time.seconds &gt; self.MAX_TIME: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u'Formularz wygasł. Przeładuj stronę'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50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Zaszyfrowany stempel czasowy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737075"/>
            <a:ext cx="8368200" cy="427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HashedBackendTimeForm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(forms.Form):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MIN_TIME =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5 sec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MAX_TIME =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600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10 min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text = forms.CharField()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backendtime = forms.CharField(widget=forms.HiddenInput(), required=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(self, *args, **kwargs):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super(HashedBackendTimeForm, self).__init__(*args, **kwargs)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self.fields[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'backendtime'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].initial = cipher.encrypt(str(datetime.now()))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clean_backendtime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(self):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encrypted = cipher.decrypt(self.cleaned_data.get(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'backendtime'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current = datetime.now()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time = current - 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parse_datetime(encrypted)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time.total_seconds() &lt; self.MIN_TIME: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u'Zwolnij kowboju! ;)'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time.total_seconds() &gt; self.MAX_TIME: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u'Formularz wygasł. Przeładuj stronę'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95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Zmienne nazwy pól - formularz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432300" y="781500"/>
            <a:ext cx="8368200" cy="4092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SecureForm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forms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THRESHOLD =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2 sec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MIN_TIME =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5 sec  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MAX_TIME =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600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10 min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text = forms.CharField()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spin = forms.CharField(widget=forms.HiddenInput(), required=True)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*args, **kwargs):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(SecureForm,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).__init_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(*args, **kwargs)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set spin initial value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double_encrypted =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.data.get(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'spin'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cipher.encrypt(str(datetime.now()),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.fields[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'spin'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].initial = double_encrypted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set custom field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.field_name = cipher.decrypt(double_encrypted)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.fields[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.field_name] = forms.CharField(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widget=forms.HiddenInput(), initial=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.data.get(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.field_name,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Zmienne nazwy pól - Szablon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87900" y="1489825"/>
            <a:ext cx="8368200" cy="3335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 method=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 action=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"."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{% csrf_token %}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{{ form }}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 type=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Wyślij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increment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element =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.getElementById(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'id_'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'{{ form.field_name }}'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element = setAttribute(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'value'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(element.getAttribute(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'value'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)) +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.addEventListener(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"DOMContentLoaded"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setInterval(increment, </a:t>
            </a:r>
            <a:r>
              <a:rPr lang="en" sz="1100">
                <a:solidFill>
                  <a:srgbClr val="D36363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100">
                <a:solidFill>
                  <a:srgbClr val="62C8F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Zmienne nazwy pól - walidacja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clean_spin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double_encrypted =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.cleaned_data[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'spin'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encrypted, time_delta =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.__check_time(double_encrypted)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decrypted, backendtime_delta =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.__check_backendtime(encrypted)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.__deltas_compare(backendtime_delta, time_delta)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decrypted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Zmienne nazwy pól - walidacja czasu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__check_time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(self, double_encrypted):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encrypted = cipher.decrypt(double_encrypted)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time = int(self.data.get(encrypted))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(ValueError, TypeError):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u'Włącz obsługę JavaScript'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time &lt; self.MIN_TIME: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u'Zwolnij kowboju! ;)'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time &gt; self.MAX_TIME: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u'Formularz wygasł. Przeładuj stronę'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encrypted, time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Czym jest Spam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Poznamy swojego wroga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Captcha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Jak się zabezpieczyć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Moja droga do bezpiecznego formularza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Zmienne nazwy pól - walidacja stempla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__check_backendtime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(self, value):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date_str = cipher.decrypt(value)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current_date = datetime.now()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form_date = parse_datetime(date_str)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delta = current_date - form_date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delta.total_seconds() &lt; self.MIN_TIME: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u'Zwolnij kowboju! ;)'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delta.total_seconds() &gt; self.MAX_TIME: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u'Formularz wygasł. Przeładuj stronę'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date_str, delta.total_</a:t>
            </a: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Zmienne nazwy pól - walidacja przez porównanie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FFAA"/>
                </a:solidFill>
                <a:latin typeface="Consolas"/>
                <a:ea typeface="Consolas"/>
                <a:cs typeface="Consolas"/>
                <a:sym typeface="Consolas"/>
              </a:rPr>
              <a:t>__deltas_compare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(self, backendtime_delta, time_delta):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abs(int(backendtime_delta - time_delta)) &lt; self.THRESHOLD:</a:t>
            </a:r>
            <a:b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FCC28C"/>
                </a:solidFill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ValidationError(</a:t>
            </a:r>
            <a:r>
              <a:rPr lang="en" sz="1100">
                <a:solidFill>
                  <a:srgbClr val="A2FCA2"/>
                </a:solidFill>
                <a:latin typeface="Consolas"/>
                <a:ea typeface="Consolas"/>
                <a:cs typeface="Consolas"/>
                <a:sym typeface="Consolas"/>
              </a:rPr>
              <a:t>u'Nie kombinuj'</a:t>
            </a: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CC28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Rozwiązanie idealne?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+"/>
            </a:pPr>
            <a:r>
              <a:rPr lang="en" sz="2400">
                <a:solidFill>
                  <a:srgbClr val="FFFFFF"/>
                </a:solidFill>
              </a:rPr>
              <a:t>Proste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+"/>
            </a:pPr>
            <a:r>
              <a:rPr lang="en" sz="2400">
                <a:solidFill>
                  <a:srgbClr val="FFFFFF"/>
                </a:solidFill>
              </a:rPr>
              <a:t>Szybkie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+"/>
            </a:pPr>
            <a:r>
              <a:rPr lang="en" sz="2400">
                <a:solidFill>
                  <a:srgbClr val="FFFFFF"/>
                </a:solidFill>
              </a:rPr>
              <a:t>Elastyczne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+"/>
            </a:pPr>
            <a:r>
              <a:rPr lang="en" sz="2400">
                <a:solidFill>
                  <a:srgbClr val="FFFFFF"/>
                </a:solidFill>
              </a:rPr>
              <a:t>Niezależne od bazy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ln cap="flat" cmpd="sng" w="19050">
            <a:solidFill>
              <a:srgbClr val="99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Odwołanie do zmiennej 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Skrypt w szablonie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Nie daje 100% skuteczności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Podsumowanie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https://ddeby.pl/blog/zabezpiecz-formularz-przed-spamem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6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25255" l="2467" r="-9" t="1837"/>
          <a:stretch/>
        </p:blipFill>
        <p:spPr>
          <a:xfrm>
            <a:off x="0" y="1107124"/>
            <a:ext cx="9144000" cy="441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65500" y="5488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Wasze doświadczenia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Pracowałeś przy formularzach?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Zabezpieczałeś formularz?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Spotkałeś się ze spamem?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 bawiłeś się w hackera?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2390850"/>
            <a:ext cx="4186175" cy="19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Metody łamania zabezpieczeń (spam)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Poznaj swojego </a:t>
            </a:r>
            <a:r>
              <a:rPr i="1" lang="en" sz="3600"/>
              <a:t>“wroga”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PayBack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Formfilling 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Hackerzy (atak spersonalizowany)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Ludzie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Captcha?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Zmniejsza konwersję nawet do 3.2%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Frustrująca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Głosowanie/Like na FB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950" y="0"/>
            <a:ext cx="33896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 zabezpieczyć się przed spamem?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2" y="1064738"/>
            <a:ext cx="5895901" cy="392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 zabezpieczyć się przed spamem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HoneyPot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Stempel czasowy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Inkrementacja zmiennej w JS na 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Zmienne nazwy pól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7304525" y="4758675"/>
            <a:ext cx="2878800" cy="300300"/>
          </a:xfrm>
          <a:prstGeom prst="roundRect">
            <a:avLst>
              <a:gd fmla="val 174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https://ddeby.pl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