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5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BCA3A-F6EB-49B7-B3A8-FBA6073242A8}" type="datetimeFigureOut">
              <a:rPr lang="en-US"/>
              <a:pPr>
                <a:defRPr/>
              </a:pPr>
              <a:t>8/1/2010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C285B-0B60-4315-8657-81672FE50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CB3AC-4877-474D-A3A6-4BFF00EB5441}" type="datetimeFigureOut">
              <a:rPr lang="en-US"/>
              <a:pPr>
                <a:defRPr/>
              </a:pPr>
              <a:t>8/1/2010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5E605-8522-4CE9-B8A0-25FFD25DD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B1FE7-454F-4C47-8C0B-532FE28DDC2C}" type="datetimeFigureOut">
              <a:rPr lang="en-US"/>
              <a:pPr>
                <a:defRPr/>
              </a:pPr>
              <a:t>8/1/2010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C273F-0D84-4266-BE35-2077EDC7E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65566-1159-4EFE-BD1F-532AF8A96A36}" type="datetimeFigureOut">
              <a:rPr lang="en-US"/>
              <a:pPr>
                <a:defRPr/>
              </a:pPr>
              <a:t>8/1/2010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BBC9C-1B02-40E6-B13A-9DBF21C0D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E8539-E99D-4E3E-AB1B-41626E827281}" type="datetimeFigureOut">
              <a:rPr lang="en-US"/>
              <a:pPr>
                <a:defRPr/>
              </a:pPr>
              <a:t>8/1/2010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F7DA8-DEF2-442E-B29E-07D69AE52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9137D-01F1-422D-B056-CED5A904EECA}" type="datetimeFigureOut">
              <a:rPr lang="en-US"/>
              <a:pPr>
                <a:defRPr/>
              </a:pPr>
              <a:t>8/1/2010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F18FA-BD8E-4F66-8C4D-7B62279D3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6D97D-4F96-4C97-9B44-9B8CFC951A4C}" type="datetimeFigureOut">
              <a:rPr lang="en-US"/>
              <a:pPr>
                <a:defRPr/>
              </a:pPr>
              <a:t>8/1/2010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36D8B-4648-4524-ADC8-0AA0480A3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C22E5-38FA-4CC0-926F-1E9AEDAD373D}" type="datetimeFigureOut">
              <a:rPr lang="en-US"/>
              <a:pPr>
                <a:defRPr/>
              </a:pPr>
              <a:t>8/1/2010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93B4A-628B-4620-AA43-55F3E7A35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AE4BA-6F3C-43A8-9252-93C361878F94}" type="datetimeFigureOut">
              <a:rPr lang="en-US"/>
              <a:pPr>
                <a:defRPr/>
              </a:pPr>
              <a:t>8/1/2010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404FC-6ACE-4A88-8A80-33D5C4D703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B1684-CA34-4D3A-BEEF-52FB5AB77109}" type="datetimeFigureOut">
              <a:rPr lang="en-US"/>
              <a:pPr>
                <a:defRPr/>
              </a:pPr>
              <a:t>8/1/2010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4B2A9-4E88-40ED-8C46-F4E720CA3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604EC-DDDD-468B-A9E6-A368D2153177}" type="datetimeFigureOut">
              <a:rPr lang="en-US"/>
              <a:pPr>
                <a:defRPr/>
              </a:pPr>
              <a:t>8/1/2010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81F68-D7E5-480B-A149-672A1A553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9EF438-A6F4-4FD1-AE60-9515F73576C1}" type="datetimeFigureOut">
              <a:rPr lang="en-US"/>
              <a:pPr>
                <a:defRPr/>
              </a:pPr>
              <a:t>8/1/2010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61B1EC-E5D4-4B52-8AD0-36FC1A4A6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438400" y="1066800"/>
            <a:ext cx="2438400" cy="914400"/>
            <a:chOff x="0" y="0"/>
            <a:chExt cx="2438400" cy="9144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2438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/>
            <a:lstStyle/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b="1" dirty="0" smtClean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Task1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62000" y="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62000" y="60960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1752600" y="762000"/>
              <a:ext cx="152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1752600" y="0"/>
              <a:ext cx="152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1905000" y="762000"/>
              <a:ext cx="152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057400" y="762000"/>
              <a:ext cx="152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1905000" y="0"/>
              <a:ext cx="152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2057400" y="0"/>
              <a:ext cx="152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24400" y="2971800"/>
            <a:ext cx="2438400" cy="914400"/>
            <a:chOff x="0" y="0"/>
            <a:chExt cx="2438400" cy="914400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2438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/>
            <a:lstStyle/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b="1" dirty="0" smtClean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Task3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62000" y="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62000" y="60960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>
              <a:spLocks noChangeAspect="1"/>
            </p:cNvSpPr>
            <p:nvPr/>
          </p:nvSpPr>
          <p:spPr>
            <a:xfrm>
              <a:off x="1752600" y="762000"/>
              <a:ext cx="152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1752600" y="0"/>
              <a:ext cx="152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>
              <a:spLocks noChangeAspect="1"/>
            </p:cNvSpPr>
            <p:nvPr/>
          </p:nvSpPr>
          <p:spPr>
            <a:xfrm>
              <a:off x="1905000" y="0"/>
              <a:ext cx="152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438400" y="4724400"/>
            <a:ext cx="2438400" cy="914400"/>
            <a:chOff x="0" y="0"/>
            <a:chExt cx="2438400" cy="914400"/>
          </a:xfrm>
        </p:grpSpPr>
        <p:sp>
          <p:nvSpPr>
            <p:cNvPr id="46" name="Rectangle 45"/>
            <p:cNvSpPr/>
            <p:nvPr/>
          </p:nvSpPr>
          <p:spPr>
            <a:xfrm>
              <a:off x="0" y="0"/>
              <a:ext cx="2438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/>
            <a:lstStyle/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b="1" dirty="0" smtClean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Task4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62000" y="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62000" y="60960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1752600" y="762000"/>
              <a:ext cx="152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>
              <a:spLocks noChangeAspect="1"/>
            </p:cNvSpPr>
            <p:nvPr/>
          </p:nvSpPr>
          <p:spPr>
            <a:xfrm>
              <a:off x="1752600" y="0"/>
              <a:ext cx="152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>
              <a:spLocks noChangeAspect="1"/>
            </p:cNvSpPr>
            <p:nvPr/>
          </p:nvSpPr>
          <p:spPr>
            <a:xfrm>
              <a:off x="1905000" y="762000"/>
              <a:ext cx="152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>
              <a:spLocks noChangeAspect="1"/>
            </p:cNvSpPr>
            <p:nvPr/>
          </p:nvSpPr>
          <p:spPr>
            <a:xfrm>
              <a:off x="1905000" y="0"/>
              <a:ext cx="152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>
              <a:off x="2057400" y="0"/>
              <a:ext cx="152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371600" y="2971800"/>
            <a:ext cx="2438400" cy="914400"/>
            <a:chOff x="0" y="0"/>
            <a:chExt cx="2438400" cy="914400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2438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/>
            <a:lstStyle/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b="1" dirty="0" smtClean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Task2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762000" y="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762000" y="60960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1752600" y="762000"/>
              <a:ext cx="152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1752600" y="0"/>
              <a:ext cx="152400" cy="1524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Elbow Connector 65"/>
          <p:cNvCxnSpPr>
            <a:stCxn id="21" idx="2"/>
            <a:endCxn id="60" idx="0"/>
          </p:cNvCxnSpPr>
          <p:nvPr/>
        </p:nvCxnSpPr>
        <p:spPr>
          <a:xfrm rot="5400000">
            <a:off x="3238500" y="1943100"/>
            <a:ext cx="990600" cy="1066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2"/>
            <a:endCxn id="39" idx="0"/>
          </p:cNvCxnSpPr>
          <p:nvPr/>
        </p:nvCxnSpPr>
        <p:spPr>
          <a:xfrm rot="16200000" flipH="1">
            <a:off x="4991100" y="1409700"/>
            <a:ext cx="990600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7" idx="2"/>
            <a:endCxn id="43" idx="0"/>
          </p:cNvCxnSpPr>
          <p:nvPr/>
        </p:nvCxnSpPr>
        <p:spPr>
          <a:xfrm rot="16200000" flipH="1">
            <a:off x="5143500" y="1409700"/>
            <a:ext cx="990600" cy="2133600"/>
          </a:xfrm>
          <a:prstGeom prst="bentConnector3">
            <a:avLst>
              <a:gd name="adj1" fmla="val 3256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9" idx="2"/>
            <a:endCxn id="50" idx="0"/>
          </p:cNvCxnSpPr>
          <p:nvPr/>
        </p:nvCxnSpPr>
        <p:spPr>
          <a:xfrm rot="16200000" flipH="1">
            <a:off x="3314700" y="3771900"/>
            <a:ext cx="838200" cy="1066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8" idx="2"/>
            <a:endCxn id="54" idx="0"/>
          </p:cNvCxnSpPr>
          <p:nvPr/>
        </p:nvCxnSpPr>
        <p:spPr>
          <a:xfrm rot="5400000">
            <a:off x="5143500" y="3314700"/>
            <a:ext cx="838200" cy="19812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5" idx="2"/>
            <a:endCxn id="53" idx="0"/>
          </p:cNvCxnSpPr>
          <p:nvPr/>
        </p:nvCxnSpPr>
        <p:spPr>
          <a:xfrm rot="5400000">
            <a:off x="3048000" y="3352800"/>
            <a:ext cx="27432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438400" y="1066800"/>
            <a:ext cx="2438400" cy="914400"/>
            <a:chOff x="2438400" y="1066800"/>
            <a:chExt cx="2438400" cy="914400"/>
          </a:xfrm>
        </p:grpSpPr>
        <p:sp>
          <p:nvSpPr>
            <p:cNvPr id="3" name="Rectangle 2"/>
            <p:cNvSpPr/>
            <p:nvPr/>
          </p:nvSpPr>
          <p:spPr>
            <a:xfrm>
              <a:off x="2438400" y="1066800"/>
              <a:ext cx="2438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/>
            <a:lstStyle/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b="1" dirty="0" smtClean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StartTask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200400" y="106680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00400" y="167640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4191000" y="1676400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495800" y="1676400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438400" y="4114800"/>
            <a:ext cx="2438400" cy="914400"/>
            <a:chOff x="2438400" y="4724400"/>
            <a:chExt cx="2438400" cy="914400"/>
          </a:xfrm>
        </p:grpSpPr>
        <p:sp>
          <p:nvSpPr>
            <p:cNvPr id="20" name="Rectangle 19"/>
            <p:cNvSpPr/>
            <p:nvPr/>
          </p:nvSpPr>
          <p:spPr>
            <a:xfrm>
              <a:off x="2438400" y="4724400"/>
              <a:ext cx="2438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/>
            <a:lstStyle/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b="1" dirty="0" smtClean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TaskA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00400" y="472440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00400" y="533400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191000" y="5334000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4191000" y="4724400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4495800" y="4724400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371600" y="2590800"/>
            <a:ext cx="2438400" cy="914400"/>
            <a:chOff x="1371600" y="2971800"/>
            <a:chExt cx="2438400" cy="914400"/>
          </a:xfrm>
        </p:grpSpPr>
        <p:sp>
          <p:nvSpPr>
            <p:cNvPr id="29" name="Rectangle 28"/>
            <p:cNvSpPr/>
            <p:nvPr/>
          </p:nvSpPr>
          <p:spPr>
            <a:xfrm>
              <a:off x="1371600" y="2971800"/>
              <a:ext cx="2438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/>
            <a:lstStyle/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b="1" dirty="0" smtClean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TaskB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133600" y="297180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33600" y="358140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3124200" y="3581400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3124200" y="2971800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cxnSp>
        <p:nvCxnSpPr>
          <p:cNvPr id="34" name="Elbow Connector 33"/>
          <p:cNvCxnSpPr>
            <a:stCxn id="6" idx="2"/>
            <a:endCxn id="33" idx="0"/>
          </p:cNvCxnSpPr>
          <p:nvPr/>
        </p:nvCxnSpPr>
        <p:spPr>
          <a:xfrm rot="5400000">
            <a:off x="3505200" y="1752600"/>
            <a:ext cx="609600" cy="1066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2"/>
            <a:endCxn id="24" idx="0"/>
          </p:cNvCxnSpPr>
          <p:nvPr/>
        </p:nvCxnSpPr>
        <p:spPr>
          <a:xfrm rot="16200000" flipH="1">
            <a:off x="3505200" y="3276600"/>
            <a:ext cx="609600" cy="1066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8" idx="2"/>
            <a:endCxn id="26" idx="0"/>
          </p:cNvCxnSpPr>
          <p:nvPr/>
        </p:nvCxnSpPr>
        <p:spPr>
          <a:xfrm rot="5400000">
            <a:off x="3581400" y="3048000"/>
            <a:ext cx="2133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438400" y="5638800"/>
            <a:ext cx="2438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/>
          <a:lstStyle/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endParaRPr lang="en-US" b="1" dirty="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EndTask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300"/>
              </a:spcAft>
              <a:defRPr/>
            </a:pP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00400" y="5638800"/>
            <a:ext cx="1676400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2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200400" y="6248400"/>
            <a:ext cx="1676400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2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4191000" y="56388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23" idx="2"/>
            <a:endCxn id="55" idx="0"/>
          </p:cNvCxnSpPr>
          <p:nvPr/>
        </p:nvCxnSpPr>
        <p:spPr>
          <a:xfrm rot="5400000">
            <a:off x="4038600" y="5334000"/>
            <a:ext cx="60960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762000"/>
            <a:ext cx="2438400" cy="914400"/>
            <a:chOff x="2438400" y="1066800"/>
            <a:chExt cx="2438400" cy="914400"/>
          </a:xfrm>
        </p:grpSpPr>
        <p:sp>
          <p:nvSpPr>
            <p:cNvPr id="3" name="Rectangle 2"/>
            <p:cNvSpPr/>
            <p:nvPr/>
          </p:nvSpPr>
          <p:spPr>
            <a:xfrm>
              <a:off x="2438400" y="1066800"/>
              <a:ext cx="2438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/>
            <a:lstStyle/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b="1" dirty="0" smtClean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StartTask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200400" y="106680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00400" y="167640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4191000" y="1676400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4495800" y="1676400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200" y="3810000"/>
            <a:ext cx="2438400" cy="914400"/>
            <a:chOff x="2438400" y="4724400"/>
            <a:chExt cx="2438400" cy="914400"/>
          </a:xfrm>
        </p:grpSpPr>
        <p:sp>
          <p:nvSpPr>
            <p:cNvPr id="9" name="Rectangle 8"/>
            <p:cNvSpPr/>
            <p:nvPr/>
          </p:nvSpPr>
          <p:spPr>
            <a:xfrm>
              <a:off x="2438400" y="4724400"/>
              <a:ext cx="2438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/>
            <a:lstStyle/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b="1" dirty="0" smtClean="0">
                <a:solidFill>
                  <a:schemeClr val="tx1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en-US" b="1" dirty="0" err="1" smtClean="0">
                  <a:solidFill>
                    <a:schemeClr val="tx1"/>
                  </a:solidFill>
                </a:rPr>
                <a:t>TaskA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300"/>
                </a:spcAft>
                <a:defRPr/>
              </a:pP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00400" y="472440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00400" y="5334000"/>
              <a:ext cx="16764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numCol="2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4191000" y="5334000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4191000" y="4724400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4495800" y="4724400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Elbow Connector 22"/>
          <p:cNvCxnSpPr>
            <a:stCxn id="7" idx="2"/>
            <a:endCxn id="14" idx="0"/>
          </p:cNvCxnSpPr>
          <p:nvPr/>
        </p:nvCxnSpPr>
        <p:spPr>
          <a:xfrm rot="16200000" flipH="1">
            <a:off x="4305300" y="2019300"/>
            <a:ext cx="2133600" cy="1447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38400" y="5334000"/>
            <a:ext cx="2438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/>
          <a:lstStyle/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endParaRPr lang="en-US" b="1" dirty="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EndTask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300"/>
              </a:spcAft>
              <a:defRPr/>
            </a:pP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200400" y="5334000"/>
            <a:ext cx="1676400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2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200400" y="5943600"/>
            <a:ext cx="1676400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2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4191000" y="5334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12" idx="2"/>
            <a:endCxn id="36" idx="0"/>
          </p:cNvCxnSpPr>
          <p:nvPr/>
        </p:nvCxnSpPr>
        <p:spPr>
          <a:xfrm rot="5400000">
            <a:off x="4914900" y="4457700"/>
            <a:ext cx="609600" cy="11430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71600" y="2286000"/>
            <a:ext cx="2438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/>
          <a:lstStyle/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endParaRPr lang="en-US" b="1" dirty="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TaskC</a:t>
            </a:r>
            <a:endParaRPr lang="en-US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300"/>
              </a:spcAft>
              <a:defRPr/>
            </a:pP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133600" y="2286000"/>
            <a:ext cx="1676400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2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133600" y="2895600"/>
            <a:ext cx="1676400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2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3124200" y="2895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3124200" y="2286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3429000" y="2286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3429000" y="2895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31" idx="2"/>
            <a:endCxn id="13" idx="0"/>
          </p:cNvCxnSpPr>
          <p:nvPr/>
        </p:nvCxnSpPr>
        <p:spPr>
          <a:xfrm rot="16200000" flipH="1">
            <a:off x="4381500" y="2400300"/>
            <a:ext cx="609600" cy="2209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spect="1"/>
          </p:cNvSpPr>
          <p:nvPr/>
        </p:nvSpPr>
        <p:spPr>
          <a:xfrm>
            <a:off x="4495800" y="5334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stCxn id="19" idx="2"/>
            <a:endCxn id="27" idx="0"/>
          </p:cNvCxnSpPr>
          <p:nvPr/>
        </p:nvCxnSpPr>
        <p:spPr>
          <a:xfrm rot="16200000" flipH="1">
            <a:off x="2743200" y="3733800"/>
            <a:ext cx="2133600" cy="1066800"/>
          </a:xfrm>
          <a:prstGeom prst="bentConnector3">
            <a:avLst>
              <a:gd name="adj1" fmla="val 8571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29" idx="0"/>
          </p:cNvCxnSpPr>
          <p:nvPr/>
        </p:nvCxnSpPr>
        <p:spPr>
          <a:xfrm rot="5400000">
            <a:off x="3810000" y="1447800"/>
            <a:ext cx="609600" cy="1066800"/>
          </a:xfrm>
          <a:prstGeom prst="bentConnector3">
            <a:avLst>
              <a:gd name="adj1" fmla="val 6666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6" idx="2"/>
            <a:endCxn id="20" idx="0"/>
          </p:cNvCxnSpPr>
          <p:nvPr/>
        </p:nvCxnSpPr>
        <p:spPr>
          <a:xfrm rot="5400000">
            <a:off x="3505200" y="1447800"/>
            <a:ext cx="609600" cy="1066800"/>
          </a:xfrm>
          <a:prstGeom prst="bentConnector3">
            <a:avLst>
              <a:gd name="adj1" fmla="val 3666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55</Words>
  <Application>Microsoft Office PowerPoint</Application>
  <PresentationFormat>On-screen Show (4:3)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Slide 1</vt:lpstr>
      <vt:lpstr>Slide 2</vt:lpstr>
      <vt:lpstr>Slide 3</vt:lpstr>
    </vt:vector>
  </TitlesOfParts>
  <Company>Sandia National Laboratories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Siirola</dc:creator>
  <cp:lastModifiedBy>wehart</cp:lastModifiedBy>
  <cp:revision>25</cp:revision>
  <dcterms:created xsi:type="dcterms:W3CDTF">2010-03-26T16:07:51Z</dcterms:created>
  <dcterms:modified xsi:type="dcterms:W3CDTF">2010-08-02T03:36:44Z</dcterms:modified>
</cp:coreProperties>
</file>