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אני רוצה להדגיש כשעובדים על מערכת, חשוב מאוד לא לדאוג רק לבאגים ופיצ׳רים חדשים.</a:t>
            </a:r>
          </a:p>
          <a:p>
            <a:pPr rtl="0">
              <a:spcBef>
                <a:spcPts val="0"/>
              </a:spcBef>
              <a:buNone/>
            </a:pPr>
            <a:r>
              <a:t/>
            </a:r>
            <a:endParaRPr/>
          </a:p>
          <a:p>
            <a:pPr rtl="0">
              <a:spcBef>
                <a:spcPts val="0"/>
              </a:spcBef>
              <a:buNone/>
            </a:pPr>
            <a:r>
              <a:rPr lang="en"/>
              <a:t>טיפ חשוב שנורא עוזר לנו, הוא לחשוב על המערכת הקיימת ומה מפריע לנו בה. </a:t>
            </a:r>
          </a:p>
          <a:p>
            <a:pPr rtl="0">
              <a:spcBef>
                <a:spcPts val="0"/>
              </a:spcBef>
              <a:buNone/>
            </a:pPr>
            <a:r>
              <a:rPr lang="en"/>
              <a:t>זה יכול להוביל לקוד ריפרטורס, גילויים טכנולוגיים חדשים, פתרונות יצירתיים והעשרה של כל הצוות בידע כללי של המערכת.</a:t>
            </a:r>
          </a:p>
          <a:p>
            <a:pPr rtl="0">
              <a:spcBef>
                <a:spcPts val="0"/>
              </a:spcBef>
              <a:buNone/>
            </a:pPr>
            <a:r>
              <a:t/>
            </a:r>
            <a:endParaRPr/>
          </a:p>
          <a:p>
            <a:pPr rtl="0">
              <a:spcBef>
                <a:spcPts val="0"/>
              </a:spcBef>
              <a:buNone/>
            </a:pPr>
            <a:r>
              <a:rPr lang="en"/>
              <a:t>מבחינת תרבות החברה חשוב גם לעודד תרבות של שאלת שאלות ולפעמים גם פקפוק בהחלטות.</a:t>
            </a:r>
          </a:p>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בהמשך ישיר לשקף הקודם, אני רוצה להדגיש שמחקר של התרעות או קראשים הוא חשוב , ובאותה נימה גם להגיש שהוא חייב להשתלב עם הרודמאפ של החברה. </a:t>
            </a:r>
          </a:p>
          <a:p>
            <a:pPr lvl="0" rtl="0">
              <a:spcBef>
                <a:spcPts val="0"/>
              </a:spcBef>
              <a:buNone/>
            </a:pPr>
            <a:r>
              <a:rPr lang="en"/>
              <a:t>כמה דוגמאות</a:t>
            </a:r>
          </a:p>
          <a:p>
            <a:pPr indent="-228600" lvl="0" marL="457200" rtl="0">
              <a:spcBef>
                <a:spcPts val="0"/>
              </a:spcBef>
              <a:buAutoNum type="arabicPeriod"/>
            </a:pPr>
            <a:r>
              <a:rPr lang="en"/>
              <a:t>mongo timeouts - staging setup . בסוף הצתמצם לקונפיגורציית replica set</a:t>
            </a:r>
          </a:p>
          <a:p>
            <a:pPr indent="-228600" lvl="0" marL="457200" rtl="0">
              <a:spcBef>
                <a:spcPts val="0"/>
              </a:spcBef>
              <a:buAutoNum type="arabicPeriod"/>
            </a:pPr>
            <a:r>
              <a:rPr lang="en"/>
              <a:t>gunicorn crashes - lookup issues, pull requests and docs. בסוף הוחלט על אנג׳ינאיקס שפתר את הבעייה כמעט לגמרי.</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השקף הזה אולי ישמע לכם בניגוד גמור לשקף שמעודד מחשבה ומחקר. אבל הוא לא. פיתוח בפרט והחיים בכלל מורכבים מטרריד אופס. </a:t>
            </a:r>
          </a:p>
          <a:p>
            <a:pPr rtl="0">
              <a:spcBef>
                <a:spcPts val="0"/>
              </a:spcBef>
              <a:buNone/>
            </a:pPr>
            <a:r>
              <a:rPr lang="en"/>
              <a:t>כמה דוגמאות :</a:t>
            </a:r>
          </a:p>
          <a:p>
            <a:pPr lvl="0" rtl="0">
              <a:spcBef>
                <a:spcPts val="0"/>
              </a:spcBef>
              <a:buNone/>
            </a:pPr>
            <a:r>
              <a:t/>
            </a:r>
            <a:endParaRPr/>
          </a:p>
          <a:p>
            <a:pPr indent="-228600" lvl="0" marL="457200" rtl="0">
              <a:spcBef>
                <a:spcPts val="0"/>
              </a:spcBef>
              <a:buAutoNum type="arabicPeriod"/>
            </a:pPr>
            <a:r>
              <a:rPr lang="en"/>
              <a:t>Auto recovery system example as a solution for gunicorn crashes . </a:t>
            </a:r>
          </a:p>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rPr lang="en"/>
              <a:t>כמה נקודות על בסט פרקטיס מעבר לברורים מאליהם של לא לכתוב קוד משוכפל או לכתוב מתודות קטנות</a:t>
            </a:r>
          </a:p>
          <a:p>
            <a:pPr rtl="0">
              <a:spcBef>
                <a:spcPts val="0"/>
              </a:spcBef>
              <a:buNone/>
            </a:pPr>
            <a:r>
              <a:t/>
            </a:r>
            <a:endParaRPr/>
          </a:p>
          <a:p>
            <a:pPr indent="-228600" lvl="0" marL="457200" rtl="0">
              <a:spcBef>
                <a:spcPts val="0"/>
              </a:spcBef>
              <a:buAutoNum type="arabicPeriod"/>
            </a:pPr>
            <a:r>
              <a:rPr lang="en"/>
              <a:t>מכירים שאתם מקבלים הודעת שגיאה something bad happened  , please try again later . למה שטריי אגאין לא יקרה מעצמו. </a:t>
            </a:r>
          </a:p>
          <a:p>
            <a:pPr indent="-228600" lvl="0" marL="457200" rtl="0">
              <a:spcBef>
                <a:spcPts val="0"/>
              </a:spcBef>
              <a:buAutoNum type="arabicPeriod"/>
            </a:pPr>
            <a:r>
              <a:rPr lang="en"/>
              <a:t>תהליכים אידימפוטנטים הם תהליכים שיכולים לרוץ מספר פעמים ושום דבר רע לא יקרה לדוגמא..</a:t>
            </a:r>
          </a:p>
          <a:p>
            <a:pPr indent="-228600" lvl="0" marL="457200" rtl="0">
              <a:spcBef>
                <a:spcPts val="0"/>
              </a:spcBef>
              <a:buAutoNum type="arabicPeriod"/>
            </a:pPr>
            <a:r>
              <a:rPr lang="en"/>
              <a:t>caching - cdn , caching choices for settings and static data. caching for each user is an abuse of caching. אם אתם שומרים מידע ספיצים למשתמש בודד בקאש, אתם צריכים לחשבו מחדש על אסטרטגיית הקאשינג שלכם. </a:t>
            </a:r>
          </a:p>
          <a:p>
            <a:pPr lvl="0" rtl="0">
              <a:spcBef>
                <a:spcPts val="0"/>
              </a:spcBef>
              <a:buNone/>
            </a:pPr>
            <a:r>
              <a:rPr lang="en"/>
              <a:t>אסטרטגית אינוולידציה של הקאש</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כמה נקודות לקראת סיום</a:t>
            </a:r>
          </a:p>
          <a:p>
            <a:pPr indent="-228600" lvl="0" marL="457200" rtl="0">
              <a:spcBef>
                <a:spcPts val="0"/>
              </a:spcBef>
              <a:buAutoNum type="arabicPeriod"/>
            </a:pPr>
            <a:r>
              <a:rPr lang="en"/>
              <a:t>ממליץ לאפיין חווית משתמש New Relic, Graphite, graylog/logstash + אבל גם eat your own dog food. </a:t>
            </a:r>
          </a:p>
          <a:p>
            <a:pPr indent="-228600" lvl="0" marL="457200" rtl="0">
              <a:spcBef>
                <a:spcPts val="0"/>
              </a:spcBef>
              <a:buAutoNum type="arabicPeriod"/>
            </a:pPr>
            <a:r>
              <a:rPr lang="en"/>
              <a:t>חשוב בישיבות דזיין של פיצרים חדשים לחשוב על מקרי קצה ולהתכונן אליהם</a:t>
            </a:r>
          </a:p>
          <a:p>
            <a:pPr indent="-228600" lvl="0" marL="457200" rtl="0">
              <a:spcBef>
                <a:spcPts val="0"/>
              </a:spcBef>
              <a:buAutoNum type="arabicPeriod"/>
            </a:pPr>
            <a:r>
              <a:rPr lang="en"/>
              <a:t>כדי להוריד סיבוכיות בקוד , אני תמיד משתדל ממש למחוק קוד שלא נעשה בו שימוש. </a:t>
            </a:r>
          </a:p>
          <a:p>
            <a:pPr indent="-228600" lvl="0" marL="457200" rtl="0">
              <a:spcBef>
                <a:spcPts val="0"/>
              </a:spcBef>
              <a:buAutoNum type="arabicPeriod"/>
            </a:pPr>
            <a:r>
              <a:rPr lang="en"/>
              <a:t>הרגל טוב שאני ממליץ לנסות הוא לנסות לפתור בעייה אחת מסטק אוברפלאו בשבוע. זה קצת מוציא מחשיבה שיכולה להיות מוגבלת בחברה קטנה. </a:t>
            </a:r>
          </a:p>
          <a:p>
            <a:pPr indent="-228600" lvl="0" marL="457200" rtl="0">
              <a:spcBef>
                <a:spcPts val="0"/>
              </a:spcBef>
              <a:buAutoNum type="arabicPeriod"/>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סיימנו את החלק המעשי </a:t>
            </a:r>
          </a:p>
          <a:p>
            <a:pPr>
              <a:spcBef>
                <a:spcPts val="0"/>
              </a:spcBef>
              <a:buNone/>
            </a:pPr>
            <a:r>
              <a:rPr lang="en"/>
              <a:t>כמה המלצות לשיחות טובות</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בואו נעבור בקצרה על כמה שהטריידאופס שניתן לעשות במערכת באקאנד.</a:t>
            </a:r>
          </a:p>
          <a:p>
            <a:pPr rtl="0">
              <a:spcBef>
                <a:spcPts val="0"/>
              </a:spcBef>
              <a:buNone/>
            </a:pPr>
            <a:r>
              <a:t/>
            </a:r>
            <a:endParaRPr/>
          </a:p>
          <a:p>
            <a:pPr rtl="0">
              <a:spcBef>
                <a:spcPts val="0"/>
              </a:spcBef>
              <a:buNone/>
            </a:pPr>
            <a:r>
              <a:rPr lang="en"/>
              <a:t>מונולטית - קל ומהירֿ. לא מחזיק מים בהיי סקייל. אבל מומלץ להתחלה</a:t>
            </a:r>
          </a:p>
          <a:p>
            <a:pPr rtl="0">
              <a:spcBef>
                <a:spcPts val="0"/>
              </a:spcBef>
              <a:buNone/>
            </a:pPr>
            <a:r>
              <a:t/>
            </a:r>
            <a:endParaRPr/>
          </a:p>
          <a:p>
            <a:pPr rtl="0">
              <a:spcBef>
                <a:spcPts val="0"/>
              </a:spcBef>
              <a:buNone/>
            </a:pPr>
            <a:r>
              <a:rPr lang="en"/>
              <a:t>soa  - הפרדה של המערכת לשירותים , טוב כאשר יש כמה צוותים ורוצים למקבל את העבודה. כך גם ניתן לשלוט בקיילינג של כל שירות</a:t>
            </a:r>
          </a:p>
          <a:p>
            <a:pPr rtl="0">
              <a:spcBef>
                <a:spcPts val="0"/>
              </a:spcBef>
              <a:buNone/>
            </a:pPr>
            <a:r>
              <a:t/>
            </a:r>
            <a:endParaRPr/>
          </a:p>
          <a:p>
            <a:pPr rtl="0">
              <a:spcBef>
                <a:spcPts val="0"/>
              </a:spcBef>
              <a:buNone/>
            </a:pPr>
            <a:r>
              <a:rPr lang="en"/>
              <a:t>בחירה נוספת היא העברה של חלק מהתהלים לבאקגראונד.</a:t>
            </a:r>
          </a:p>
          <a:p>
            <a:pPr rtl="0">
              <a:spcBef>
                <a:spcPts val="0"/>
              </a:spcBef>
              <a:buNone/>
            </a:pPr>
            <a:r>
              <a:rPr lang="en"/>
              <a:t> זה טוב לסקייל גבוה</a:t>
            </a:r>
          </a:p>
          <a:p>
            <a:pPr rtl="0">
              <a:spcBef>
                <a:spcPts val="0"/>
              </a:spcBef>
              <a:buNone/>
            </a:pPr>
            <a:r>
              <a:rPr lang="en"/>
              <a:t> אבל החסרון הוא שזה מכביד על תחזוקתיות של המערכת</a:t>
            </a:r>
          </a:p>
          <a:p>
            <a:pPr rtl="0">
              <a:spcBef>
                <a:spcPts val="0"/>
              </a:spcBef>
              <a:buNone/>
            </a:pPr>
            <a:r>
              <a:rPr lang="en"/>
              <a:t> מכיוון שלא ברור מה עושה טריגר למה ודיבוג הוא יותר קשה</a:t>
            </a:r>
          </a:p>
          <a:p>
            <a:pPr rtl="0">
              <a:spcBef>
                <a:spcPts val="0"/>
              </a:spcBef>
              <a:buNone/>
            </a:pPr>
            <a:r>
              <a:t/>
            </a:r>
            <a:endParaRPr/>
          </a:p>
          <a:p>
            <a:pPr rtl="0">
              <a:spcBef>
                <a:spcPts val="0"/>
              </a:spcBef>
              <a:buNone/>
            </a:pPr>
            <a:r>
              <a:rPr lang="en"/>
              <a:t>יתירות של שירותים עולה כפול אבל מצמצם סיכון דאונ טיים</a:t>
            </a:r>
          </a:p>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טסטים אוטומטים הם הכלי הכי חשוב ביציבות של מערכת בקאנד. </a:t>
            </a:r>
          </a:p>
          <a:p>
            <a:pPr rtl="0">
              <a:spcBef>
                <a:spcPts val="0"/>
              </a:spcBef>
              <a:buNone/>
            </a:pPr>
            <a:r>
              <a:rPr lang="en"/>
              <a:t>אם אתה בונה אפליקציה עם עוד חבר כמובן שלא תעשה טסטים </a:t>
            </a:r>
          </a:p>
          <a:p>
            <a:pPr rtl="0">
              <a:spcBef>
                <a:spcPts val="0"/>
              </a:spcBef>
              <a:buNone/>
            </a:pPr>
            <a:r>
              <a:t/>
            </a:r>
            <a:endParaRPr/>
          </a:p>
          <a:p>
            <a:pPr rtl="0">
              <a:spcBef>
                <a:spcPts val="0"/>
              </a:spcBef>
              <a:buNone/>
            </a:pPr>
            <a:r>
              <a:rPr lang="en"/>
              <a:t>אבל אם אתה בונה אפליקציה לפרודקשיין שצוות של מהנדסים הולך לנגוע בה, טסטים עצה טובה לשמירת יציבות מערכת,</a:t>
            </a:r>
          </a:p>
          <a:p>
            <a:pPr rtl="0">
              <a:spcBef>
                <a:spcPts val="0"/>
              </a:spcBef>
              <a:buNone/>
            </a:pPr>
            <a:r>
              <a:t/>
            </a:r>
            <a:endParaRPr/>
          </a:p>
          <a:p>
            <a:pPr lvl="0" rtl="0">
              <a:spcBef>
                <a:spcPts val="0"/>
              </a:spcBef>
              <a:buNone/>
            </a:pPr>
            <a:r>
              <a:rPr lang="en"/>
              <a:t>הטסטים ד״א הרבה פעמים מובילים לכתיבה של קוד יותר טוב </a:t>
            </a:r>
          </a:p>
          <a:p>
            <a:pPr rtl="0">
              <a:spcBef>
                <a:spcPts val="0"/>
              </a:spcBef>
              <a:buNone/>
            </a:pPr>
            <a:r>
              <a:rPr lang="en"/>
              <a:t>כי הם מעודדים את המפתח לעבור שוב על הקוד שהוא כותב ולתקן דברים שנעשו בהיסך הדעת.</a:t>
            </a: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המקום הכי טוב להתחיל, לפי דעתי, הוא איפי איי טסטים. מצד אחד לא צריך להרים את כל המערכת, מצד שני נותנים כיסוי קוד טוב. </a:t>
            </a: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מתי הזמן הכי טוב להתחיל לבנות טסטים . אתמול!</a:t>
            </a:r>
          </a:p>
          <a:p>
            <a:pPr rtl="0">
              <a:spcBef>
                <a:spcPts val="0"/>
              </a:spcBef>
              <a:buNone/>
            </a:pPr>
            <a:r>
              <a:rPr lang="en"/>
              <a:t>זה אף פעם לא קל, במיוחד אם לאף אחד אין ניסיון בצוות עם זה . </a:t>
            </a:r>
          </a:p>
          <a:p>
            <a:pPr rtl="0">
              <a:spcBef>
                <a:spcPts val="0"/>
              </a:spcBef>
              <a:buNone/>
            </a:pPr>
            <a:r>
              <a:rPr lang="en"/>
              <a:t>אבל ברגע שמתחילים עם זה קשה לחזור אחורה. </a:t>
            </a:r>
          </a:p>
          <a:p>
            <a:pPr rtl="0">
              <a:spcBef>
                <a:spcPts val="0"/>
              </a:spcBef>
              <a:buNone/>
            </a:pPr>
            <a:r>
              <a:rPr lang="en"/>
              <a:t>וגם הטסטים נהיים קלים יותר ויותר ככל שהתשתית יותר טסטים פרינדלי.</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1524800" y="67260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0" name="Shape 10"/>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1" name="Shape 11"/>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2" name="Shape 12"/>
          <p:cNvSpPr txBox="1"/>
          <p:nvPr>
            <p:ph type="ctrTitle"/>
          </p:nvPr>
        </p:nvSpPr>
        <p:spPr>
          <a:xfrm>
            <a:off x="1680301" y="1188925"/>
            <a:ext cx="5783400" cy="1457399"/>
          </a:xfrm>
          <a:prstGeom prst="rect">
            <a:avLst/>
          </a:prstGeom>
        </p:spPr>
        <p:txBody>
          <a:bodyPr anchorCtr="0" anchor="b" bIns="91425" lIns="91425" rIns="91425" tIns="91425"/>
          <a:lstStyle>
            <a:lvl1pPr rtl="0" algn="ctr">
              <a:spcBef>
                <a:spcPts val="0"/>
              </a:spcBef>
              <a:buSzPct val="100000"/>
              <a:defRPr sz="4000"/>
            </a:lvl1pPr>
            <a:lvl2pPr rtl="0" algn="ctr">
              <a:spcBef>
                <a:spcPts val="0"/>
              </a:spcBef>
              <a:buSzPct val="100000"/>
              <a:defRPr sz="4000"/>
            </a:lvl2pPr>
            <a:lvl3pPr rtl="0" algn="ctr">
              <a:spcBef>
                <a:spcPts val="0"/>
              </a:spcBef>
              <a:buSzPct val="100000"/>
              <a:defRPr sz="4000"/>
            </a:lvl3pPr>
            <a:lvl4pPr rtl="0" algn="ctr">
              <a:spcBef>
                <a:spcPts val="0"/>
              </a:spcBef>
              <a:buSzPct val="100000"/>
              <a:defRPr sz="4000"/>
            </a:lvl4pPr>
            <a:lvl5pPr rtl="0" algn="ctr">
              <a:spcBef>
                <a:spcPts val="0"/>
              </a:spcBef>
              <a:buSzPct val="100000"/>
              <a:defRPr sz="4000"/>
            </a:lvl5pPr>
            <a:lvl6pPr rtl="0" algn="ctr">
              <a:spcBef>
                <a:spcPts val="0"/>
              </a:spcBef>
              <a:buSzPct val="100000"/>
              <a:defRPr sz="4000"/>
            </a:lvl6pPr>
            <a:lvl7pPr rtl="0" algn="ctr">
              <a:spcBef>
                <a:spcPts val="0"/>
              </a:spcBef>
              <a:buSzPct val="100000"/>
              <a:defRPr sz="4000"/>
            </a:lvl7pPr>
            <a:lvl8pPr rtl="0" algn="ctr">
              <a:spcBef>
                <a:spcPts val="0"/>
              </a:spcBef>
              <a:buSzPct val="100000"/>
              <a:defRPr sz="4000"/>
            </a:lvl8pPr>
            <a:lvl9pPr rtl="0" algn="ctr">
              <a:spcBef>
                <a:spcPts val="0"/>
              </a:spcBef>
              <a:buSzPct val="100000"/>
              <a:defRPr sz="4000"/>
            </a:lvl9pPr>
          </a:lstStyle>
          <a:p/>
        </p:txBody>
      </p:sp>
      <p:sp>
        <p:nvSpPr>
          <p:cNvPr id="13" name="Shape 13"/>
          <p:cNvSpPr txBox="1"/>
          <p:nvPr>
            <p:ph idx="1" type="subTitle"/>
          </p:nvPr>
        </p:nvSpPr>
        <p:spPr>
          <a:xfrm>
            <a:off x="1680301" y="3049450"/>
            <a:ext cx="5783400" cy="909000"/>
          </a:xfrm>
          <a:prstGeom prst="rect">
            <a:avLst/>
          </a:prstGeom>
        </p:spPr>
        <p:txBody>
          <a:bodyPr anchorCtr="0" anchor="t" bIns="91425" lIns="91425" rIns="91425" tIns="91425"/>
          <a:lstStyle>
            <a:lvl1pPr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150" y="5076825"/>
            <a:ext cx="9143699" cy="665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53" name="Shape 53"/>
          <p:cNvSpPr txBox="1"/>
          <p:nvPr>
            <p:ph type="title"/>
          </p:nvPr>
        </p:nvSpPr>
        <p:spPr>
          <a:xfrm>
            <a:off x="387900" y="1152450"/>
            <a:ext cx="8368200" cy="1538399"/>
          </a:xfrm>
          <a:prstGeom prst="rect">
            <a:avLst/>
          </a:prstGeom>
        </p:spPr>
        <p:txBody>
          <a:bodyPr anchorCtr="0" anchor="ctr" bIns="91425" lIns="91425" rIns="91425" tIns="91425"/>
          <a:lstStyle>
            <a:lvl1pPr rtl="0" algn="ctr">
              <a:spcBef>
                <a:spcPts val="0"/>
              </a:spcBef>
              <a:buClr>
                <a:schemeClr val="accent5"/>
              </a:buClr>
              <a:buSzPct val="100000"/>
              <a:defRPr sz="13000">
                <a:solidFill>
                  <a:schemeClr val="accent5"/>
                </a:solidFill>
              </a:defRPr>
            </a:lvl1pPr>
            <a:lvl2pPr rtl="0" algn="ctr">
              <a:spcBef>
                <a:spcPts val="0"/>
              </a:spcBef>
              <a:buClr>
                <a:schemeClr val="accent5"/>
              </a:buClr>
              <a:buSzPct val="100000"/>
              <a:defRPr sz="13000">
                <a:solidFill>
                  <a:schemeClr val="accent5"/>
                </a:solidFill>
              </a:defRPr>
            </a:lvl2pPr>
            <a:lvl3pPr rtl="0" algn="ctr">
              <a:spcBef>
                <a:spcPts val="0"/>
              </a:spcBef>
              <a:buClr>
                <a:schemeClr val="accent5"/>
              </a:buClr>
              <a:buSzPct val="100000"/>
              <a:defRPr sz="13000">
                <a:solidFill>
                  <a:schemeClr val="accent5"/>
                </a:solidFill>
              </a:defRPr>
            </a:lvl3pPr>
            <a:lvl4pPr rtl="0" algn="ctr">
              <a:spcBef>
                <a:spcPts val="0"/>
              </a:spcBef>
              <a:buClr>
                <a:schemeClr val="accent5"/>
              </a:buClr>
              <a:buSzPct val="100000"/>
              <a:defRPr sz="13000">
                <a:solidFill>
                  <a:schemeClr val="accent5"/>
                </a:solidFill>
              </a:defRPr>
            </a:lvl4pPr>
            <a:lvl5pPr rtl="0" algn="ctr">
              <a:spcBef>
                <a:spcPts val="0"/>
              </a:spcBef>
              <a:buClr>
                <a:schemeClr val="accent5"/>
              </a:buClr>
              <a:buSzPct val="100000"/>
              <a:defRPr sz="13000">
                <a:solidFill>
                  <a:schemeClr val="accent5"/>
                </a:solidFill>
              </a:defRPr>
            </a:lvl5pPr>
            <a:lvl6pPr rtl="0" algn="ctr">
              <a:spcBef>
                <a:spcPts val="0"/>
              </a:spcBef>
              <a:buClr>
                <a:schemeClr val="accent5"/>
              </a:buClr>
              <a:buSzPct val="100000"/>
              <a:defRPr sz="13000">
                <a:solidFill>
                  <a:schemeClr val="accent5"/>
                </a:solidFill>
              </a:defRPr>
            </a:lvl6pPr>
            <a:lvl7pPr rtl="0" algn="ctr">
              <a:spcBef>
                <a:spcPts val="0"/>
              </a:spcBef>
              <a:buClr>
                <a:schemeClr val="accent5"/>
              </a:buClr>
              <a:buSzPct val="100000"/>
              <a:defRPr sz="13000">
                <a:solidFill>
                  <a:schemeClr val="accent5"/>
                </a:solidFill>
              </a:defRPr>
            </a:lvl7pPr>
            <a:lvl8pPr rtl="0" algn="ctr">
              <a:spcBef>
                <a:spcPts val="0"/>
              </a:spcBef>
              <a:buClr>
                <a:schemeClr val="accent5"/>
              </a:buClr>
              <a:buSzPct val="100000"/>
              <a:defRPr sz="13000">
                <a:solidFill>
                  <a:schemeClr val="accent5"/>
                </a:solidFill>
              </a:defRPr>
            </a:lvl8pPr>
            <a:lvl9pPr rtl="0" algn="ctr">
              <a:spcBef>
                <a:spcPts val="0"/>
              </a:spcBef>
              <a:buClr>
                <a:schemeClr val="accent5"/>
              </a:buClr>
              <a:buSzPct val="100000"/>
              <a:defRPr sz="13000">
                <a:solidFill>
                  <a:schemeClr val="accent5"/>
                </a:solidFill>
              </a:defRPr>
            </a:lvl9pPr>
          </a:lstStyle>
          <a:p/>
        </p:txBody>
      </p:sp>
      <p:sp>
        <p:nvSpPr>
          <p:cNvPr id="54" name="Shape 54"/>
          <p:cNvSpPr txBox="1"/>
          <p:nvPr>
            <p:ph idx="1" type="body"/>
          </p:nvPr>
        </p:nvSpPr>
        <p:spPr>
          <a:xfrm>
            <a:off x="387900" y="2919450"/>
            <a:ext cx="8368200" cy="1071599"/>
          </a:xfrm>
          <a:prstGeom prst="rect">
            <a:avLst/>
          </a:prstGeom>
        </p:spPr>
        <p:txBody>
          <a:bodyPr anchorCtr="0" anchor="t" bIns="91425" lIns="91425" rIns="91425" tIns="91425"/>
          <a:lstStyle>
            <a:lvl1pPr rtl="0" algn="ctr">
              <a:spcBef>
                <a:spcPts val="0"/>
              </a:spcBef>
              <a:defRPr/>
            </a:lvl1pPr>
            <a:lvl2pPr rtl="0" algn="ctr">
              <a:spcBef>
                <a:spcPts val="0"/>
              </a:spcBef>
              <a:defRPr/>
            </a:lvl2pPr>
            <a:lvl3pPr rtl="0" algn="ctr">
              <a:spcBef>
                <a:spcPts val="0"/>
              </a:spcBef>
              <a:defRPr/>
            </a:lvl3pPr>
            <a:lvl4pPr rtl="0" algn="ctr">
              <a:spcBef>
                <a:spcPts val="0"/>
              </a:spcBef>
              <a:defRPr/>
            </a:lvl4pPr>
            <a:lvl5pPr rtl="0" algn="ctr">
              <a:spcBef>
                <a:spcPts val="0"/>
              </a:spcBef>
              <a:defRPr/>
            </a:lvl5pPr>
            <a:lvl6pPr rtl="0" algn="ctr">
              <a:spcBef>
                <a:spcPts val="0"/>
              </a:spcBef>
              <a:defRPr/>
            </a:lvl6pPr>
            <a:lvl7pPr rtl="0" algn="ctr">
              <a:spcBef>
                <a:spcPts val="0"/>
              </a:spcBef>
              <a:defRPr/>
            </a:lvl7pPr>
            <a:lvl8pPr rtl="0" algn="ctr">
              <a:spcBef>
                <a:spcPts val="0"/>
              </a:spcBef>
              <a:defRPr/>
            </a:lvl8pPr>
            <a:lvl9pPr rtl="0" algn="ctr">
              <a:spcBef>
                <a:spcPts val="0"/>
              </a:spcBef>
              <a:defRPr/>
            </a:lvl9pPr>
          </a:lstStyle>
          <a:p/>
        </p:txBody>
      </p:sp>
      <p:sp>
        <p:nvSpPr>
          <p:cNvPr id="55" name="Shape 5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5" name="Shape 15"/>
        <p:cNvGrpSpPr/>
        <p:nvPr/>
      </p:nvGrpSpPr>
      <p:grpSpPr>
        <a:xfrm>
          <a:off x="0" y="0"/>
          <a:ext cx="0" cy="0"/>
          <a:chOff x="0" y="0"/>
          <a:chExt cx="0" cy="0"/>
        </a:xfrm>
      </p:grpSpPr>
      <p:cxnSp>
        <p:nvCxnSpPr>
          <p:cNvPr id="16" name="Shape 16"/>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7" name="Shape 17"/>
          <p:cNvSpPr txBox="1"/>
          <p:nvPr>
            <p:ph type="title"/>
          </p:nvPr>
        </p:nvSpPr>
        <p:spPr>
          <a:xfrm>
            <a:off x="480750" y="1764950"/>
            <a:ext cx="8222100" cy="907500"/>
          </a:xfrm>
          <a:prstGeom prst="rect">
            <a:avLst/>
          </a:prstGeom>
        </p:spPr>
        <p:txBody>
          <a:bodyPr anchorCtr="0" anchor="b" bIns="91425" lIns="91425" rIns="91425" tIns="91425"/>
          <a:lstStyle>
            <a:lvl1pPr rtl="0" algn="ctr">
              <a:spcBef>
                <a:spcPts val="0"/>
              </a:spcBef>
              <a:buSzPct val="100000"/>
              <a:defRPr sz="4800"/>
            </a:lvl1pPr>
            <a:lvl2pPr rtl="0" algn="ctr">
              <a:spcBef>
                <a:spcPts val="0"/>
              </a:spcBef>
              <a:buSzPct val="100000"/>
              <a:defRPr sz="4800"/>
            </a:lvl2pPr>
            <a:lvl3pPr rtl="0" algn="ctr">
              <a:spcBef>
                <a:spcPts val="0"/>
              </a:spcBef>
              <a:buSzPct val="100000"/>
              <a:defRPr sz="4800"/>
            </a:lvl3pPr>
            <a:lvl4pPr rtl="0" algn="ctr">
              <a:spcBef>
                <a:spcPts val="0"/>
              </a:spcBef>
              <a:buSzPct val="100000"/>
              <a:defRPr sz="4800"/>
            </a:lvl4pPr>
            <a:lvl5pPr rtl="0" algn="ctr">
              <a:spcBef>
                <a:spcPts val="0"/>
              </a:spcBef>
              <a:buSzPct val="100000"/>
              <a:defRPr sz="4800"/>
            </a:lvl5pPr>
            <a:lvl6pPr rtl="0" algn="ctr">
              <a:spcBef>
                <a:spcPts val="0"/>
              </a:spcBef>
              <a:buSzPct val="100000"/>
              <a:defRPr sz="4800"/>
            </a:lvl6pPr>
            <a:lvl7pPr rtl="0" algn="ctr">
              <a:spcBef>
                <a:spcPts val="0"/>
              </a:spcBef>
              <a:buSzPct val="100000"/>
              <a:defRPr sz="4800"/>
            </a:lvl7pPr>
            <a:lvl8pPr rtl="0" algn="ctr">
              <a:spcBef>
                <a:spcPts val="0"/>
              </a:spcBef>
              <a:buSzPct val="100000"/>
              <a:defRPr sz="4800"/>
            </a:lvl8pPr>
            <a:lvl9pPr rtl="0" algn="ctr">
              <a:spcBef>
                <a:spcPts val="0"/>
              </a:spcBef>
              <a:buSzPct val="100000"/>
              <a:defRPr sz="4800"/>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1" name="Shape 21"/>
          <p:cNvSpPr txBox="1"/>
          <p:nvPr>
            <p:ph type="title"/>
          </p:nvPr>
        </p:nvSpPr>
        <p:spPr>
          <a:xfrm>
            <a:off x="387900" y="458025"/>
            <a:ext cx="8368200" cy="686099"/>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x="387900" y="1489824"/>
            <a:ext cx="8368200" cy="30788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6" name="Shape 26"/>
          <p:cNvSpPr txBox="1"/>
          <p:nvPr>
            <p:ph type="title"/>
          </p:nvPr>
        </p:nvSpPr>
        <p:spPr>
          <a:xfrm>
            <a:off x="387900" y="458025"/>
            <a:ext cx="8368200" cy="686099"/>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 name="Shape 27"/>
          <p:cNvSpPr txBox="1"/>
          <p:nvPr>
            <p:ph idx="1" type="body"/>
          </p:nvPr>
        </p:nvSpPr>
        <p:spPr>
          <a:xfrm>
            <a:off x="387900" y="1489825"/>
            <a:ext cx="3999899" cy="3078899"/>
          </a:xfrm>
          <a:prstGeom prst="rect">
            <a:avLst/>
          </a:prstGeom>
        </p:spPr>
        <p:txBody>
          <a:bodyPr anchorCtr="0" anchor="t" bIns="91425" lIns="91425" rIns="91425" tIns="91425"/>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p:txBody>
      </p:sp>
      <p:sp>
        <p:nvSpPr>
          <p:cNvPr id="28" name="Shape 28"/>
          <p:cNvSpPr txBox="1"/>
          <p:nvPr>
            <p:ph idx="2" type="body"/>
          </p:nvPr>
        </p:nvSpPr>
        <p:spPr>
          <a:xfrm>
            <a:off x="4756200" y="1489825"/>
            <a:ext cx="3999899" cy="3078899"/>
          </a:xfrm>
          <a:prstGeom prst="rect">
            <a:avLst/>
          </a:prstGeom>
        </p:spPr>
        <p:txBody>
          <a:bodyPr anchorCtr="0" anchor="t" bIns="91425" lIns="91425" rIns="91425" tIns="91425"/>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p:txBody>
      </p:sp>
      <p:sp>
        <p:nvSpPr>
          <p:cNvPr id="29" name="Shape 2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87900" y="458025"/>
            <a:ext cx="8368200" cy="686099"/>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cxnSp>
        <p:nvCxnSpPr>
          <p:cNvPr id="34" name="Shape 34"/>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5" name="Shape 35"/>
          <p:cNvSpPr txBox="1"/>
          <p:nvPr>
            <p:ph type="title"/>
          </p:nvPr>
        </p:nvSpPr>
        <p:spPr>
          <a:xfrm>
            <a:off x="387900" y="555600"/>
            <a:ext cx="2807999" cy="755699"/>
          </a:xfrm>
          <a:prstGeom prst="rect">
            <a:avLst/>
          </a:prstGeom>
        </p:spPr>
        <p:txBody>
          <a:bodyPr anchorCtr="0" anchor="b" bIns="91425" lIns="91425" rIns="91425" tIns="91425"/>
          <a:lstStyle>
            <a:lvl1pPr rtl="0">
              <a:spcBef>
                <a:spcPts val="0"/>
              </a:spcBef>
              <a:buSzPct val="100000"/>
              <a:defRPr sz="2400"/>
            </a:lvl1pPr>
            <a:lvl2pPr rtl="0">
              <a:spcBef>
                <a:spcPts val="0"/>
              </a:spcBef>
              <a:buSzPct val="100000"/>
              <a:defRPr sz="2400"/>
            </a:lvl2pPr>
            <a:lvl3pPr rtl="0">
              <a:spcBef>
                <a:spcPts val="0"/>
              </a:spcBef>
              <a:buSzPct val="100000"/>
              <a:defRPr sz="2400"/>
            </a:lvl3pPr>
            <a:lvl4pPr rtl="0">
              <a:spcBef>
                <a:spcPts val="0"/>
              </a:spcBef>
              <a:buSzPct val="100000"/>
              <a:defRPr sz="2400"/>
            </a:lvl4pPr>
            <a:lvl5pPr rtl="0">
              <a:spcBef>
                <a:spcPts val="0"/>
              </a:spcBef>
              <a:buSzPct val="100000"/>
              <a:defRPr sz="2400"/>
            </a:lvl5pPr>
            <a:lvl6pPr rtl="0">
              <a:spcBef>
                <a:spcPts val="0"/>
              </a:spcBef>
              <a:buSzPct val="100000"/>
              <a:defRPr sz="2400"/>
            </a:lvl6pPr>
            <a:lvl7pPr rtl="0">
              <a:spcBef>
                <a:spcPts val="0"/>
              </a:spcBef>
              <a:buSzPct val="100000"/>
              <a:defRPr sz="2400"/>
            </a:lvl7pPr>
            <a:lvl8pPr rtl="0">
              <a:spcBef>
                <a:spcPts val="0"/>
              </a:spcBef>
              <a:buSzPct val="100000"/>
              <a:defRPr sz="2400"/>
            </a:lvl8pPr>
            <a:lvl9pPr rtl="0">
              <a:spcBef>
                <a:spcPts val="0"/>
              </a:spcBef>
              <a:buSzPct val="100000"/>
              <a:defRPr sz="2400"/>
            </a:lvl9pPr>
          </a:lstStyle>
          <a:p/>
        </p:txBody>
      </p:sp>
      <p:sp>
        <p:nvSpPr>
          <p:cNvPr id="36" name="Shape 36"/>
          <p:cNvSpPr txBox="1"/>
          <p:nvPr>
            <p:ph idx="1" type="body"/>
          </p:nvPr>
        </p:nvSpPr>
        <p:spPr>
          <a:xfrm>
            <a:off x="387900" y="1594025"/>
            <a:ext cx="2807999" cy="2681100"/>
          </a:xfrm>
          <a:prstGeom prst="rect">
            <a:avLst/>
          </a:prstGeom>
        </p:spPr>
        <p:txBody>
          <a:bodyPr anchorCtr="0" anchor="t" bIns="91425" lIns="91425" rIns="91425" tIns="91425"/>
          <a:lstStyle>
            <a:lvl1pPr rtl="0">
              <a:spcBef>
                <a:spcPts val="0"/>
              </a:spcBef>
              <a:buSzPct val="100000"/>
              <a:defRPr sz="12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8" name="Shape 38"/>
        <p:cNvGrpSpPr/>
        <p:nvPr/>
      </p:nvGrpSpPr>
      <p:grpSpPr>
        <a:xfrm>
          <a:off x="0" y="0"/>
          <a:ext cx="0" cy="0"/>
          <a:chOff x="0" y="0"/>
          <a:chExt cx="0" cy="0"/>
        </a:xfrm>
      </p:grpSpPr>
      <p:sp>
        <p:nvSpPr>
          <p:cNvPr id="39" name="Shape 39"/>
          <p:cNvSpPr txBox="1"/>
          <p:nvPr>
            <p:ph type="title"/>
          </p:nvPr>
        </p:nvSpPr>
        <p:spPr>
          <a:xfrm>
            <a:off x="490250" y="526350"/>
            <a:ext cx="5618700" cy="4090800"/>
          </a:xfrm>
          <a:prstGeom prst="rect">
            <a:avLst/>
          </a:prstGeom>
        </p:spPr>
        <p:txBody>
          <a:bodyPr anchorCtr="0" anchor="ctr" bIns="91425" lIns="91425" rIns="91425" tIns="91425"/>
          <a:lstStyle>
            <a:lvl1pPr rtl="0">
              <a:spcBef>
                <a:spcPts val="0"/>
              </a:spcBef>
              <a:buSzPct val="100000"/>
              <a:defRPr sz="4800"/>
            </a:lvl1pPr>
            <a:lvl2pPr rtl="0">
              <a:spcBef>
                <a:spcPts val="0"/>
              </a:spcBef>
              <a:buSzPct val="100000"/>
              <a:defRPr sz="4800"/>
            </a:lvl2pPr>
            <a:lvl3pPr rtl="0">
              <a:spcBef>
                <a:spcPts val="0"/>
              </a:spcBef>
              <a:buSzPct val="100000"/>
              <a:defRPr sz="4800"/>
            </a:lvl3pPr>
            <a:lvl4pPr rtl="0">
              <a:spcBef>
                <a:spcPts val="0"/>
              </a:spcBef>
              <a:buSzPct val="100000"/>
              <a:defRPr sz="4800"/>
            </a:lvl4pPr>
            <a:lvl5pPr rtl="0">
              <a:spcBef>
                <a:spcPts val="0"/>
              </a:spcBef>
              <a:buSzPct val="100000"/>
              <a:defRPr sz="4800"/>
            </a:lvl5pPr>
            <a:lvl6pPr rtl="0">
              <a:spcBef>
                <a:spcPts val="0"/>
              </a:spcBef>
              <a:buSzPct val="100000"/>
              <a:defRPr sz="4800"/>
            </a:lvl6pPr>
            <a:lvl7pPr rtl="0">
              <a:spcBef>
                <a:spcPts val="0"/>
              </a:spcBef>
              <a:buSzPct val="100000"/>
              <a:defRPr sz="4800"/>
            </a:lvl7pPr>
            <a:lvl8pPr rtl="0">
              <a:spcBef>
                <a:spcPts val="0"/>
              </a:spcBef>
              <a:buSzPct val="100000"/>
              <a:defRPr sz="4800"/>
            </a:lvl8pPr>
            <a:lvl9pPr rtl="0">
              <a:spcBef>
                <a:spcPts val="0"/>
              </a:spcBef>
              <a:buSzPct val="100000"/>
              <a:defRPr sz="4800"/>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75"/>
            <a:ext cx="4572000" cy="5143499"/>
          </a:xfrm>
          <a:prstGeom prst="rect">
            <a:avLst/>
          </a:prstGeom>
          <a:solidFill>
            <a:schemeClr val="dk2"/>
          </a:solidFill>
          <a:ln>
            <a:noFill/>
          </a:ln>
        </p:spPr>
        <p:txBody>
          <a:bodyPr anchorCtr="0" anchor="ctr" bIns="91425" lIns="91425" rIns="91425" tIns="91425">
            <a:noAutofit/>
          </a:bodyPr>
          <a:lstStyle/>
          <a:p>
            <a:pPr>
              <a:spcBef>
                <a:spcPts val="0"/>
              </a:spcBef>
              <a:buNone/>
            </a:pPr>
            <a:r>
              <a:t/>
            </a:r>
            <a:endParaRPr/>
          </a:p>
        </p:txBody>
      </p:sp>
      <p:cxnSp>
        <p:nvCxnSpPr>
          <p:cNvPr id="43" name="Shape 43"/>
          <p:cNvCxnSpPr/>
          <p:nvPr/>
        </p:nvCxnSpPr>
        <p:spPr>
          <a:xfrm>
            <a:off x="5029675" y="4495503"/>
            <a:ext cx="540899" cy="0"/>
          </a:xfrm>
          <a:prstGeom prst="straightConnector1">
            <a:avLst/>
          </a:prstGeom>
          <a:noFill/>
          <a:ln cap="flat" cmpd="sng" w="38100">
            <a:solidFill>
              <a:schemeClr val="accent5"/>
            </a:solidFill>
            <a:prstDash val="solid"/>
            <a:round/>
            <a:headEnd len="med" w="med" type="none"/>
            <a:tailEnd len="med" w="med" type="none"/>
          </a:ln>
        </p:spPr>
      </p:cxnSp>
      <p:sp>
        <p:nvSpPr>
          <p:cNvPr id="44" name="Shape 44"/>
          <p:cNvSpPr txBox="1"/>
          <p:nvPr>
            <p:ph type="title"/>
          </p:nvPr>
        </p:nvSpPr>
        <p:spPr>
          <a:xfrm>
            <a:off x="265500" y="1209075"/>
            <a:ext cx="4045199" cy="1506299"/>
          </a:xfrm>
          <a:prstGeom prst="rect">
            <a:avLst/>
          </a:prstGeom>
        </p:spPr>
        <p:txBody>
          <a:bodyPr anchorCtr="0" anchor="b" bIns="91425" lIns="91425" rIns="91425" tIns="91425"/>
          <a:lstStyle>
            <a:lvl1pPr rtl="0" algn="ctr">
              <a:spcBef>
                <a:spcPts val="0"/>
              </a:spcBef>
              <a:buSzPct val="100000"/>
              <a:defRPr sz="3800"/>
            </a:lvl1pPr>
            <a:lvl2pPr rtl="0" algn="ctr">
              <a:spcBef>
                <a:spcPts val="0"/>
              </a:spcBef>
              <a:buSzPct val="100000"/>
              <a:defRPr sz="3800"/>
            </a:lvl2pPr>
            <a:lvl3pPr rtl="0" algn="ctr">
              <a:spcBef>
                <a:spcPts val="0"/>
              </a:spcBef>
              <a:buSzPct val="100000"/>
              <a:defRPr sz="3800"/>
            </a:lvl3pPr>
            <a:lvl4pPr rtl="0" algn="ctr">
              <a:spcBef>
                <a:spcPts val="0"/>
              </a:spcBef>
              <a:buSzPct val="100000"/>
              <a:defRPr sz="3800"/>
            </a:lvl4pPr>
            <a:lvl5pPr rtl="0" algn="ctr">
              <a:spcBef>
                <a:spcPts val="0"/>
              </a:spcBef>
              <a:buSzPct val="100000"/>
              <a:defRPr sz="3800"/>
            </a:lvl5pPr>
            <a:lvl6pPr rtl="0" algn="ctr">
              <a:spcBef>
                <a:spcPts val="0"/>
              </a:spcBef>
              <a:buSzPct val="100000"/>
              <a:defRPr sz="3800"/>
            </a:lvl6pPr>
            <a:lvl7pPr rtl="0" algn="ctr">
              <a:spcBef>
                <a:spcPts val="0"/>
              </a:spcBef>
              <a:buSzPct val="100000"/>
              <a:defRPr sz="3800"/>
            </a:lvl7pPr>
            <a:lvl8pPr rtl="0" algn="ctr">
              <a:spcBef>
                <a:spcPts val="0"/>
              </a:spcBef>
              <a:buSzPct val="100000"/>
              <a:defRPr sz="3800"/>
            </a:lvl8pPr>
            <a:lvl9pPr rtl="0" algn="ctr">
              <a:spcBef>
                <a:spcPts val="0"/>
              </a:spcBef>
              <a:buSzPct val="100000"/>
              <a:defRPr sz="3800"/>
            </a:lvl9pPr>
          </a:lstStyle>
          <a:p/>
        </p:txBody>
      </p:sp>
      <p:sp>
        <p:nvSpPr>
          <p:cNvPr id="45" name="Shape 45"/>
          <p:cNvSpPr txBox="1"/>
          <p:nvPr>
            <p:ph idx="1" type="subTitle"/>
          </p:nvPr>
        </p:nvSpPr>
        <p:spPr>
          <a:xfrm>
            <a:off x="265500" y="2769000"/>
            <a:ext cx="4045199" cy="1345500"/>
          </a:xfrm>
          <a:prstGeom prst="rect">
            <a:avLst/>
          </a:prstGeom>
        </p:spPr>
        <p:txBody>
          <a:bodyPr anchorCtr="0" anchor="t" bIns="91425" lIns="91425" rIns="91425" tIns="91425"/>
          <a:lstStyle>
            <a:lvl1pPr rtl="0" algn="ctr">
              <a:lnSpc>
                <a:spcPct val="100000"/>
              </a:lnSpc>
              <a:spcBef>
                <a:spcPts val="0"/>
              </a:spcBef>
              <a:spcAft>
                <a:spcPts val="0"/>
              </a:spcAft>
              <a:buClr>
                <a:schemeClr val="accent5"/>
              </a:buClr>
              <a:buSzPct val="100000"/>
              <a:buNone/>
              <a:defRPr sz="2100">
                <a:solidFill>
                  <a:schemeClr val="accent5"/>
                </a:solidFill>
              </a:defRPr>
            </a:lvl1pPr>
            <a:lvl2pPr rtl="0" algn="ctr">
              <a:lnSpc>
                <a:spcPct val="100000"/>
              </a:lnSpc>
              <a:spcBef>
                <a:spcPts val="0"/>
              </a:spcBef>
              <a:spcAft>
                <a:spcPts val="0"/>
              </a:spcAft>
              <a:buClr>
                <a:schemeClr val="accent5"/>
              </a:buClr>
              <a:buSzPct val="100000"/>
              <a:buNone/>
              <a:defRPr sz="2100">
                <a:solidFill>
                  <a:schemeClr val="accent5"/>
                </a:solidFill>
              </a:defRPr>
            </a:lvl2pPr>
            <a:lvl3pPr rtl="0" algn="ctr">
              <a:lnSpc>
                <a:spcPct val="100000"/>
              </a:lnSpc>
              <a:spcBef>
                <a:spcPts val="0"/>
              </a:spcBef>
              <a:spcAft>
                <a:spcPts val="0"/>
              </a:spcAft>
              <a:buClr>
                <a:schemeClr val="accent5"/>
              </a:buClr>
              <a:buSzPct val="100000"/>
              <a:buNone/>
              <a:defRPr sz="2100">
                <a:solidFill>
                  <a:schemeClr val="accent5"/>
                </a:solidFill>
              </a:defRPr>
            </a:lvl3pPr>
            <a:lvl4pPr rtl="0" algn="ctr">
              <a:lnSpc>
                <a:spcPct val="100000"/>
              </a:lnSpc>
              <a:spcBef>
                <a:spcPts val="0"/>
              </a:spcBef>
              <a:spcAft>
                <a:spcPts val="0"/>
              </a:spcAft>
              <a:buClr>
                <a:schemeClr val="accent5"/>
              </a:buClr>
              <a:buSzPct val="100000"/>
              <a:buNone/>
              <a:defRPr sz="2100">
                <a:solidFill>
                  <a:schemeClr val="accent5"/>
                </a:solidFill>
              </a:defRPr>
            </a:lvl4pPr>
            <a:lvl5pPr rtl="0" algn="ctr">
              <a:lnSpc>
                <a:spcPct val="100000"/>
              </a:lnSpc>
              <a:spcBef>
                <a:spcPts val="0"/>
              </a:spcBef>
              <a:spcAft>
                <a:spcPts val="0"/>
              </a:spcAft>
              <a:buClr>
                <a:schemeClr val="accent5"/>
              </a:buClr>
              <a:buSzPct val="100000"/>
              <a:buNone/>
              <a:defRPr sz="2100">
                <a:solidFill>
                  <a:schemeClr val="accent5"/>
                </a:solidFill>
              </a:defRPr>
            </a:lvl5pPr>
            <a:lvl6pPr rtl="0" algn="ctr">
              <a:lnSpc>
                <a:spcPct val="100000"/>
              </a:lnSpc>
              <a:spcBef>
                <a:spcPts val="0"/>
              </a:spcBef>
              <a:spcAft>
                <a:spcPts val="0"/>
              </a:spcAft>
              <a:buClr>
                <a:schemeClr val="accent5"/>
              </a:buClr>
              <a:buSzPct val="100000"/>
              <a:buNone/>
              <a:defRPr sz="2100">
                <a:solidFill>
                  <a:schemeClr val="accent5"/>
                </a:solidFill>
              </a:defRPr>
            </a:lvl6pPr>
            <a:lvl7pPr rtl="0" algn="ctr">
              <a:lnSpc>
                <a:spcPct val="100000"/>
              </a:lnSpc>
              <a:spcBef>
                <a:spcPts val="0"/>
              </a:spcBef>
              <a:spcAft>
                <a:spcPts val="0"/>
              </a:spcAft>
              <a:buClr>
                <a:schemeClr val="accent5"/>
              </a:buClr>
              <a:buSzPct val="100000"/>
              <a:buNone/>
              <a:defRPr sz="2100">
                <a:solidFill>
                  <a:schemeClr val="accent5"/>
                </a:solidFill>
              </a:defRPr>
            </a:lvl7pPr>
            <a:lvl8pPr rtl="0" algn="ctr">
              <a:lnSpc>
                <a:spcPct val="100000"/>
              </a:lnSpc>
              <a:spcBef>
                <a:spcPts val="0"/>
              </a:spcBef>
              <a:spcAft>
                <a:spcPts val="0"/>
              </a:spcAft>
              <a:buClr>
                <a:schemeClr val="accent5"/>
              </a:buClr>
              <a:buSzPct val="100000"/>
              <a:buNone/>
              <a:defRPr sz="2100">
                <a:solidFill>
                  <a:schemeClr val="accent5"/>
                </a:solidFill>
              </a:defRPr>
            </a:lvl8pPr>
            <a:lvl9pPr rtl="0"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6" name="Shape 46"/>
          <p:cNvSpPr txBox="1"/>
          <p:nvPr>
            <p:ph idx="2" type="body"/>
          </p:nvPr>
        </p:nvSpPr>
        <p:spPr>
          <a:xfrm>
            <a:off x="4939500" y="724200"/>
            <a:ext cx="3837000" cy="3695099"/>
          </a:xfrm>
          <a:prstGeom prst="rect">
            <a:avLst/>
          </a:prstGeom>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33725"/>
            <a:ext cx="5998800" cy="598799"/>
          </a:xfrm>
          <a:prstGeom prst="rect">
            <a:avLst/>
          </a:prstGeom>
        </p:spPr>
        <p:txBody>
          <a:bodyPr anchorCtr="0" anchor="ctr" bIns="91425" lIns="91425" rIns="91425" tIns="91425"/>
          <a:lstStyle>
            <a:lvl1pPr rt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87900" y="458025"/>
            <a:ext cx="8368200" cy="686099"/>
          </a:xfrm>
          <a:prstGeom prst="rect">
            <a:avLst/>
          </a:prstGeom>
          <a:noFill/>
          <a:ln>
            <a:noFill/>
          </a:ln>
        </p:spPr>
        <p:txBody>
          <a:bodyPr anchorCtr="0" anchor="b" bIns="91425" lIns="91425" rIns="91425" tIns="91425"/>
          <a:lstStyle>
            <a:lvl1pPr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6" name="Shape 6"/>
          <p:cNvSpPr txBox="1"/>
          <p:nvPr>
            <p:ph idx="1" type="body"/>
          </p:nvPr>
        </p:nvSpPr>
        <p:spPr>
          <a:xfrm>
            <a:off x="387900" y="1489824"/>
            <a:ext cx="8368200" cy="3078899"/>
          </a:xfrm>
          <a:prstGeom prst="rect">
            <a:avLst/>
          </a:prstGeom>
          <a:noFill/>
          <a:ln>
            <a:noFill/>
          </a:ln>
        </p:spPr>
        <p:txBody>
          <a:bodyPr anchorCtr="0" anchor="t" bIns="91425" lIns="91425" rIns="91425" tIns="91425"/>
          <a:lstStyle>
            <a:lvl1pPr rt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wikiwand.com/en/Idempoten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youtube.com/channel/UCd9I8ZkgoR1d7GeSj_wi_LQ" TargetMode="External"/><Relationship Id="rId4" Type="http://schemas.openxmlformats.org/officeDocument/2006/relationships/hyperlink" Target="https://www.youtube.com/watch?v=WNbmY0t5ODo" TargetMode="External"/><Relationship Id="rId5" Type="http://schemas.openxmlformats.org/officeDocument/2006/relationships/hyperlink" Target="http://blog.parse.com/videos/f8-2015-running-at-scale/" TargetMode="External"/><Relationship Id="rId6" Type="http://schemas.openxmlformats.org/officeDocument/2006/relationships/hyperlink" Target="https://www.youtube.com/watch?v=-W9F__D3oY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2.jpg"/><Relationship Id="rId4" Type="http://schemas.openxmlformats.org/officeDocument/2006/relationships/image" Target="../media/image0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mobilenext.net/wp-content/uploads/2015/07/2.jpg" TargetMode="External"/><Relationship Id="rId4" Type="http://schemas.openxmlformats.org/officeDocument/2006/relationships/hyperlink" Target="https://i-msdn.sec.s-msft.com/dynimg/IC171851.gif" TargetMode="External"/><Relationship Id="rId5" Type="http://schemas.openxmlformats.org/officeDocument/2006/relationships/hyperlink" Target="http://dyn.com/wp-content/uploads/LoadBalancing-1.p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1680301" y="1188925"/>
            <a:ext cx="5783400" cy="1457399"/>
          </a:xfrm>
          <a:prstGeom prst="rect">
            <a:avLst/>
          </a:prstGeom>
        </p:spPr>
        <p:txBody>
          <a:bodyPr anchorCtr="0" anchor="b" bIns="91425" lIns="91425" rIns="91425" tIns="91425">
            <a:noAutofit/>
          </a:bodyPr>
          <a:lstStyle/>
          <a:p>
            <a:pPr>
              <a:spcBef>
                <a:spcPts val="0"/>
              </a:spcBef>
              <a:buNone/>
            </a:pPr>
            <a:r>
              <a:rPr lang="en"/>
              <a:t>Build a better backend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pic>
        <p:nvPicPr>
          <p:cNvPr id="114" name="Shape 114"/>
          <p:cNvPicPr preferRelativeResize="0"/>
          <p:nvPr/>
        </p:nvPicPr>
        <p:blipFill>
          <a:blip r:embed="rId3">
            <a:alphaModFix/>
          </a:blip>
          <a:stretch>
            <a:fillRect/>
          </a:stretch>
        </p:blipFill>
        <p:spPr>
          <a:xfrm>
            <a:off x="2576387" y="903725"/>
            <a:ext cx="4524375" cy="35242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60950" y="1752700"/>
            <a:ext cx="8222100" cy="907500"/>
          </a:xfrm>
          <a:prstGeom prst="rect">
            <a:avLst/>
          </a:prstGeom>
        </p:spPr>
        <p:txBody>
          <a:bodyPr anchorCtr="0" anchor="b" bIns="91425" lIns="91425" rIns="91425" tIns="91425">
            <a:noAutofit/>
          </a:bodyPr>
          <a:lstStyle/>
          <a:p>
            <a:pPr rtl="0">
              <a:spcBef>
                <a:spcPts val="0"/>
              </a:spcBef>
              <a:buNone/>
            </a:pPr>
            <a:r>
              <a:rPr lang="en"/>
              <a:t>Explore black holes</a:t>
            </a:r>
          </a:p>
          <a:p>
            <a:pPr>
              <a:spcBef>
                <a:spcPts val="0"/>
              </a:spcBef>
              <a:buNone/>
            </a:pPr>
            <a:r>
              <a:rPr lang="en" sz="2400"/>
              <a:t>But know your time limits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80750" y="1764950"/>
            <a:ext cx="8222100" cy="907500"/>
          </a:xfrm>
          <a:prstGeom prst="rect">
            <a:avLst/>
          </a:prstGeom>
        </p:spPr>
        <p:txBody>
          <a:bodyPr anchorCtr="0" anchor="b" bIns="91425" lIns="91425" rIns="91425" tIns="91425">
            <a:noAutofit/>
          </a:bodyPr>
          <a:lstStyle/>
          <a:p>
            <a:pPr lvl="0" rtl="0">
              <a:spcBef>
                <a:spcPts val="0"/>
              </a:spcBef>
              <a:buNone/>
            </a:pPr>
            <a:r>
              <a:rPr lang="en">
                <a:solidFill>
                  <a:srgbClr val="999999"/>
                </a:solidFill>
              </a:rPr>
              <a:t>Stability &amp;</a:t>
            </a:r>
          </a:p>
        </p:txBody>
      </p:sp>
      <p:sp>
        <p:nvSpPr>
          <p:cNvPr id="125" name="Shape 125"/>
          <p:cNvSpPr txBox="1"/>
          <p:nvPr>
            <p:ph idx="2" type="title"/>
          </p:nvPr>
        </p:nvSpPr>
        <p:spPr>
          <a:xfrm>
            <a:off x="480750" y="2986325"/>
            <a:ext cx="8222100" cy="907500"/>
          </a:xfrm>
          <a:prstGeom prst="rect">
            <a:avLst/>
          </a:prstGeom>
        </p:spPr>
        <p:txBody>
          <a:bodyPr anchorCtr="0" anchor="b" bIns="91425" lIns="91425" rIns="91425" tIns="91425">
            <a:noAutofit/>
          </a:bodyPr>
          <a:lstStyle/>
          <a:p>
            <a:pPr lvl="0" rtl="0">
              <a:spcBef>
                <a:spcPts val="0"/>
              </a:spcBef>
              <a:buNone/>
            </a:pPr>
            <a:r>
              <a:rPr lang="en">
                <a:solidFill>
                  <a:srgbClr val="FFFFFF"/>
                </a:solidFill>
              </a:rPr>
              <a:t>Best Practices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80750" y="1764950"/>
            <a:ext cx="8222100" cy="907500"/>
          </a:xfrm>
          <a:prstGeom prst="rect">
            <a:avLst/>
          </a:prstGeom>
        </p:spPr>
        <p:txBody>
          <a:bodyPr anchorCtr="0" anchor="b" bIns="91425" lIns="91425" rIns="91425" tIns="91425">
            <a:noAutofit/>
          </a:bodyPr>
          <a:lstStyle/>
          <a:p>
            <a:pPr>
              <a:spcBef>
                <a:spcPts val="0"/>
              </a:spcBef>
              <a:buNone/>
            </a:pPr>
            <a:r>
              <a:rPr lang="en"/>
              <a:t>Band aids are, sometimes, a good solution</a:t>
            </a:r>
          </a:p>
        </p:txBody>
      </p:sp>
      <p:pic>
        <p:nvPicPr>
          <p:cNvPr id="131" name="Shape 131"/>
          <p:cNvPicPr preferRelativeResize="0"/>
          <p:nvPr/>
        </p:nvPicPr>
        <p:blipFill>
          <a:blip r:embed="rId3">
            <a:alphaModFix/>
          </a:blip>
          <a:stretch>
            <a:fillRect/>
          </a:stretch>
        </p:blipFill>
        <p:spPr>
          <a:xfrm>
            <a:off x="6418312" y="3151950"/>
            <a:ext cx="1710025" cy="1653024"/>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87900" y="458025"/>
            <a:ext cx="8368200" cy="686099"/>
          </a:xfrm>
          <a:prstGeom prst="rect">
            <a:avLst/>
          </a:prstGeom>
        </p:spPr>
        <p:txBody>
          <a:bodyPr anchorCtr="0" anchor="b" bIns="91425" lIns="91425" rIns="91425" tIns="91425">
            <a:noAutofit/>
          </a:bodyPr>
          <a:lstStyle/>
          <a:p>
            <a:pPr lvl="0" rtl="0">
              <a:spcBef>
                <a:spcPts val="0"/>
              </a:spcBef>
              <a:buNone/>
            </a:pPr>
            <a:r>
              <a:rPr lang="en" sz="4800"/>
              <a:t>Do this more</a:t>
            </a:r>
          </a:p>
        </p:txBody>
      </p:sp>
      <p:sp>
        <p:nvSpPr>
          <p:cNvPr id="137" name="Shape 137"/>
          <p:cNvSpPr txBox="1"/>
          <p:nvPr>
            <p:ph idx="1" type="body"/>
          </p:nvPr>
        </p:nvSpPr>
        <p:spPr>
          <a:xfrm>
            <a:off x="387900" y="1489824"/>
            <a:ext cx="8368200" cy="3078899"/>
          </a:xfrm>
          <a:prstGeom prst="rect">
            <a:avLst/>
          </a:prstGeom>
        </p:spPr>
        <p:txBody>
          <a:bodyPr anchorCtr="0" anchor="t" bIns="91425" lIns="91425" rIns="91425" tIns="91425">
            <a:noAutofit/>
          </a:bodyPr>
          <a:lstStyle/>
          <a:p>
            <a:pPr indent="-457200" lvl="0" marL="457200" rtl="0">
              <a:lnSpc>
                <a:spcPct val="100000"/>
              </a:lnSpc>
              <a:spcBef>
                <a:spcPts val="0"/>
              </a:spcBef>
              <a:spcAft>
                <a:spcPts val="0"/>
              </a:spcAft>
              <a:buSzPct val="100000"/>
              <a:buFont typeface="Roboto Slab"/>
              <a:buChar char="●"/>
            </a:pPr>
            <a:r>
              <a:rPr lang="en" sz="3600">
                <a:latin typeface="Roboto Slab"/>
                <a:ea typeface="Roboto Slab"/>
                <a:cs typeface="Roboto Slab"/>
                <a:sym typeface="Roboto Slab"/>
              </a:rPr>
              <a:t>Retries</a:t>
            </a:r>
          </a:p>
          <a:p>
            <a:pPr indent="-457200" lvl="0" marL="457200" rtl="0">
              <a:lnSpc>
                <a:spcPct val="100000"/>
              </a:lnSpc>
              <a:spcBef>
                <a:spcPts val="0"/>
              </a:spcBef>
              <a:spcAft>
                <a:spcPts val="0"/>
              </a:spcAft>
              <a:buSzPct val="100000"/>
              <a:buFont typeface="Roboto Slab"/>
              <a:buChar char="●"/>
            </a:pPr>
            <a:r>
              <a:rPr lang="en" sz="3600" u="sng">
                <a:solidFill>
                  <a:schemeClr val="accent5"/>
                </a:solidFill>
                <a:latin typeface="Roboto Slab"/>
                <a:ea typeface="Roboto Slab"/>
                <a:cs typeface="Roboto Slab"/>
                <a:sym typeface="Roboto Slab"/>
                <a:hlinkClick r:id="rId3"/>
              </a:rPr>
              <a:t>Idempotent processes</a:t>
            </a:r>
          </a:p>
          <a:p>
            <a:pPr indent="-457200" lvl="0" marL="457200" rtl="0">
              <a:lnSpc>
                <a:spcPct val="100000"/>
              </a:lnSpc>
              <a:spcBef>
                <a:spcPts val="0"/>
              </a:spcBef>
              <a:spcAft>
                <a:spcPts val="0"/>
              </a:spcAft>
              <a:buSzPct val="100000"/>
              <a:buFont typeface="Roboto Slab"/>
              <a:buChar char="●"/>
            </a:pPr>
            <a:r>
              <a:rPr lang="en" sz="3600">
                <a:latin typeface="Roboto Slab"/>
                <a:ea typeface="Roboto Slab"/>
                <a:cs typeface="Roboto Slab"/>
                <a:sym typeface="Roboto Slab"/>
              </a:rPr>
              <a:t>A good caching strategy</a:t>
            </a:r>
          </a:p>
          <a:p>
            <a:pPr indent="-457200" lvl="0" marL="457200" rtl="0">
              <a:lnSpc>
                <a:spcPct val="100000"/>
              </a:lnSpc>
              <a:spcBef>
                <a:spcPts val="0"/>
              </a:spcBef>
              <a:spcAft>
                <a:spcPts val="0"/>
              </a:spcAft>
              <a:buSzPct val="100000"/>
              <a:buFont typeface="Roboto Slab"/>
              <a:buChar char="●"/>
            </a:pPr>
            <a:r>
              <a:rPr lang="en" sz="3600">
                <a:latin typeface="Roboto Slab"/>
                <a:ea typeface="Roboto Slab"/>
                <a:cs typeface="Roboto Slab"/>
                <a:sym typeface="Roboto Slab"/>
              </a:rPr>
              <a:t>Delete legacy code whenever possible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6275" y="429375"/>
            <a:ext cx="8368200" cy="686099"/>
          </a:xfrm>
          <a:prstGeom prst="rect">
            <a:avLst/>
          </a:prstGeom>
        </p:spPr>
        <p:txBody>
          <a:bodyPr anchorCtr="0" anchor="b" bIns="91425" lIns="91425" rIns="91425" tIns="91425">
            <a:noAutofit/>
          </a:bodyPr>
          <a:lstStyle/>
          <a:p>
            <a:pPr lvl="0" rtl="0">
              <a:spcBef>
                <a:spcPts val="0"/>
              </a:spcBef>
              <a:buNone/>
            </a:pPr>
            <a:r>
              <a:rPr lang="en" sz="4800"/>
              <a:t>Good state of mind</a:t>
            </a:r>
          </a:p>
        </p:txBody>
      </p:sp>
      <p:sp>
        <p:nvSpPr>
          <p:cNvPr id="143" name="Shape 143"/>
          <p:cNvSpPr txBox="1"/>
          <p:nvPr>
            <p:ph idx="1" type="body"/>
          </p:nvPr>
        </p:nvSpPr>
        <p:spPr>
          <a:xfrm>
            <a:off x="316275" y="1461174"/>
            <a:ext cx="8368200" cy="3078899"/>
          </a:xfrm>
          <a:prstGeom prst="rect">
            <a:avLst/>
          </a:prstGeom>
        </p:spPr>
        <p:txBody>
          <a:bodyPr anchorCtr="0" anchor="t" bIns="91425" lIns="91425" rIns="91425" tIns="91425">
            <a:noAutofit/>
          </a:bodyPr>
          <a:lstStyle/>
          <a:p>
            <a:pPr indent="-457200" lvl="0" marL="457200" rtl="0">
              <a:lnSpc>
                <a:spcPct val="100000"/>
              </a:lnSpc>
              <a:spcBef>
                <a:spcPts val="0"/>
              </a:spcBef>
              <a:spcAft>
                <a:spcPts val="0"/>
              </a:spcAft>
              <a:buSzPct val="100000"/>
              <a:buFont typeface="Roboto Slab"/>
              <a:buChar char="●"/>
            </a:pPr>
            <a:r>
              <a:rPr lang="en" sz="3600">
                <a:latin typeface="Roboto Slab"/>
                <a:ea typeface="Roboto Slab"/>
                <a:cs typeface="Roboto Slab"/>
                <a:sym typeface="Roboto Slab"/>
              </a:rPr>
              <a:t>Think about your users</a:t>
            </a:r>
          </a:p>
          <a:p>
            <a:pPr indent="-457200" lvl="0" marL="457200" rtl="0">
              <a:lnSpc>
                <a:spcPct val="100000"/>
              </a:lnSpc>
              <a:spcBef>
                <a:spcPts val="0"/>
              </a:spcBef>
              <a:spcAft>
                <a:spcPts val="0"/>
              </a:spcAft>
              <a:buSzPct val="100000"/>
              <a:buFont typeface="Roboto Slab"/>
              <a:buChar char="●"/>
            </a:pPr>
            <a:r>
              <a:rPr lang="en" sz="3600">
                <a:latin typeface="Roboto Slab"/>
                <a:ea typeface="Roboto Slab"/>
                <a:cs typeface="Roboto Slab"/>
                <a:sym typeface="Roboto Slab"/>
              </a:rPr>
              <a:t>Design for failure</a:t>
            </a:r>
          </a:p>
          <a:p>
            <a:pPr indent="-457200" lvl="0" marL="457200" rtl="0">
              <a:lnSpc>
                <a:spcPct val="100000"/>
              </a:lnSpc>
              <a:spcBef>
                <a:spcPts val="0"/>
              </a:spcBef>
              <a:spcAft>
                <a:spcPts val="0"/>
              </a:spcAft>
              <a:buSzPct val="100000"/>
              <a:buFont typeface="Roboto Slab"/>
              <a:buChar char="●"/>
            </a:pPr>
            <a:r>
              <a:rPr lang="en" sz="3600">
                <a:latin typeface="Roboto Slab"/>
                <a:ea typeface="Roboto Slab"/>
                <a:cs typeface="Roboto Slab"/>
                <a:sym typeface="Roboto Slab"/>
              </a:rPr>
              <a:t>Help others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t>Recommended	</a:t>
            </a:r>
          </a:p>
        </p:txBody>
      </p:sp>
      <p:sp>
        <p:nvSpPr>
          <p:cNvPr id="149" name="Shape 149"/>
          <p:cNvSpPr txBox="1"/>
          <p:nvPr>
            <p:ph idx="1" type="body"/>
          </p:nvPr>
        </p:nvSpPr>
        <p:spPr>
          <a:xfrm>
            <a:off x="387900" y="1489824"/>
            <a:ext cx="8368200" cy="3078899"/>
          </a:xfrm>
          <a:prstGeom prst="rect">
            <a:avLst/>
          </a:prstGeom>
        </p:spPr>
        <p:txBody>
          <a:bodyPr anchorCtr="0" anchor="t" bIns="91425" lIns="91425" rIns="91425" tIns="91425">
            <a:noAutofit/>
          </a:bodyPr>
          <a:lstStyle/>
          <a:p>
            <a:pPr indent="-228600" lvl="0" marL="457200" rtl="0">
              <a:spcBef>
                <a:spcPts val="0"/>
              </a:spcBef>
              <a:buChar char="●"/>
            </a:pPr>
            <a:r>
              <a:rPr lang="en" u="sng">
                <a:solidFill>
                  <a:schemeClr val="hlink"/>
                </a:solidFill>
                <a:hlinkClick r:id="rId3"/>
              </a:rPr>
              <a:t>@scale conferences</a:t>
            </a:r>
          </a:p>
          <a:p>
            <a:pPr indent="-228600" lvl="0" marL="457200" rtl="0">
              <a:spcBef>
                <a:spcPts val="0"/>
              </a:spcBef>
              <a:buChar char="●"/>
            </a:pPr>
            <a:r>
              <a:rPr lang="en" u="sng">
                <a:solidFill>
                  <a:schemeClr val="hlink"/>
                </a:solidFill>
                <a:hlinkClick r:id="rId4"/>
              </a:rPr>
              <a:t>twitter</a:t>
            </a:r>
            <a:r>
              <a:rPr lang="en"/>
              <a:t> talk</a:t>
            </a:r>
          </a:p>
          <a:p>
            <a:pPr indent="-228600" lvl="0" marL="457200" rtl="0">
              <a:spcBef>
                <a:spcPts val="0"/>
              </a:spcBef>
              <a:buChar char="●"/>
            </a:pPr>
            <a:r>
              <a:rPr lang="en" u="sng">
                <a:solidFill>
                  <a:schemeClr val="hlink"/>
                </a:solidFill>
                <a:hlinkClick r:id="rId5"/>
              </a:rPr>
              <a:t>parse</a:t>
            </a:r>
            <a:r>
              <a:rPr lang="en"/>
              <a:t> talk</a:t>
            </a:r>
          </a:p>
          <a:p>
            <a:pPr indent="-228600" lvl="0" marL="457200" rtl="0">
              <a:spcBef>
                <a:spcPts val="0"/>
              </a:spcBef>
              <a:buChar char="●"/>
            </a:pPr>
            <a:r>
              <a:rPr lang="en" u="sng">
                <a:solidFill>
                  <a:schemeClr val="hlink"/>
                </a:solidFill>
                <a:hlinkClick r:id="rId6"/>
              </a:rPr>
              <a:t>harvard</a:t>
            </a:r>
            <a:r>
              <a:rPr lang="en"/>
              <a:t> lecture Scalability</a:t>
            </a:r>
          </a:p>
          <a:p>
            <a:pPr lv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265500" y="1718250"/>
            <a:ext cx="4045199" cy="1707000"/>
          </a:xfrm>
          <a:prstGeom prst="rect">
            <a:avLst/>
          </a:prstGeom>
        </p:spPr>
        <p:txBody>
          <a:bodyPr anchorCtr="0" anchor="ctr" bIns="91425" lIns="91425" rIns="91425" tIns="91425">
            <a:noAutofit/>
          </a:bodyPr>
          <a:lstStyle/>
          <a:p>
            <a:pPr lvl="0" rtl="0">
              <a:spcBef>
                <a:spcPts val="0"/>
              </a:spcBef>
              <a:buNone/>
            </a:pPr>
            <a:r>
              <a:rPr lang="en"/>
              <a:t>I would love questions</a:t>
            </a:r>
          </a:p>
        </p:txBody>
      </p:sp>
      <p:sp>
        <p:nvSpPr>
          <p:cNvPr id="155" name="Shape 155"/>
          <p:cNvSpPr txBox="1"/>
          <p:nvPr>
            <p:ph idx="1" type="body"/>
          </p:nvPr>
        </p:nvSpPr>
        <p:spPr>
          <a:xfrm>
            <a:off x="4932725" y="724200"/>
            <a:ext cx="3837000" cy="3695099"/>
          </a:xfrm>
          <a:prstGeom prst="rect">
            <a:avLst/>
          </a:prstGeom>
        </p:spPr>
        <p:txBody>
          <a:bodyPr anchorCtr="0" anchor="ctr" bIns="91425" lIns="91425" rIns="91425" tIns="91425">
            <a:noAutofit/>
          </a:bodyPr>
          <a:lstStyle/>
          <a:p>
            <a:pPr indent="-228600" lvl="0" marL="457200" rtl="0">
              <a:spcBef>
                <a:spcPts val="0"/>
              </a:spcBef>
              <a:spcAft>
                <a:spcPts val="1600"/>
              </a:spcAft>
            </a:pPr>
            <a:r>
              <a:rPr lang="en"/>
              <a:t>ohadp.com</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80750" y="1764950"/>
            <a:ext cx="8222100" cy="907500"/>
          </a:xfrm>
          <a:prstGeom prst="rect">
            <a:avLst/>
          </a:prstGeom>
        </p:spPr>
        <p:txBody>
          <a:bodyPr anchorCtr="0" anchor="b" bIns="91425" lIns="91425" rIns="91425" tIns="91425">
            <a:noAutofit/>
          </a:bodyPr>
          <a:lstStyle/>
          <a:p>
            <a:pPr lvl="0" rtl="0">
              <a:spcBef>
                <a:spcPts val="0"/>
              </a:spcBef>
              <a:buNone/>
            </a:pPr>
            <a:r>
              <a:rPr lang="en"/>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t>Objective - why are we here?</a:t>
            </a:r>
          </a:p>
        </p:txBody>
      </p:sp>
      <p:sp>
        <p:nvSpPr>
          <p:cNvPr id="65" name="Shape 65"/>
          <p:cNvSpPr txBox="1"/>
          <p:nvPr>
            <p:ph idx="1" type="body"/>
          </p:nvPr>
        </p:nvSpPr>
        <p:spPr>
          <a:xfrm>
            <a:off x="387900" y="1489824"/>
            <a:ext cx="8368200" cy="978600"/>
          </a:xfrm>
          <a:prstGeom prst="rect">
            <a:avLst/>
          </a:prstGeom>
        </p:spPr>
        <p:txBody>
          <a:bodyPr anchorCtr="0" anchor="t" bIns="91425" lIns="91425" rIns="91425" tIns="91425">
            <a:noAutofit/>
          </a:bodyPr>
          <a:lstStyle/>
          <a:p>
            <a:pPr>
              <a:spcBef>
                <a:spcPts val="0"/>
              </a:spcBef>
              <a:buNone/>
            </a:pPr>
            <a:r>
              <a:rPr lang="en"/>
              <a:t>We are going to talk about ways to better build and maintain a backend web system.</a:t>
            </a:r>
          </a:p>
        </p:txBody>
      </p:sp>
      <p:pic>
        <p:nvPicPr>
          <p:cNvPr id="66" name="Shape 66"/>
          <p:cNvPicPr preferRelativeResize="0"/>
          <p:nvPr/>
        </p:nvPicPr>
        <p:blipFill>
          <a:blip r:embed="rId3">
            <a:alphaModFix/>
          </a:blip>
          <a:stretch>
            <a:fillRect/>
          </a:stretch>
        </p:blipFill>
        <p:spPr>
          <a:xfrm>
            <a:off x="972068" y="2645650"/>
            <a:ext cx="2668324" cy="2212100"/>
          </a:xfrm>
          <a:prstGeom prst="rect">
            <a:avLst/>
          </a:prstGeom>
          <a:noFill/>
          <a:ln>
            <a:noFill/>
          </a:ln>
        </p:spPr>
      </p:pic>
      <p:cxnSp>
        <p:nvCxnSpPr>
          <p:cNvPr id="67" name="Shape 67"/>
          <p:cNvCxnSpPr/>
          <p:nvPr/>
        </p:nvCxnSpPr>
        <p:spPr>
          <a:xfrm>
            <a:off x="3916750" y="3751700"/>
            <a:ext cx="1507499" cy="0"/>
          </a:xfrm>
          <a:prstGeom prst="straightConnector1">
            <a:avLst/>
          </a:prstGeom>
          <a:noFill/>
          <a:ln cap="flat" cmpd="sng" w="19050">
            <a:solidFill>
              <a:srgbClr val="FFFFFF"/>
            </a:solidFill>
            <a:prstDash val="solid"/>
            <a:round/>
            <a:headEnd len="lg" w="lg" type="none"/>
            <a:tailEnd len="lg" w="lg" type="triangle"/>
          </a:ln>
        </p:spPr>
      </p:cxnSp>
      <p:pic>
        <p:nvPicPr>
          <p:cNvPr id="68" name="Shape 68"/>
          <p:cNvPicPr preferRelativeResize="0"/>
          <p:nvPr/>
        </p:nvPicPr>
        <p:blipFill>
          <a:blip r:embed="rId4">
            <a:alphaModFix/>
          </a:blip>
          <a:stretch>
            <a:fillRect/>
          </a:stretch>
        </p:blipFill>
        <p:spPr>
          <a:xfrm>
            <a:off x="5700600" y="2645650"/>
            <a:ext cx="2668328" cy="22121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265500" y="1718250"/>
            <a:ext cx="4045199" cy="1707000"/>
          </a:xfrm>
          <a:prstGeom prst="rect">
            <a:avLst/>
          </a:prstGeom>
        </p:spPr>
        <p:txBody>
          <a:bodyPr anchorCtr="0" anchor="ctr" bIns="91425" lIns="91425" rIns="91425" tIns="91425">
            <a:noAutofit/>
          </a:bodyPr>
          <a:lstStyle/>
          <a:p>
            <a:pPr>
              <a:spcBef>
                <a:spcPts val="0"/>
              </a:spcBef>
              <a:buNone/>
            </a:pPr>
            <a:r>
              <a:rPr lang="en"/>
              <a:t>Little About Me</a:t>
            </a:r>
          </a:p>
        </p:txBody>
      </p:sp>
      <p:sp>
        <p:nvSpPr>
          <p:cNvPr id="74" name="Shape 74"/>
          <p:cNvSpPr txBox="1"/>
          <p:nvPr>
            <p:ph idx="1" type="body"/>
          </p:nvPr>
        </p:nvSpPr>
        <p:spPr>
          <a:xfrm>
            <a:off x="4939500" y="724200"/>
            <a:ext cx="3837000" cy="3695099"/>
          </a:xfrm>
          <a:prstGeom prst="rect">
            <a:avLst/>
          </a:prstGeom>
        </p:spPr>
        <p:txBody>
          <a:bodyPr anchorCtr="0" anchor="ctr" bIns="91425" lIns="91425" rIns="91425" tIns="91425">
            <a:noAutofit/>
          </a:bodyPr>
          <a:lstStyle/>
          <a:p>
            <a:pPr indent="-228600" lvl="0" marL="457200" rtl="0">
              <a:spcBef>
                <a:spcPts val="0"/>
              </a:spcBef>
              <a:spcAft>
                <a:spcPts val="1600"/>
              </a:spcAft>
            </a:pPr>
            <a:r>
              <a:rPr lang="en"/>
              <a:t>Name: Ohad</a:t>
            </a:r>
          </a:p>
          <a:p>
            <a:pPr indent="-228600" lvl="0" marL="457200" rtl="0">
              <a:spcBef>
                <a:spcPts val="0"/>
              </a:spcBef>
            </a:pPr>
            <a:r>
              <a:rPr lang="en"/>
              <a:t>10 years building applications for a living</a:t>
            </a:r>
          </a:p>
          <a:p>
            <a:pPr indent="-228600" lvl="0" marL="457200" rtl="0">
              <a:spcBef>
                <a:spcPts val="0"/>
              </a:spcBef>
            </a:pPr>
            <a:r>
              <a:rPr lang="en"/>
              <a:t>Enjoy technology and innovation</a:t>
            </a:r>
          </a:p>
          <a:p>
            <a:pPr indent="-228600" lvl="0" marL="457200" rtl="0">
              <a:spcBef>
                <a:spcPts val="0"/>
              </a:spcBef>
              <a:spcAft>
                <a:spcPts val="1600"/>
              </a:spcAft>
            </a:pPr>
            <a:r>
              <a:rPr lang="en"/>
              <a:t>Lead backend engineer at healthy.io</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265500" y="1718250"/>
            <a:ext cx="4045199" cy="1707000"/>
          </a:xfrm>
          <a:prstGeom prst="rect">
            <a:avLst/>
          </a:prstGeom>
        </p:spPr>
        <p:txBody>
          <a:bodyPr anchorCtr="0" anchor="ctr" bIns="91425" lIns="91425" rIns="91425" tIns="91425">
            <a:noAutofit/>
          </a:bodyPr>
          <a:lstStyle/>
          <a:p>
            <a:pPr lvl="0" rtl="0">
              <a:spcBef>
                <a:spcPts val="0"/>
              </a:spcBef>
              <a:buNone/>
            </a:pPr>
            <a:r>
              <a:rPr lang="en"/>
              <a:t>Backend Choices</a:t>
            </a:r>
          </a:p>
        </p:txBody>
      </p:sp>
      <p:sp>
        <p:nvSpPr>
          <p:cNvPr id="80" name="Shape 80"/>
          <p:cNvSpPr txBox="1"/>
          <p:nvPr>
            <p:ph idx="1" type="body"/>
          </p:nvPr>
        </p:nvSpPr>
        <p:spPr>
          <a:xfrm>
            <a:off x="4939500" y="724200"/>
            <a:ext cx="3837000" cy="3695099"/>
          </a:xfrm>
          <a:prstGeom prst="rect">
            <a:avLst/>
          </a:prstGeom>
        </p:spPr>
        <p:txBody>
          <a:bodyPr anchorCtr="0" anchor="ctr" bIns="91425" lIns="91425" rIns="91425" tIns="91425">
            <a:noAutofit/>
          </a:bodyPr>
          <a:lstStyle/>
          <a:p>
            <a:pPr indent="-228600" lvl="0" marL="457200" rtl="0">
              <a:spcBef>
                <a:spcPts val="0"/>
              </a:spcBef>
              <a:spcAft>
                <a:spcPts val="1600"/>
              </a:spcAft>
            </a:pPr>
            <a:r>
              <a:rPr lang="en" u="sng">
                <a:solidFill>
                  <a:schemeClr val="hlink"/>
                </a:solidFill>
                <a:hlinkClick r:id="rId3"/>
              </a:rPr>
              <a:t>monolithic</a:t>
            </a:r>
          </a:p>
          <a:p>
            <a:pPr indent="-228600" lvl="0" marL="457200" rtl="0">
              <a:spcBef>
                <a:spcPts val="0"/>
              </a:spcBef>
              <a:spcAft>
                <a:spcPts val="1600"/>
              </a:spcAft>
            </a:pPr>
            <a:r>
              <a:rPr lang="en"/>
              <a:t>Micro services</a:t>
            </a:r>
          </a:p>
          <a:p>
            <a:pPr indent="-228600" lvl="0" marL="457200" rtl="0">
              <a:spcBef>
                <a:spcPts val="0"/>
              </a:spcBef>
              <a:spcAft>
                <a:spcPts val="1600"/>
              </a:spcAft>
            </a:pPr>
            <a:r>
              <a:rPr lang="en" u="sng">
                <a:solidFill>
                  <a:schemeClr val="hlink"/>
                </a:solidFill>
                <a:hlinkClick r:id="rId4"/>
              </a:rPr>
              <a:t>async via message broker</a:t>
            </a:r>
          </a:p>
          <a:p>
            <a:pPr indent="-228600" lvl="0" marL="457200" rtl="0">
              <a:spcBef>
                <a:spcPts val="0"/>
              </a:spcBef>
              <a:spcAft>
                <a:spcPts val="1600"/>
              </a:spcAft>
            </a:pPr>
            <a:r>
              <a:rPr lang="en" u="sng">
                <a:solidFill>
                  <a:schemeClr val="hlink"/>
                </a:solidFill>
                <a:hlinkClick r:id="rId5"/>
              </a:rPr>
              <a:t>redundancy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80750" y="1764950"/>
            <a:ext cx="8222100" cy="907500"/>
          </a:xfrm>
          <a:prstGeom prst="rect">
            <a:avLst/>
          </a:prstGeom>
        </p:spPr>
        <p:txBody>
          <a:bodyPr anchorCtr="0" anchor="b" bIns="91425" lIns="91425" rIns="91425" tIns="91425">
            <a:noAutofit/>
          </a:bodyPr>
          <a:lstStyle/>
          <a:p>
            <a:pPr lvl="0" rtl="0">
              <a:spcBef>
                <a:spcPts val="0"/>
              </a:spcBef>
              <a:buNone/>
            </a:pPr>
            <a:r>
              <a:rPr lang="en"/>
              <a:t>Stability</a:t>
            </a:r>
          </a:p>
        </p:txBody>
      </p:sp>
      <p:sp>
        <p:nvSpPr>
          <p:cNvPr id="86" name="Shape 86"/>
          <p:cNvSpPr txBox="1"/>
          <p:nvPr>
            <p:ph idx="2" type="title"/>
          </p:nvPr>
        </p:nvSpPr>
        <p:spPr>
          <a:xfrm>
            <a:off x="480750" y="2986325"/>
            <a:ext cx="8222100" cy="907500"/>
          </a:xfrm>
          <a:prstGeom prst="rect">
            <a:avLst/>
          </a:prstGeom>
        </p:spPr>
        <p:txBody>
          <a:bodyPr anchorCtr="0" anchor="b" bIns="91425" lIns="91425" rIns="91425" tIns="91425">
            <a:noAutofit/>
          </a:bodyPr>
          <a:lstStyle/>
          <a:p>
            <a:pPr lvl="0" rtl="0">
              <a:spcBef>
                <a:spcPts val="0"/>
              </a:spcBef>
              <a:buNone/>
            </a:pPr>
            <a:r>
              <a:rPr lang="en">
                <a:solidFill>
                  <a:srgbClr val="FFFFFF"/>
                </a:solidFill>
              </a:rPr>
              <a:t>Best Practices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80750" y="1764950"/>
            <a:ext cx="8222100" cy="907500"/>
          </a:xfrm>
          <a:prstGeom prst="rect">
            <a:avLst/>
          </a:prstGeom>
        </p:spPr>
        <p:txBody>
          <a:bodyPr anchorCtr="0" anchor="b" bIns="91425" lIns="91425" rIns="91425" tIns="91425">
            <a:noAutofit/>
          </a:bodyPr>
          <a:lstStyle/>
          <a:p>
            <a:pPr lvl="0" rtl="0">
              <a:spcBef>
                <a:spcPts val="0"/>
              </a:spcBef>
              <a:buNone/>
            </a:pPr>
            <a:r>
              <a:rPr lang="en" u="sng"/>
              <a:t>Stability</a:t>
            </a:r>
            <a:r>
              <a:rPr lang="en"/>
              <a:t> &amp;</a:t>
            </a:r>
          </a:p>
        </p:txBody>
      </p:sp>
      <p:sp>
        <p:nvSpPr>
          <p:cNvPr id="92" name="Shape 92"/>
          <p:cNvSpPr txBox="1"/>
          <p:nvPr>
            <p:ph idx="2" type="title"/>
          </p:nvPr>
        </p:nvSpPr>
        <p:spPr>
          <a:xfrm>
            <a:off x="480750" y="2986325"/>
            <a:ext cx="8222100" cy="907500"/>
          </a:xfrm>
          <a:prstGeom prst="rect">
            <a:avLst/>
          </a:prstGeom>
        </p:spPr>
        <p:txBody>
          <a:bodyPr anchorCtr="0" anchor="b" bIns="91425" lIns="91425" rIns="91425" tIns="91425">
            <a:noAutofit/>
          </a:bodyPr>
          <a:lstStyle/>
          <a:p>
            <a:pPr lvl="0" rtl="0">
              <a:spcBef>
                <a:spcPts val="0"/>
              </a:spcBef>
              <a:buNone/>
            </a:pPr>
            <a:r>
              <a:rPr lang="en">
                <a:solidFill>
                  <a:srgbClr val="999999"/>
                </a:solidFill>
              </a:rPr>
              <a:t>Best Practices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265500" y="1718250"/>
            <a:ext cx="4045199" cy="1707000"/>
          </a:xfrm>
          <a:prstGeom prst="rect">
            <a:avLst/>
          </a:prstGeom>
        </p:spPr>
        <p:txBody>
          <a:bodyPr anchorCtr="0" anchor="ctr" bIns="91425" lIns="91425" rIns="91425" tIns="91425">
            <a:noAutofit/>
          </a:bodyPr>
          <a:lstStyle/>
          <a:p>
            <a:pPr lvl="0" rtl="0">
              <a:spcBef>
                <a:spcPts val="0"/>
              </a:spcBef>
              <a:buNone/>
            </a:pPr>
            <a:r>
              <a:rPr lang="en"/>
              <a:t>automated tests </a:t>
            </a:r>
          </a:p>
        </p:txBody>
      </p:sp>
      <p:sp>
        <p:nvSpPr>
          <p:cNvPr id="98" name="Shape 98"/>
          <p:cNvSpPr txBox="1"/>
          <p:nvPr>
            <p:ph idx="1" type="body"/>
          </p:nvPr>
        </p:nvSpPr>
        <p:spPr>
          <a:xfrm>
            <a:off x="4963775" y="724200"/>
            <a:ext cx="3837000" cy="3695099"/>
          </a:xfrm>
          <a:prstGeom prst="rect">
            <a:avLst/>
          </a:prstGeom>
        </p:spPr>
        <p:txBody>
          <a:bodyPr anchorCtr="0" anchor="ctr" bIns="91425" lIns="91425" rIns="91425" tIns="91425">
            <a:noAutofit/>
          </a:bodyPr>
          <a:lstStyle/>
          <a:p>
            <a:pPr indent="-228600" lvl="0" marL="457200" rtl="0">
              <a:spcBef>
                <a:spcPts val="0"/>
              </a:spcBef>
              <a:spcAft>
                <a:spcPts val="1600"/>
              </a:spcAft>
            </a:pPr>
            <a:r>
              <a:rPr lang="en"/>
              <a:t>Unit tests</a:t>
            </a:r>
          </a:p>
          <a:p>
            <a:pPr indent="-228600" lvl="0" marL="457200" rtl="0">
              <a:spcBef>
                <a:spcPts val="0"/>
              </a:spcBef>
              <a:spcAft>
                <a:spcPts val="1600"/>
              </a:spcAft>
            </a:pPr>
            <a:r>
              <a:rPr lang="en"/>
              <a:t>Integration tests</a:t>
            </a:r>
          </a:p>
          <a:p>
            <a:pPr indent="-228600" lvl="0" marL="457200" rtl="0">
              <a:spcBef>
                <a:spcPts val="0"/>
              </a:spcBef>
              <a:spcAft>
                <a:spcPts val="1600"/>
              </a:spcAft>
            </a:pPr>
            <a:r>
              <a:rPr lang="en"/>
              <a:t>Full Integration tests</a:t>
            </a:r>
          </a:p>
          <a:p>
            <a:pPr indent="-228600" lvl="0" marL="457200" rtl="0">
              <a:spcBef>
                <a:spcPts val="0"/>
              </a:spcBef>
              <a:spcAft>
                <a:spcPts val="1600"/>
              </a:spcAft>
            </a:pPr>
            <a:r>
              <a:rPr lang="en"/>
              <a:t>Full flow tests</a:t>
            </a:r>
          </a:p>
          <a:p>
            <a:pPr indent="-228600" lvl="0" marL="457200" rtl="0">
              <a:spcBef>
                <a:spcPts val="0"/>
              </a:spcBef>
              <a:spcAft>
                <a:spcPts val="1600"/>
              </a:spcAft>
              <a:buClr>
                <a:srgbClr val="00FF00"/>
              </a:buClr>
            </a:pPr>
            <a:r>
              <a:rPr lang="en">
                <a:solidFill>
                  <a:srgbClr val="00FF00"/>
                </a:solidFill>
              </a:rPr>
              <a:t>Load tests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8"/>
                                        </p:tgtEl>
                                      </p:cBhvr>
                                    </p:animEffect>
                                    <p:set>
                                      <p:cBhvr>
                                        <p:cTn dur="1" fill="hold">
                                          <p:stCondLst>
                                            <p:cond delay="1000"/>
                                          </p:stCondLst>
                                        </p:cTn>
                                        <p:tgtEl>
                                          <p:spTgt spid="9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4235150" y="1162650"/>
            <a:ext cx="2899899" cy="2667899"/>
          </a:xfrm>
          <a:prstGeom prst="rect">
            <a:avLst/>
          </a:prstGeom>
          <a:noFill/>
          <a:ln>
            <a:noFill/>
          </a:ln>
        </p:spPr>
      </p:pic>
      <p:sp>
        <p:nvSpPr>
          <p:cNvPr id="104" name="Shape 104"/>
          <p:cNvSpPr txBox="1"/>
          <p:nvPr>
            <p:ph type="title"/>
          </p:nvPr>
        </p:nvSpPr>
        <p:spPr>
          <a:xfrm>
            <a:off x="453600" y="893850"/>
            <a:ext cx="3592199" cy="3205500"/>
          </a:xfrm>
          <a:prstGeom prst="rect">
            <a:avLst/>
          </a:prstGeom>
        </p:spPr>
        <p:txBody>
          <a:bodyPr anchorCtr="0" anchor="b" bIns="91425" lIns="91425" rIns="91425" tIns="91425">
            <a:noAutofit/>
          </a:bodyPr>
          <a:lstStyle/>
          <a:p>
            <a:pPr>
              <a:spcBef>
                <a:spcPts val="0"/>
              </a:spcBef>
              <a:buNone/>
            </a:pPr>
            <a:r>
              <a:rPr lang="en" sz="3600"/>
              <a:t>Where do start when you have limited time? (which is always)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3600" y="1431450"/>
            <a:ext cx="8236799" cy="1285800"/>
          </a:xfrm>
          <a:prstGeom prst="rect">
            <a:avLst/>
          </a:prstGeom>
        </p:spPr>
        <p:txBody>
          <a:bodyPr anchorCtr="0" anchor="b" bIns="91425" lIns="91425" rIns="91425" tIns="91425">
            <a:noAutofit/>
          </a:bodyPr>
          <a:lstStyle/>
          <a:p>
            <a:pPr lvl="0" rtl="0">
              <a:spcBef>
                <a:spcPts val="0"/>
              </a:spcBef>
              <a:buNone/>
            </a:pPr>
            <a:r>
              <a:rPr lang="en" sz="3600"/>
              <a:t>When To Start? (hint: yesterday..)</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