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9AE2C0A7-F720-4A7E-B987-A32DFEB4ED81}" type="slidenum">
              <a:rPr b="0" lang="e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robotframework.org/" TargetMode="External"/><Relationship Id="rId2" Type="http://schemas.openxmlformats.org/officeDocument/2006/relationships/hyperlink" Target="http://robotframework.org/robotframework/latest/RobotFrameworkUserGuide.html" TargetMode="External"/><Relationship Id="rId3" Type="http://schemas.openxmlformats.org/officeDocument/2006/relationships/hyperlink" Target="https://robot-framework.readthedocs.io/en/3.0.2/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Automation with </a:t>
            </a:r>
            <a:r>
              <a:rPr b="0" lang="e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Framework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 Geyzer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 Developer at                                          </a:t>
            </a:r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820480" y="2991600"/>
            <a:ext cx="1885680" cy="7714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04000" y="1747080"/>
            <a:ext cx="4799520" cy="2710440"/>
          </a:xfrm>
          <a:prstGeom prst="rect">
            <a:avLst/>
          </a:prstGeom>
          <a:ln>
            <a:noFill/>
          </a:ln>
        </p:spPr>
      </p:pic>
    </p:spTree>
  </p:cSld>
  <p:transition spd="med">
    <p:pull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Personal Challenges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Suite Execution Order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wrapper script to run the tests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Needed parameterized TC looping over data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 TestCases “on the fly” from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 files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160" dur="indefinite" restart="never" nodeType="tmRoot">
          <p:childTnLst>
            <p:seq>
              <p:cTn id="1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page - </a:t>
            </a: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http://robotframework.org/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Guide - </a:t>
            </a: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http://robotframework.org/robotframework/latest/RobotFrameworkUserGuide.html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APIs - </a:t>
            </a:r>
            <a:r>
              <a:rPr b="0" lang="e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https://robot-framework.readthedocs.io/en/3.0.2/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50436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Links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162" dur="indefinite" restart="never" nodeType="tmRoot">
          <p:childTnLst>
            <p:seq>
              <p:cTn id="1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Framework – Will Automate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banal facts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FrameWork required for: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Case flow control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Fault management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Analysis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" sz="4000" spc="-1" strike="noStrike">
                <a:solidFill>
                  <a:srgbClr val="a800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Presentation!!!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3000"/>
                                        <p:tgtEl>
                                          <p:spTgt spid="46">
                                            <p:txEl>
                                              <p:pRg st="10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Do I Get One?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Buy it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much are you willing to spend?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it be suitable to my needs?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 it in-house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long can you wait for it?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Open Source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reliable?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  <p:childTnLst>
                        <p:par>
                          <p:cTn id="25" fill="freeze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8">
                                            <p:txEl>
                                              <p:pRg st="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8">
                                            <p:txEl>
                                              <p:pRg st="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8">
                                            <p:txEl>
                                              <p:p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8">
                                            <p:txEl>
                                              <p:p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48">
                                            <p:txEl>
                                              <p:pRg st="7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freeze">
                      <p:stCondLst>
                        <p:cond delay="indefinite"/>
                      </p:stCondLst>
                      <p:childTnLst>
                        <p:par>
                          <p:cTn id="47" fill="freeze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48">
                                            <p:txEl>
                                              <p:p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freeze">
                      <p:stCondLst>
                        <p:cond delay="indefinite"/>
                      </p:stCondLst>
                      <p:childTnLst>
                        <p:par>
                          <p:cTn id="57" fill="freeze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48">
                                            <p:txEl>
                                              <p:p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48">
                                            <p:txEl>
                                              <p:p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Robot Framewok?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Mature Open Source project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Rich test management options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in XML and HTML formats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community support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support on Slack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48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Written in Python!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62" dur="indefinite" restart="never" nodeType="tmRoot">
          <p:childTnLst>
            <p:seq>
              <p:cTn id="63" nodeType="mainSeq">
                <p:childTnLst>
                  <p:par>
                    <p:cTn id="64" fill="freeze">
                      <p:stCondLst>
                        <p:cond delay="indefinite"/>
                      </p:stCondLst>
                      <p:childTnLst>
                        <p:par>
                          <p:cTn id="65" fill="freeze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freeze">
                      <p:stCondLst>
                        <p:cond delay="indefinite"/>
                      </p:stCondLst>
                      <p:childTnLst>
                        <p:par>
                          <p:cTn id="69" fill="freeze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freeze">
                      <p:stCondLst>
                        <p:cond delay="indefinite"/>
                      </p:stCondLst>
                      <p:childTnLst>
                        <p:par>
                          <p:cTn id="73" fill="freeze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freeze">
                      <p:stCondLst>
                        <p:cond delay="indefinite"/>
                      </p:stCondLst>
                      <p:childTnLst>
                        <p:par>
                          <p:cTn id="77" fill="freeze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freeze">
                      <p:stCondLst>
                        <p:cond delay="indefinite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freeze">
                      <p:stCondLst>
                        <p:cond delay="indefinite"/>
                      </p:stCondLst>
                      <p:childTnLst>
                        <p:par>
                          <p:cTn id="85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Icing on Pythonistas Cake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 Python helpers and Robot Libraries in Robot code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05840" y="2377440"/>
            <a:ext cx="5876640" cy="7329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005840" y="3383280"/>
            <a:ext cx="3409560" cy="1171080"/>
          </a:xfrm>
          <a:prstGeom prst="rect">
            <a:avLst/>
          </a:prstGeom>
          <a:ln>
            <a:noFill/>
          </a:ln>
        </p:spPr>
      </p:pic>
    </p:spTree>
  </p:cSld>
  <p:transition spd="med">
    <p:pull dir="u"/>
  </p:transition>
  <p:timing>
    <p:tnLst>
      <p:par>
        <p:cTn id="86" dur="indefinite" restart="never" nodeType="tmRoot">
          <p:childTnLst>
            <p:seq>
              <p:cTn id="87" nodeType="mainSeq">
                <p:childTnLst>
                  <p:par>
                    <p:cTn id="88" fill="freeze">
                      <p:stCondLst>
                        <p:cond delay="indefinite"/>
                      </p:stCondLst>
                      <p:childTnLst>
                        <p:par>
                          <p:cTn id="89" fill="freeze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9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PyCharm Plugin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40080" y="1396800"/>
            <a:ext cx="2609640" cy="3266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023360" y="1554480"/>
            <a:ext cx="3552480" cy="2923920"/>
          </a:xfrm>
          <a:prstGeom prst="rect">
            <a:avLst/>
          </a:prstGeom>
          <a:ln>
            <a:noFill/>
          </a:ln>
        </p:spPr>
      </p:pic>
    </p:spTree>
  </p:cSld>
  <p:transition spd="med">
    <p:pull dir="u"/>
  </p:transition>
  <p:timing>
    <p:tnLst>
      <p:par>
        <p:cTn id="96" dur="indefinite" restart="never" nodeType="tmRoot">
          <p:childTnLst>
            <p:seq>
              <p:cTn id="97" nodeType="mainSeq">
                <p:childTnLst>
                  <p:par>
                    <p:cTn id="98" fill="freeze">
                      <p:stCondLst>
                        <p:cond delay="indefinite"/>
                      </p:stCondLst>
                      <p:childTnLst>
                        <p:par>
                          <p:cTn id="99" fill="freeze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Icing on Pythonistas Cake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Robot packages in Python code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34320" y="1921320"/>
            <a:ext cx="3552480" cy="6570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542960" y="2630160"/>
            <a:ext cx="7724520" cy="4759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38640" y="3383280"/>
            <a:ext cx="8505360" cy="1133280"/>
          </a:xfrm>
          <a:prstGeom prst="rect">
            <a:avLst/>
          </a:prstGeom>
          <a:ln>
            <a:noFill/>
          </a:ln>
        </p:spPr>
      </p:pic>
    </p:spTree>
  </p:cSld>
  <p:transition spd="med">
    <p:pull dir="u"/>
  </p:transition>
  <p:timing>
    <p:tnLst>
      <p:par>
        <p:cTn id="102" dur="indefinite" restart="never" nodeType="tmRoot">
          <p:childTnLst>
            <p:seq>
              <p:cTn id="103" nodeType="mainSeq">
                <p:childTnLst>
                  <p:par>
                    <p:cTn id="104" fill="freeze">
                      <p:stCondLst>
                        <p:cond delay="indefinite"/>
                      </p:stCondLst>
                      <p:childTnLst>
                        <p:par>
                          <p:cTn id="105" fill="freeze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10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freeze">
                            <p:stCondLst>
                              <p:cond delay="250"/>
                            </p:stCondLst>
                            <p:childTnLst>
                              <p:par>
                                <p:cTn id="110" nodeType="after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1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freeze">
                            <p:stCondLst>
                              <p:cond delay="1250"/>
                            </p:stCondLst>
                            <p:childTnLst>
                              <p:par>
                                <p:cTn id="114" nodeType="after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1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there any challenges?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to learn a new DSL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that complicated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well suited for complicated logic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to Python helpers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Tcl-ish coding style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a tough one :)  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117" dur="indefinite" restart="never" nodeType="tmRoot">
          <p:childTnLst>
            <p:seq>
              <p:cTn id="118" nodeType="mainSeq">
                <p:childTnLst>
                  <p:par>
                    <p:cTn id="119" fill="freeze">
                      <p:stCondLst>
                        <p:cond delay="indefinite"/>
                      </p:stCondLst>
                      <p:childTnLst>
                        <p:par>
                          <p:cTn id="120" fill="freeze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freeze">
                      <p:stCondLst>
                        <p:cond delay="indefinite"/>
                      </p:stCondLst>
                      <p:childTnLst>
                        <p:par>
                          <p:cTn id="124" fill="freeze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65">
                                            <p:txEl>
                                              <p:p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65">
                                            <p:txEl>
                                              <p:pRg st="8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65">
                                            <p:txEl>
                                              <p:pRg st="8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65">
                                            <p:txEl>
                                              <p:pRg st="13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65">
                                            <p:txEl>
                                              <p:pRg st="13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" sz="33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me the money</a:t>
            </a:r>
            <a:endParaRPr b="0" lang="en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spcBef>
                <a:spcPts val="1060"/>
              </a:spcBef>
            </a:pPr>
            <a:r>
              <a:rPr b="0" lang="en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the show begin</a:t>
            </a:r>
            <a:endParaRPr b="0" lang="e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u"/>
  </p:transition>
  <p:timing>
    <p:tnLst>
      <p:par>
        <p:cTn id="149" dur="indefinite" restart="never" nodeType="tmRoot">
          <p:childTnLst>
            <p:seq>
              <p:cTn id="150" nodeType="mainSeq">
                <p:childTnLst>
                  <p:par>
                    <p:cTn id="151" fill="freeze">
                      <p:stCondLst>
                        <p:cond delay="indefinite"/>
                      </p:stCondLst>
                      <p:childTnLst>
                        <p:par>
                          <p:cTn id="152" fill="freeze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4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200"/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800" fill="hold"/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800" fill="hold"/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2017-08-15T15:39:00Z</dcterms:created>
  <dc:creator/>
  <dc:description/>
  <dc:language>en</dc:language>
  <cp:lastModifiedBy/>
  <dcterms:modified xsi:type="dcterms:W3CDTF">2017-08-23T08:37:29Z</dcterms:modified>
  <cp:revision>28</cp:revision>
  <dc:subject/>
  <dc:title/>
</cp:coreProperties>
</file>