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C23A-D5C5-4209-90D1-49925C1D1442}" type="datetimeFigureOut">
              <a:rPr lang="en-AU" smtClean="0"/>
              <a:t>2016-08-31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CDD3-FA53-46AA-AB80-2AFE4A0AC9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810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C23A-D5C5-4209-90D1-49925C1D1442}" type="datetimeFigureOut">
              <a:rPr lang="en-AU" smtClean="0"/>
              <a:t>2016-08-31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CDD3-FA53-46AA-AB80-2AFE4A0AC9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69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C23A-D5C5-4209-90D1-49925C1D1442}" type="datetimeFigureOut">
              <a:rPr lang="en-AU" smtClean="0"/>
              <a:t>2016-08-31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CDD3-FA53-46AA-AB80-2AFE4A0AC9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430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C23A-D5C5-4209-90D1-49925C1D1442}" type="datetimeFigureOut">
              <a:rPr lang="en-AU" smtClean="0"/>
              <a:t>2016-08-31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CDD3-FA53-46AA-AB80-2AFE4A0AC9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65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C23A-D5C5-4209-90D1-49925C1D1442}" type="datetimeFigureOut">
              <a:rPr lang="en-AU" smtClean="0"/>
              <a:t>2016-08-31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CDD3-FA53-46AA-AB80-2AFE4A0AC9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719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C23A-D5C5-4209-90D1-49925C1D1442}" type="datetimeFigureOut">
              <a:rPr lang="en-AU" smtClean="0"/>
              <a:t>2016-08-31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CDD3-FA53-46AA-AB80-2AFE4A0AC9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264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C23A-D5C5-4209-90D1-49925C1D1442}" type="datetimeFigureOut">
              <a:rPr lang="en-AU" smtClean="0"/>
              <a:t>2016-08-31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CDD3-FA53-46AA-AB80-2AFE4A0AC9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842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C23A-D5C5-4209-90D1-49925C1D1442}" type="datetimeFigureOut">
              <a:rPr lang="en-AU" smtClean="0"/>
              <a:t>2016-08-31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CDD3-FA53-46AA-AB80-2AFE4A0AC9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522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C23A-D5C5-4209-90D1-49925C1D1442}" type="datetimeFigureOut">
              <a:rPr lang="en-AU" smtClean="0"/>
              <a:t>2016-08-31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CDD3-FA53-46AA-AB80-2AFE4A0AC9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09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C23A-D5C5-4209-90D1-49925C1D1442}" type="datetimeFigureOut">
              <a:rPr lang="en-AU" smtClean="0"/>
              <a:t>2016-08-31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CDD3-FA53-46AA-AB80-2AFE4A0AC9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348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C23A-D5C5-4209-90D1-49925C1D1442}" type="datetimeFigureOut">
              <a:rPr lang="en-AU" smtClean="0"/>
              <a:t>2016-08-31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CDD3-FA53-46AA-AB80-2AFE4A0AC9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087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1C23A-D5C5-4209-90D1-49925C1D1442}" type="datetimeFigureOut">
              <a:rPr lang="en-AU" smtClean="0"/>
              <a:t>2016-08-31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5CDD3-FA53-46AA-AB80-2AFE4A0AC9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489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uri@speedy.ne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A new social network with apps: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Speedy Match and Speedy Composer</a:t>
            </a:r>
            <a:endParaRPr lang="en-AU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911" y="1320202"/>
            <a:ext cx="7919206" cy="19814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6" y="6113838"/>
            <a:ext cx="1467375" cy="5169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08895" y="6261422"/>
            <a:ext cx="295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www.speedy.net</a:t>
            </a:r>
            <a:endParaRPr lang="en-AU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15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89789"/>
              </p:ext>
            </p:extLst>
          </p:nvPr>
        </p:nvGraphicFramePr>
        <p:xfrm>
          <a:off x="0" y="1149292"/>
          <a:ext cx="12192000" cy="5708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187">
                  <a:extLst>
                    <a:ext uri="{9D8B030D-6E8A-4147-A177-3AD203B41FA5}">
                      <a16:colId xmlns:a16="http://schemas.microsoft.com/office/drawing/2014/main" val="1920691290"/>
                    </a:ext>
                  </a:extLst>
                </a:gridCol>
                <a:gridCol w="10505813">
                  <a:extLst>
                    <a:ext uri="{9D8B030D-6E8A-4147-A177-3AD203B41FA5}">
                      <a16:colId xmlns:a16="http://schemas.microsoft.com/office/drawing/2014/main" val="3283725902"/>
                    </a:ext>
                  </a:extLst>
                </a:gridCol>
              </a:tblGrid>
              <a:tr h="703713">
                <a:tc gridSpan="2"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History</a:t>
                      </a:r>
                      <a:endParaRPr lang="en-AU" sz="36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46080"/>
                  </a:ext>
                </a:extLst>
              </a:tr>
              <a:tr h="132058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2000 –</a:t>
                      </a:r>
                      <a:r>
                        <a:rPr lang="en-US" baseline="0" dirty="0">
                          <a:latin typeface="Arial Rounded MT Bold" panose="020F0704030504030204" pitchFamily="34" charset="0"/>
                        </a:rPr>
                        <a:t> 2006</a:t>
                      </a:r>
                      <a:endParaRPr lang="en-AU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 Rounded MT Bold" panose="020F0704030504030204" pitchFamily="34" charset="0"/>
                        </a:rPr>
                        <a:t>Speedy Net was a Hebrew dating &amp; webmail portal from 2000 to 2006, based on a dating website I created in 1998. Speedy</a:t>
                      </a:r>
                      <a:r>
                        <a:rPr lang="en-US" baseline="0" dirty="0">
                          <a:latin typeface="Arial Rounded MT Bold" panose="020F0704030504030204" pitchFamily="34" charset="0"/>
                        </a:rPr>
                        <a:t> Net was written in C, Perl and PHP and used MySQL.</a:t>
                      </a:r>
                      <a:endParaRPr lang="en-AU" dirty="0">
                        <a:latin typeface="Arial Rounded MT Bold" panose="020F0704030504030204" pitchFamily="34" charset="0"/>
                      </a:endParaRPr>
                    </a:p>
                    <a:p>
                      <a:endParaRPr lang="en-AU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646560"/>
                  </a:ext>
                </a:extLst>
              </a:tr>
              <a:tr h="100398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2006 – 2012</a:t>
                      </a:r>
                      <a:endParaRPr lang="en-AU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Rounded MT Bold" panose="020F0704030504030204" pitchFamily="34" charset="0"/>
                        </a:rPr>
                        <a:t>Speedy</a:t>
                      </a:r>
                      <a:r>
                        <a:rPr lang="en-US" baseline="0" dirty="0">
                          <a:latin typeface="Arial Rounded MT Bold" panose="020F0704030504030204" pitchFamily="34" charset="0"/>
                        </a:rPr>
                        <a:t> Net was not active.</a:t>
                      </a:r>
                      <a:endParaRPr lang="en-AU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926177"/>
                  </a:ext>
                </a:extLst>
              </a:tr>
              <a:tr h="16084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2012 – 2015</a:t>
                      </a:r>
                      <a:endParaRPr lang="en-AU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Rounded MT Bold" panose="020F0704030504030204" pitchFamily="34" charset="0"/>
                        </a:rPr>
                        <a:t>In 2012 I launched Speedy Net as a new social network in Hebrew and English, developed by me and 2 more developers</a:t>
                      </a:r>
                      <a:r>
                        <a:rPr lang="en-US" baseline="0" dirty="0">
                          <a:latin typeface="Arial Rounded MT Bold" panose="020F0704030504030204" pitchFamily="34" charset="0"/>
                        </a:rPr>
                        <a:t> (Josh Liberty and </a:t>
                      </a:r>
                      <a:r>
                        <a:rPr lang="en-US" baseline="0" dirty="0" err="1">
                          <a:latin typeface="Arial Rounded MT Bold" panose="020F0704030504030204" pitchFamily="34" charset="0"/>
                        </a:rPr>
                        <a:t>Oded</a:t>
                      </a:r>
                      <a:r>
                        <a:rPr lang="en-US" baseline="0" dirty="0"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 Rounded MT Bold" panose="020F0704030504030204" pitchFamily="34" charset="0"/>
                        </a:rPr>
                        <a:t>Streigold</a:t>
                      </a:r>
                      <a:r>
                        <a:rPr lang="en-US" baseline="0" dirty="0">
                          <a:latin typeface="Arial Rounded MT Bold" panose="020F0704030504030204" pitchFamily="34" charset="0"/>
                        </a:rPr>
                        <a:t>) with PHP and MySQL. Speedy Net included one app – Speedy Composer.</a:t>
                      </a:r>
                      <a:r>
                        <a:rPr lang="en-AU" baseline="0" dirty="0">
                          <a:latin typeface="Arial Rounded MT Bold" panose="020F0704030504030204" pitchFamily="34" charset="0"/>
                        </a:rPr>
                        <a:t> Since 2012 Speedy Net is free software &amp; open source.</a:t>
                      </a:r>
                      <a:endParaRPr lang="en-US" baseline="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086924"/>
                  </a:ext>
                </a:extLst>
              </a:tr>
              <a:tr h="10719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Rounded MT Bold" panose="020F0704030504030204" pitchFamily="34" charset="0"/>
                        </a:rPr>
                        <a:t>2015 – 2016</a:t>
                      </a:r>
                      <a:endParaRPr lang="en-AU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Rounded MT Bold" panose="020F0704030504030204" pitchFamily="34" charset="0"/>
                        </a:rPr>
                        <a:t>We</a:t>
                      </a:r>
                      <a:r>
                        <a:rPr lang="en-US" baseline="0" dirty="0">
                          <a:latin typeface="Arial Rounded MT Bold" panose="020F0704030504030204" pitchFamily="34" charset="0"/>
                        </a:rPr>
                        <a:t> are working on developing the next version of Speedy Net in Python and Django, with 2 apps – Speedy Match and Speedy Composer.</a:t>
                      </a:r>
                      <a:endParaRPr lang="en-AU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663079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714" y="131266"/>
            <a:ext cx="4068659" cy="101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23" y="212743"/>
            <a:ext cx="4471332" cy="10915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8976" y="5746458"/>
            <a:ext cx="705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Speedy Match is a new dating/matching web app for singles, which will support Hebrew and English, and will be friendly to vegan and vegetarian people.</a:t>
            </a:r>
            <a:endParaRPr lang="en-AU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091" y="1512576"/>
            <a:ext cx="6006518" cy="401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1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150" y="280488"/>
            <a:ext cx="5125674" cy="10038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2965" y="4890782"/>
            <a:ext cx="8992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Speedy Composer is based on an artificial neural network project I created during my studies in The Academic College of Tel Aviv - </a:t>
            </a:r>
            <a:r>
              <a:rPr lang="en-US" dirty="0" err="1">
                <a:latin typeface="Arial Rounded MT Bold" panose="020F0704030504030204" pitchFamily="34" charset="0"/>
              </a:rPr>
              <a:t>Yaffo</a:t>
            </a:r>
            <a:r>
              <a:rPr lang="en-US" dirty="0">
                <a:latin typeface="Arial Rounded MT Bold" panose="020F0704030504030204" pitchFamily="34" charset="0"/>
              </a:rPr>
              <a:t> in 1999 – a project of automatic music composition.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In 2012 I launched Speedy Composer as a web app for Speedy Net users.</a:t>
            </a:r>
            <a:endParaRPr lang="en-AU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303" y="1592628"/>
            <a:ext cx="8151827" cy="298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3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4830" y="5217952"/>
            <a:ext cx="691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Since 2012 Speedy Net is free software and open source, and since 2015 we are working on converting it to Python and Django.</a:t>
            </a:r>
            <a:endParaRPr lang="en-AU" sz="2400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71" y="5296273"/>
            <a:ext cx="2962721" cy="10436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391" y="0"/>
            <a:ext cx="5787644" cy="5075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" y="330301"/>
            <a:ext cx="4010796" cy="100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1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226" y="1898356"/>
            <a:ext cx="6224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We need you!</a:t>
            </a:r>
            <a:endParaRPr lang="en-AU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226" y="2941334"/>
            <a:ext cx="62246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We are looking for volunteers who can help convert Speedy Composer to Python and Django.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We also want to develop a free webmail platform for Speedy Net users (Speedy Mail) – which will be open source and will support labels, like in Gmail.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I’m also looking for people who want to be partners in Speedy Net.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In the future we want to add more apps to Speedy Net, some of them may be developed by third parties.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712" y="382012"/>
            <a:ext cx="4714612" cy="11796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300" y="1898356"/>
            <a:ext cx="5497700" cy="482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7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0786" y="4874004"/>
            <a:ext cx="46978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Thanks,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Uri Even-Chen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  <a:hlinkClick r:id="rId2"/>
              </a:rPr>
              <a:t>uri@speedy.net</a:t>
            </a:r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054-3995700</a:t>
            </a:r>
            <a:endParaRPr lang="en-AU" sz="2000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3828" y="1812022"/>
            <a:ext cx="4429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Any Questions?</a:t>
            </a:r>
            <a:endParaRPr lang="en-AU" sz="40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712" y="382012"/>
            <a:ext cx="4714612" cy="11796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8895" y="6261422"/>
            <a:ext cx="295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www.speedy.net</a:t>
            </a:r>
            <a:endParaRPr lang="en-AU" dirty="0"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57064" y="4874004"/>
            <a:ext cx="1736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200" b="1" dirty="0">
                <a:latin typeface="Arial Rounded MT Bold" panose="020F0704030504030204" pitchFamily="34" charset="0"/>
              </a:rPr>
              <a:t>תודה,</a:t>
            </a:r>
          </a:p>
          <a:p>
            <a:pPr algn="r"/>
            <a:r>
              <a:rPr lang="he-IL" sz="2200" b="1" dirty="0">
                <a:latin typeface="Arial Rounded MT Bold" panose="020F0704030504030204" pitchFamily="34" charset="0"/>
              </a:rPr>
              <a:t>אורי אבן-חן</a:t>
            </a:r>
            <a:endParaRPr lang="en-AU" sz="22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28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356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14</cp:revision>
  <dcterms:created xsi:type="dcterms:W3CDTF">2016-08-31T15:34:39Z</dcterms:created>
  <dcterms:modified xsi:type="dcterms:W3CDTF">2016-08-31T18:16:42Z</dcterms:modified>
</cp:coreProperties>
</file>