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,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7" descr="WortmarkeBMWGROUP Kop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6032500"/>
            <a:ext cx="9096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Bild 8" descr="BMWMINIRR_5fbg Kopie.jpg"/>
          <p:cNvPicPr>
            <a:picLocks noChangeAspect="1"/>
          </p:cNvPicPr>
          <p:nvPr/>
        </p:nvPicPr>
        <p:blipFill>
          <a:blip r:embed="rId3" cstate="print"/>
          <a:srcRect r="36452"/>
          <a:stretch>
            <a:fillRect/>
          </a:stretch>
        </p:blipFill>
        <p:spPr bwMode="auto">
          <a:xfrm>
            <a:off x="7350125" y="6021388"/>
            <a:ext cx="13382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2000">
                <a:latin typeface="BMW Type Global Pro Regular" pitchFamily="2" charset="0"/>
                <a:ea typeface="BMW Type Global Pro Regular" pitchFamily="2" charset="0"/>
                <a:cs typeface="BMW Type Global Pro Regular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latin typeface="BMWTypeCondensedRegular" pitchFamily="34" charset="0"/>
                <a:ea typeface="BMW Type Global Pro Regular" pitchFamily="2" charset="0"/>
                <a:cs typeface="BMW Type Global Pro Regular" pitchFamily="2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ild 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2000">
                <a:latin typeface="BMW Group" pitchFamily="2" charset="0"/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ildunt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600">
                <a:latin typeface="BMW Group" pitchFamily="2" charset="0"/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600">
                <a:latin typeface="BMW Group" pitchFamily="2" charset="0"/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2000">
                <a:latin typeface="BMW Group" pitchFamily="2" charset="0"/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foli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2000">
                <a:latin typeface="BMW Group" pitchFamily="2" charset="0"/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CD062-1BF0-4328-957F-BADD6D80924B}" type="datetimeFigureOut">
              <a:rPr lang="de-DE" smtClean="0"/>
              <a:pPr/>
              <a:t>03.01.2015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,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7" descr="WortmarkeBMWGROUP Kop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6032500"/>
            <a:ext cx="9096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Bild 8" descr="BMWMINIRR_5fbg Kopie.jpg"/>
          <p:cNvPicPr>
            <a:picLocks noChangeAspect="1"/>
          </p:cNvPicPr>
          <p:nvPr/>
        </p:nvPicPr>
        <p:blipFill>
          <a:blip r:embed="rId3" cstate="print"/>
          <a:srcRect r="36452"/>
          <a:stretch>
            <a:fillRect/>
          </a:stretch>
        </p:blipFill>
        <p:spPr bwMode="auto">
          <a:xfrm>
            <a:off x="7350125" y="6021388"/>
            <a:ext cx="13382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latin typeface="BMWTypeCondensedRegular" pitchFamily="34" charset="0"/>
                <a:ea typeface="BMW Type Global Pro Regular" pitchFamily="2" charset="0"/>
                <a:cs typeface="BMW Type Global Pro Regular" pitchFamily="2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2000">
                <a:latin typeface="BMW Type Global Pro Regular" pitchFamily="2" charset="0"/>
                <a:ea typeface="BMW Type Global Pro Regular" pitchFamily="2" charset="0"/>
                <a:cs typeface="BMW Type Global Pro Regular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hne Bild,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7" descr="WortmarkeBMWGROUP Kop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6032500"/>
            <a:ext cx="9096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8" descr="BMWMINIRR_5fbg Kopie.jpg"/>
          <p:cNvPicPr>
            <a:picLocks noChangeAspect="1"/>
          </p:cNvPicPr>
          <p:nvPr/>
        </p:nvPicPr>
        <p:blipFill>
          <a:blip r:embed="rId3" cstate="print"/>
          <a:srcRect r="36452"/>
          <a:stretch>
            <a:fillRect/>
          </a:stretch>
        </p:blipFill>
        <p:spPr bwMode="auto">
          <a:xfrm>
            <a:off x="7350125" y="6021388"/>
            <a:ext cx="13382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aseline="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6586" y="341559"/>
            <a:ext cx="7200000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8313" y="965584"/>
            <a:ext cx="7200000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hne Bild,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7" descr="WortmarkeBMWGROUP Kop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6032500"/>
            <a:ext cx="9096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8" descr="BMWMINIRR_5fbg Kopie.jpg"/>
          <p:cNvPicPr>
            <a:picLocks noChangeAspect="1"/>
          </p:cNvPicPr>
          <p:nvPr/>
        </p:nvPicPr>
        <p:blipFill>
          <a:blip r:embed="rId3" cstate="print"/>
          <a:srcRect r="36452"/>
          <a:stretch>
            <a:fillRect/>
          </a:stretch>
        </p:blipFill>
        <p:spPr bwMode="auto">
          <a:xfrm>
            <a:off x="7350125" y="6021388"/>
            <a:ext cx="13382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6586" y="341559"/>
            <a:ext cx="7200000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8313" y="1470169"/>
            <a:ext cx="7200000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ießtex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zählung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ild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9687" y="403225"/>
            <a:ext cx="7200000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2000">
                <a:latin typeface="BMW Group" pitchFamily="2" charset="0"/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err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9388"/>
            <a:ext cx="2124075" cy="3286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696E3167-9F57-4F3E-9456-C97E7A4DD52E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22"/>
          <p:cNvGrpSpPr>
            <a:grpSpLocks/>
          </p:cNvGrpSpPr>
          <p:nvPr/>
        </p:nvGrpSpPr>
        <p:grpSpPr bwMode="auto">
          <a:xfrm>
            <a:off x="7747000" y="252413"/>
            <a:ext cx="1209675" cy="833437"/>
            <a:chOff x="547941" y="400050"/>
            <a:chExt cx="1208985" cy="832338"/>
          </a:xfrm>
        </p:grpSpPr>
        <p:grpSp>
          <p:nvGrpSpPr>
            <p:cNvPr id="3" name="Gruppieren 22"/>
            <p:cNvGrpSpPr>
              <a:grpSpLocks/>
            </p:cNvGrpSpPr>
            <p:nvPr/>
          </p:nvGrpSpPr>
          <p:grpSpPr bwMode="auto">
            <a:xfrm>
              <a:off x="656968" y="400050"/>
              <a:ext cx="974982" cy="669925"/>
              <a:chOff x="656968" y="400050"/>
              <a:chExt cx="974982" cy="669925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657417" y="576030"/>
                <a:ext cx="130101" cy="137931"/>
              </a:xfrm>
              <a:prstGeom prst="roundRect">
                <a:avLst/>
              </a:prstGeom>
              <a:solidFill>
                <a:srgbClr val="2B3C55"/>
              </a:solidFill>
              <a:ln>
                <a:solidFill>
                  <a:srgbClr val="2B3C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657417" y="755181"/>
                <a:ext cx="130101" cy="136345"/>
              </a:xfrm>
              <a:prstGeom prst="roundRect">
                <a:avLst/>
              </a:prstGeom>
              <a:solidFill>
                <a:srgbClr val="2B3C55"/>
              </a:solidFill>
              <a:ln>
                <a:solidFill>
                  <a:srgbClr val="2B3C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b="1" dirty="0">
                    <a:solidFill>
                      <a:srgbClr val="FFFFFF"/>
                    </a:solidFill>
                  </a:rPr>
                  <a:t>D</a:t>
                </a:r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657417" y="932746"/>
                <a:ext cx="130101" cy="137930"/>
              </a:xfrm>
              <a:prstGeom prst="roundRect">
                <a:avLst/>
              </a:prstGeom>
              <a:solidFill>
                <a:srgbClr val="2B3C55"/>
              </a:solidFill>
              <a:ln>
                <a:solidFill>
                  <a:srgbClr val="2B3C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825596" y="576030"/>
                <a:ext cx="130101" cy="137931"/>
              </a:xfrm>
              <a:prstGeom prst="roundRect">
                <a:avLst/>
              </a:prstGeom>
              <a:solidFill>
                <a:srgbClr val="405A7F"/>
              </a:solidFill>
              <a:ln>
                <a:solidFill>
                  <a:srgbClr val="405A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825596" y="755181"/>
                <a:ext cx="130101" cy="136345"/>
              </a:xfrm>
              <a:prstGeom prst="roundRect">
                <a:avLst/>
              </a:prstGeom>
              <a:solidFill>
                <a:srgbClr val="405A7F"/>
              </a:solidFill>
              <a:ln>
                <a:solidFill>
                  <a:srgbClr val="405A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b="1">
                    <a:solidFill>
                      <a:srgbClr val="FFFFFF"/>
                    </a:solidFill>
                  </a:rPr>
                  <a:t>E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25596" y="932746"/>
                <a:ext cx="130101" cy="137930"/>
              </a:xfrm>
              <a:prstGeom prst="roundRect">
                <a:avLst/>
              </a:prstGeom>
              <a:solidFill>
                <a:srgbClr val="405A7F"/>
              </a:solidFill>
              <a:ln>
                <a:solidFill>
                  <a:srgbClr val="405A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95361" y="755181"/>
                <a:ext cx="130101" cy="136345"/>
              </a:xfrm>
              <a:prstGeom prst="roundRect">
                <a:avLst/>
              </a:prstGeom>
              <a:solidFill>
                <a:srgbClr val="9AAECB"/>
              </a:solidFill>
              <a:ln>
                <a:solidFill>
                  <a:srgbClr val="9AAE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b="1" dirty="0">
                    <a:solidFill>
                      <a:srgbClr val="FFFFFF"/>
                    </a:solidFill>
                  </a:rPr>
                  <a:t>D</a:t>
                </a:r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995361" y="932746"/>
                <a:ext cx="130101" cy="137930"/>
              </a:xfrm>
              <a:prstGeom prst="roundRect">
                <a:avLst/>
              </a:prstGeom>
              <a:solidFill>
                <a:srgbClr val="405A7F"/>
              </a:solidFill>
              <a:ln>
                <a:solidFill>
                  <a:srgbClr val="405A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1163540" y="755181"/>
                <a:ext cx="130101" cy="136345"/>
              </a:xfrm>
              <a:prstGeom prst="roundRect">
                <a:avLst/>
              </a:prstGeom>
              <a:solidFill>
                <a:srgbClr val="9AAECB"/>
              </a:solidFill>
              <a:ln>
                <a:solidFill>
                  <a:srgbClr val="9AAE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b="1" dirty="0">
                    <a:solidFill>
                      <a:srgbClr val="FFFFFF"/>
                    </a:solidFill>
                  </a:rPr>
                  <a:t>r</a:t>
                </a:r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1163540" y="932746"/>
                <a:ext cx="130101" cy="137930"/>
              </a:xfrm>
              <a:prstGeom prst="roundRect">
                <a:avLst/>
              </a:prstGeom>
              <a:solidFill>
                <a:srgbClr val="9AAECB"/>
              </a:solidFill>
              <a:ln>
                <a:solidFill>
                  <a:srgbClr val="9AAE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6" name="Abgerundetes Rechteck 35"/>
              <p:cNvSpPr/>
              <p:nvPr/>
            </p:nvSpPr>
            <p:spPr>
              <a:xfrm>
                <a:off x="1333306" y="755181"/>
                <a:ext cx="130101" cy="136345"/>
              </a:xfrm>
              <a:prstGeom prst="roundRect">
                <a:avLst/>
              </a:prstGeom>
              <a:solidFill>
                <a:srgbClr val="BBC9DD"/>
              </a:solidFill>
              <a:ln>
                <a:solidFill>
                  <a:srgbClr val="BBC9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b="1">
                    <a:solidFill>
                      <a:srgbClr val="FFFFFF"/>
                    </a:solidFill>
                  </a:rPr>
                  <a:t>i</a:t>
                </a:r>
              </a:p>
            </p:txBody>
          </p:sp>
          <p:sp>
            <p:nvSpPr>
              <p:cNvPr id="37" name="Abgerundetes Rechteck 36"/>
              <p:cNvSpPr/>
              <p:nvPr/>
            </p:nvSpPr>
            <p:spPr>
              <a:xfrm>
                <a:off x="1333306" y="932746"/>
                <a:ext cx="130101" cy="137930"/>
              </a:xfrm>
              <a:prstGeom prst="roundRect">
                <a:avLst/>
              </a:prstGeom>
              <a:solidFill>
                <a:srgbClr val="9AAECB"/>
              </a:solidFill>
              <a:ln>
                <a:solidFill>
                  <a:srgbClr val="9AAE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8" name="Abgerundetes Rechteck 37"/>
              <p:cNvSpPr/>
              <p:nvPr/>
            </p:nvSpPr>
            <p:spPr>
              <a:xfrm>
                <a:off x="1501485" y="576030"/>
                <a:ext cx="130101" cy="137931"/>
              </a:xfrm>
              <a:prstGeom prst="roundRect">
                <a:avLst/>
              </a:prstGeom>
              <a:solidFill>
                <a:srgbClr val="BBC9DD"/>
              </a:solidFill>
              <a:ln>
                <a:solidFill>
                  <a:srgbClr val="BBC9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1501485" y="755181"/>
                <a:ext cx="130101" cy="136345"/>
              </a:xfrm>
              <a:prstGeom prst="roundRect">
                <a:avLst/>
              </a:prstGeom>
              <a:solidFill>
                <a:srgbClr val="BBC9DD"/>
              </a:solidFill>
              <a:ln>
                <a:solidFill>
                  <a:srgbClr val="BBC9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b="1" dirty="0">
                    <a:solidFill>
                      <a:srgbClr val="FFFFFF"/>
                    </a:solidFill>
                  </a:rPr>
                  <a:t>S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1501485" y="932746"/>
                <a:ext cx="130101" cy="137930"/>
              </a:xfrm>
              <a:prstGeom prst="roundRect">
                <a:avLst/>
              </a:prstGeom>
              <a:solidFill>
                <a:srgbClr val="BBC9DD"/>
              </a:solidFill>
              <a:ln>
                <a:solidFill>
                  <a:srgbClr val="BBC9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1" name="Abgerundetes Rechteck 40"/>
              <p:cNvSpPr/>
              <p:nvPr/>
            </p:nvSpPr>
            <p:spPr>
              <a:xfrm>
                <a:off x="657417" y="400050"/>
                <a:ext cx="130101" cy="137930"/>
              </a:xfrm>
              <a:prstGeom prst="roundRect">
                <a:avLst/>
              </a:prstGeom>
              <a:solidFill>
                <a:srgbClr val="2B3C55"/>
              </a:solidFill>
              <a:ln>
                <a:solidFill>
                  <a:srgbClr val="2B3C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sp>
          <p:nvSpPr>
            <p:cNvPr id="25" name="Textfeld 24"/>
            <p:cNvSpPr txBox="1"/>
            <p:nvPr/>
          </p:nvSpPr>
          <p:spPr>
            <a:xfrm>
              <a:off x="547941" y="1048481"/>
              <a:ext cx="1208985" cy="1839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600" b="1" dirty="0" err="1">
                  <a:latin typeface="+mn-lt"/>
                  <a:cs typeface="+mn-cs"/>
                </a:rPr>
                <a:t>Dimensioning</a:t>
              </a:r>
              <a:r>
                <a:rPr lang="de-DE" sz="600" b="1" dirty="0">
                  <a:latin typeface="+mn-lt"/>
                  <a:cs typeface="+mn-cs"/>
                </a:rPr>
                <a:t> </a:t>
              </a:r>
              <a:r>
                <a:rPr lang="de-DE" sz="600" b="1" dirty="0" err="1">
                  <a:latin typeface="+mn-lt"/>
                  <a:cs typeface="+mn-cs"/>
                </a:rPr>
                <a:t>of</a:t>
              </a:r>
              <a:r>
                <a:rPr lang="de-DE" sz="600" b="1" dirty="0">
                  <a:latin typeface="+mn-lt"/>
                  <a:cs typeface="+mn-cs"/>
                </a:rPr>
                <a:t> E-Drive System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BMW Group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190500"/>
            <a:ext cx="73025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600" b="1" dirty="0" smtClean="0">
                <a:solidFill>
                  <a:srgbClr val="5678A9"/>
                </a:solidFill>
                <a:latin typeface="BMW Group Condensed"/>
              </a:rPr>
              <a:t>PI_MTITLE</a:t>
            </a:r>
          </a:p>
        </p:txBody>
      </p:sp>
      <p:sp>
        <p:nvSpPr>
          <p:cNvPr id="6" name="Rechteck 5"/>
          <p:cNvSpPr/>
          <p:nvPr/>
        </p:nvSpPr>
        <p:spPr>
          <a:xfrm>
            <a:off x="5905500" y="4191000"/>
            <a:ext cx="2794000" cy="1968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6159500" y="4381500"/>
            <a:ext cx="203200" cy="203200"/>
          </a:xfrm>
          <a:prstGeom prst="star5">
            <a:avLst/>
          </a:prstGeom>
          <a:solidFill>
            <a:srgbClr val="000000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6807200" y="4381500"/>
            <a:ext cx="203200" cy="203200"/>
          </a:xfrm>
          <a:prstGeom prst="star5">
            <a:avLst/>
          </a:prstGeom>
          <a:solidFill>
            <a:srgbClr val="0070C0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7137400" y="4381500"/>
            <a:ext cx="203200" cy="203200"/>
          </a:xfrm>
          <a:prstGeom prst="star5">
            <a:avLst/>
          </a:prstGeom>
          <a:solidFill>
            <a:srgbClr val="FF0000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350000" y="43815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AP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327900" y="4381500"/>
            <a:ext cx="101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... andere AP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6159500" y="4787900"/>
            <a:ext cx="8255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159500" y="5207000"/>
            <a:ext cx="825500" cy="0"/>
          </a:xfrm>
          <a:prstGeom prst="line">
            <a:avLst/>
          </a:prstGeom>
          <a:ln w="25400">
            <a:solidFill>
              <a:srgbClr val="76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6159500" y="5524500"/>
            <a:ext cx="825500" cy="0"/>
          </a:xfrm>
          <a:prstGeom prst="line">
            <a:avLst/>
          </a:prstGeom>
          <a:ln w="2540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6159500" y="5842000"/>
            <a:ext cx="825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112000" y="4622800"/>
            <a:ext cx="177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eDriS-performance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112000" y="5105400"/>
            <a:ext cx="177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EES Stromgrenze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112000" y="5422900"/>
            <a:ext cx="177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EES Spannungsgrenze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112000" y="5740400"/>
            <a:ext cx="177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EM Maximalmoment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057900" y="4889500"/>
            <a:ext cx="254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000" smtClean="0">
                <a:solidFill>
                  <a:srgbClr val="000000"/>
                </a:solidFill>
                <a:latin typeface="BMW Group Condensed"/>
              </a:rPr>
              <a:t>begrenzt durch:</a:t>
            </a:r>
            <a:endParaRPr lang="de-DE" sz="1000">
              <a:solidFill>
                <a:srgbClr val="000000"/>
              </a:solidFill>
              <a:latin typeface="BMW Group Condensed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317500" y="571500"/>
            <a:ext cx="381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BMW Group Condensed"/>
              </a:rPr>
              <a:t>PI_STITLE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21219_EA-402_DeDriS_Templat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16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121219_EA-402_DeDriS_Template</vt:lpstr>
      <vt:lpstr>Folie 1</vt:lpstr>
    </vt:vector>
  </TitlesOfParts>
  <Company>BMW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Dongping Xie, EA-402</dc:creator>
  <cp:lastModifiedBy>Dongping Xie, EA-402</cp:lastModifiedBy>
  <cp:revision>3</cp:revision>
  <dcterms:created xsi:type="dcterms:W3CDTF">2014-10-20T12:37:36Z</dcterms:created>
  <dcterms:modified xsi:type="dcterms:W3CDTF">2015-01-03T22:17:33Z</dcterms:modified>
</cp:coreProperties>
</file>