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72" r:id="rId7"/>
    <p:sldId id="267" r:id="rId8"/>
    <p:sldId id="269" r:id="rId9"/>
    <p:sldId id="270" r:id="rId10"/>
    <p:sldId id="273" r:id="rId11"/>
    <p:sldId id="274" r:id="rId12"/>
    <p:sldId id="275" r:id="rId13"/>
    <p:sldId id="276" r:id="rId14"/>
    <p:sldId id="277" r:id="rId15"/>
    <p:sldId id="259" r:id="rId16"/>
    <p:sldId id="261" r:id="rId17"/>
    <p:sldId id="262" r:id="rId18"/>
    <p:sldId id="263" r:id="rId19"/>
    <p:sldId id="271" r:id="rId20"/>
    <p:sldId id="265" r:id="rId21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37" autoAdjust="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15/09/2023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15/09/2023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19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11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36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25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30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15/09/2023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15/09/2023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15/09/2023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15/09/2023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15/09/2023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15/09/2023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15/09/2023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15/09/2023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15/09/2023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15/09/2023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15/09/2023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15/09/2023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smtClean="0"/>
              <a:t>Cahier des charges Projet fil rouge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Pierre </a:t>
            </a:r>
            <a:r>
              <a:rPr lang="fr-FR" dirty="0" err="1" smtClean="0"/>
              <a:t>ricard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définition des besoins ainsi que les contraintes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140" y="1844824"/>
            <a:ext cx="10420145" cy="4032448"/>
          </a:xfrm>
        </p:spPr>
        <p:txBody>
          <a:bodyPr>
            <a:normAutofit/>
          </a:bodyPr>
          <a:lstStyle/>
          <a:p>
            <a:r>
              <a:rPr lang="fr-FR" sz="1600" dirty="0"/>
              <a:t>Premièrement il faut que le site soit fluide et facile à prendre en main. </a:t>
            </a:r>
            <a:endParaRPr lang="fr-FR" sz="1600" dirty="0" smtClean="0"/>
          </a:p>
          <a:p>
            <a:r>
              <a:rPr lang="fr-FR" sz="1600" dirty="0" smtClean="0"/>
              <a:t>La </a:t>
            </a:r>
            <a:r>
              <a:rPr lang="fr-FR" sz="1600" dirty="0"/>
              <a:t>possibilité d’enregistrer les films et séries que l’ont à vu, les noter, les partager à d’autres utilisateurs.</a:t>
            </a:r>
            <a:endParaRPr lang="en-US" sz="1600" dirty="0"/>
          </a:p>
          <a:p>
            <a:r>
              <a:rPr lang="fr-FR" sz="1600" dirty="0"/>
              <a:t>Pouvoir s’identifier/se connecter, récupérer son mot de passe si besoin.</a:t>
            </a:r>
            <a:endParaRPr lang="en-US" sz="1600" dirty="0"/>
          </a:p>
          <a:p>
            <a:r>
              <a:rPr lang="fr-FR" sz="1600" dirty="0"/>
              <a:t>Pouvoir modifier son profil et créer des listes de films ou séries. </a:t>
            </a:r>
            <a:endParaRPr lang="en-US" sz="1600" dirty="0"/>
          </a:p>
          <a:p>
            <a:r>
              <a:rPr lang="fr-FR" sz="1600" dirty="0"/>
              <a:t>Optionnel : Service de streaming inclus dans le site web. </a:t>
            </a:r>
            <a:endParaRPr lang="fr-FR" sz="1600" dirty="0" smtClean="0"/>
          </a:p>
          <a:p>
            <a:r>
              <a:rPr lang="fr-FR" sz="1600" dirty="0"/>
              <a:t>Le site doit être moderne, épurée et avoir une charte graphique en accord avec le thème du cinéma.</a:t>
            </a:r>
            <a:endParaRPr lang="en-US" sz="1600" dirty="0"/>
          </a:p>
          <a:p>
            <a:r>
              <a:rPr lang="fr-FR" sz="1600" dirty="0"/>
              <a:t>Il faut donc une base de données regroupant une énorme partie des films et séries. </a:t>
            </a:r>
            <a:endParaRPr lang="en-US" sz="1600" dirty="0"/>
          </a:p>
          <a:p>
            <a:r>
              <a:rPr lang="fr-FR" sz="1600" dirty="0"/>
              <a:t>Une page contact dans laquelle il y aura un formulaire afin de pouvoir me contacter si l’on veut recommander l’ajout d’un film ou d’une série non présente sur le site.</a:t>
            </a:r>
            <a:endParaRPr lang="en-US" sz="1600" dirty="0"/>
          </a:p>
          <a:p>
            <a:r>
              <a:rPr lang="fr-FR" sz="1600" dirty="0"/>
              <a:t>Ajout d’un mode sombre.</a:t>
            </a:r>
            <a:endParaRPr lang="en-US" sz="1600" dirty="0" smtClean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59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propriétés intellectuelles</a:t>
            </a:r>
            <a:r>
              <a:rPr lang="en-US" b="1" dirty="0"/>
              <a:t/>
            </a:r>
            <a:br>
              <a:rPr lang="en-US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16089" cy="1290072"/>
          </a:xfrm>
        </p:spPr>
        <p:txBody>
          <a:bodyPr>
            <a:normAutofit/>
          </a:bodyPr>
          <a:lstStyle/>
          <a:p>
            <a:r>
              <a:rPr lang="fr-FR" sz="2000" dirty="0"/>
              <a:t>Le site web ainsi que toutes ses fonctionnalités appartiennent à Pierre RICARD.</a:t>
            </a:r>
            <a:endParaRPr lang="en-US" sz="2000" dirty="0"/>
          </a:p>
          <a:p>
            <a:r>
              <a:rPr lang="fr-FR" sz="2000" dirty="0"/>
              <a:t>Toutes les images de films/séries appartiennent ne m’appartiennent pas et seront </a:t>
            </a:r>
            <a:r>
              <a:rPr lang="fr-FR" sz="2000" dirty="0" err="1"/>
              <a:t>sourcés</a:t>
            </a:r>
            <a:r>
              <a:rPr lang="fr-FR" sz="2000" dirty="0"/>
              <a:t>. </a:t>
            </a:r>
            <a:endParaRPr lang="en-US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9011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625176" y="2209801"/>
            <a:ext cx="9498435" cy="2764335"/>
          </a:xfrm>
        </p:spPr>
        <p:txBody>
          <a:bodyPr rtlCol="0"/>
          <a:lstStyle/>
          <a:p>
            <a:pPr rtl="0"/>
            <a:r>
              <a:rPr lang="fr-FR" dirty="0" smtClean="0"/>
              <a:t>Ajouter un titre de diapositive - 1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titre de diapositive - 2</a:t>
            </a:r>
            <a:endParaRPr lang="fr-FR" dirty="0"/>
          </a:p>
        </p:txBody>
      </p:sp>
      <p:sp>
        <p:nvSpPr>
          <p:cNvPr id="8" name="Espace réservé du texte 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texte 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titre de diapositive - 3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titre de diapositive - 4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titre de diapositive - 5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’image 5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Introduction détaillé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fr-FR" dirty="0" err="1" smtClean="0"/>
              <a:t>PopcornShare</a:t>
            </a:r>
            <a:r>
              <a:rPr lang="fr-FR" dirty="0" smtClean="0"/>
              <a:t> est un site web permettant d’enregistrer les films et séries vues/visionnés.</a:t>
            </a:r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Le contexte du projet : 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Site permettant d’enregistrer les films/séries regardé, les notés et pouvoir accéder au profil de ses amis et voir leur cinémathèque. </a:t>
            </a:r>
            <a:endParaRPr lang="en-US" dirty="0"/>
          </a:p>
          <a:p>
            <a:r>
              <a:rPr lang="fr-FR" dirty="0"/>
              <a:t> Accessible pour tout le monde.</a:t>
            </a:r>
            <a:endParaRPr lang="en-US" dirty="0"/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5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9340025" cy="634083"/>
          </a:xfrm>
        </p:spPr>
        <p:txBody>
          <a:bodyPr rtlCol="0"/>
          <a:lstStyle/>
          <a:p>
            <a:r>
              <a:rPr lang="fr-FR" dirty="0"/>
              <a:t>Portrait type des clients 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557908" y="981716"/>
            <a:ext cx="10360501" cy="503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 smtClean="0"/>
              <a:t>Personas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83" y="1484783"/>
            <a:ext cx="3650992" cy="5169546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1484783"/>
            <a:ext cx="3650992" cy="51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La charte graphique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967143" y="1700808"/>
            <a:ext cx="5095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Les couleurs dominantes du site sont le violet et le orange.</a:t>
            </a:r>
          </a:p>
          <a:p>
            <a:r>
              <a:rPr lang="fr-FR" sz="1800" dirty="0" smtClean="0"/>
              <a:t>Afin de rappeler l’ambition</a:t>
            </a:r>
            <a:r>
              <a:rPr lang="fr-FR" sz="1800" dirty="0"/>
              <a:t>, </a:t>
            </a:r>
            <a:r>
              <a:rPr lang="fr-FR" sz="1800" dirty="0" smtClean="0"/>
              <a:t>l’enthousiasme</a:t>
            </a:r>
            <a:r>
              <a:rPr lang="fr-FR" sz="1800" dirty="0"/>
              <a:t>, </a:t>
            </a:r>
            <a:r>
              <a:rPr lang="fr-FR" sz="1800" dirty="0" smtClean="0"/>
              <a:t>l’énergie </a:t>
            </a:r>
            <a:r>
              <a:rPr lang="fr-FR" sz="1800" dirty="0"/>
              <a:t>et </a:t>
            </a:r>
            <a:r>
              <a:rPr lang="fr-FR" sz="1800" dirty="0" smtClean="0"/>
              <a:t>l’action</a:t>
            </a:r>
            <a:r>
              <a:rPr lang="fr-FR" sz="1800" dirty="0"/>
              <a:t> </a:t>
            </a:r>
            <a:r>
              <a:rPr lang="fr-FR" sz="1800" dirty="0" smtClean="0"/>
              <a:t>pour le orange et synonyme </a:t>
            </a:r>
            <a:r>
              <a:rPr lang="fr-FR" sz="1800" dirty="0"/>
              <a:t>de mystère, de spiritualité, de magie et </a:t>
            </a:r>
            <a:r>
              <a:rPr lang="fr-FR" sz="1800" dirty="0" smtClean="0"/>
              <a:t>d’élégance pour le violet.</a:t>
            </a:r>
            <a:endParaRPr lang="fr-FR" sz="1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1"/>
          <a:stretch/>
        </p:blipFill>
        <p:spPr>
          <a:xfrm>
            <a:off x="981844" y="1831371"/>
            <a:ext cx="4392488" cy="306538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957782" y="3380344"/>
            <a:ext cx="509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latin typeface="Corbel" panose="020B0503020204020204" pitchFamily="34" charset="0"/>
              </a:rPr>
              <a:t>Pour la police le choix s’est porté sur Corbel. </a:t>
            </a:r>
          </a:p>
          <a:p>
            <a:r>
              <a:rPr lang="fr-FR" sz="1800" dirty="0" smtClean="0">
                <a:latin typeface="Corbel" panose="020B0503020204020204" pitchFamily="34" charset="0"/>
              </a:rPr>
              <a:t>A développer </a:t>
            </a:r>
            <a:endParaRPr lang="fr-F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orbel" panose="020B0503020204020204" pitchFamily="34" charset="0"/>
              </a:rPr>
              <a:t>Charte éditoriale</a:t>
            </a:r>
            <a:r>
              <a:rPr lang="en-US" b="1" dirty="0"/>
              <a:t/>
            </a:r>
            <a:br>
              <a:rPr lang="en-US" b="1" dirty="0"/>
            </a:b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>
          <a:xfrm>
            <a:off x="928659" y="1052736"/>
            <a:ext cx="10650725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 </a:t>
            </a:r>
            <a:r>
              <a:rPr lang="fr-FR" sz="1200" b="1" dirty="0"/>
              <a:t>Fond (Contenu et Fonctionnalités) :</a:t>
            </a:r>
            <a:endParaRPr lang="en-US" sz="1200" dirty="0"/>
          </a:p>
          <a:p>
            <a:pPr lvl="0"/>
            <a:r>
              <a:rPr lang="fr-FR" sz="1200" b="1" dirty="0"/>
              <a:t>Contenu de la bibliothèque :</a:t>
            </a:r>
            <a:endParaRPr lang="en-US" sz="1200" dirty="0"/>
          </a:p>
          <a:p>
            <a:pPr lvl="0"/>
            <a:r>
              <a:rPr lang="fr-FR" sz="1200" dirty="0"/>
              <a:t>Inclus une vaste sélection de films et de séries de différents genres.</a:t>
            </a:r>
            <a:endParaRPr lang="en-US" sz="1200" dirty="0"/>
          </a:p>
          <a:p>
            <a:pPr lvl="0"/>
            <a:r>
              <a:rPr lang="fr-FR" sz="1200" dirty="0"/>
              <a:t>Fournis des informations détaillées pour chaque titre, y compris le synopsis, la date de sortie, les acteurs, la durée, le réalisateur, et d'autres détails pertinents.</a:t>
            </a:r>
            <a:endParaRPr lang="en-US" sz="1200" dirty="0"/>
          </a:p>
          <a:p>
            <a:pPr lvl="0"/>
            <a:r>
              <a:rPr lang="fr-FR" sz="1200" b="1" dirty="0"/>
              <a:t>Fonction de recherche avancée :</a:t>
            </a:r>
            <a:endParaRPr lang="en-US" sz="1200" dirty="0"/>
          </a:p>
          <a:p>
            <a:pPr lvl="0"/>
            <a:r>
              <a:rPr lang="fr-FR" sz="1200" dirty="0"/>
              <a:t>Offre une fonction de recherche puissante permettant aux utilisateurs de trouver des titres en fonction de divers critères tels que le genre, les acteurs, le réalisateur, l'année de sortie, etc.</a:t>
            </a:r>
            <a:endParaRPr lang="en-US" sz="1200" dirty="0"/>
          </a:p>
          <a:p>
            <a:pPr lvl="0"/>
            <a:r>
              <a:rPr lang="fr-FR" sz="1200" b="1" dirty="0"/>
              <a:t>Système de notation et de commentaires :</a:t>
            </a:r>
            <a:endParaRPr lang="en-US" sz="1200" dirty="0"/>
          </a:p>
          <a:p>
            <a:pPr lvl="0"/>
            <a:r>
              <a:rPr lang="fr-FR" sz="1200" dirty="0"/>
              <a:t>Permet aux utilisateurs de noter les films et les séries.</a:t>
            </a:r>
            <a:endParaRPr lang="en-US" sz="1200" dirty="0"/>
          </a:p>
          <a:p>
            <a:pPr lvl="0"/>
            <a:r>
              <a:rPr lang="fr-FR" sz="1200" dirty="0"/>
              <a:t>Autorise les commentaires pour que les utilisateurs puissent partager leurs avis et leurs critiques.</a:t>
            </a:r>
            <a:endParaRPr lang="en-US" sz="1200" dirty="0"/>
          </a:p>
          <a:p>
            <a:pPr lvl="0"/>
            <a:r>
              <a:rPr lang="fr-FR" sz="1200" b="1" dirty="0"/>
              <a:t>Gestion des utilisateurs :</a:t>
            </a:r>
            <a:endParaRPr lang="en-US" sz="1200" dirty="0"/>
          </a:p>
          <a:p>
            <a:pPr lvl="0"/>
            <a:r>
              <a:rPr lang="fr-FR" sz="1200" dirty="0"/>
              <a:t>Autorise l'inscription et la création de profils d'utilisateur.</a:t>
            </a:r>
            <a:endParaRPr lang="en-US" sz="1200" dirty="0"/>
          </a:p>
          <a:p>
            <a:pPr lvl="0"/>
            <a:r>
              <a:rPr lang="fr-FR" sz="1200" dirty="0"/>
              <a:t>Les utilisateurs peuvent créer des listes de films/séries à voir, suivre d'autres utilisateurs.</a:t>
            </a:r>
            <a:endParaRPr lang="en-US" sz="1200" dirty="0"/>
          </a:p>
          <a:p>
            <a:pPr lvl="0"/>
            <a:r>
              <a:rPr lang="fr-FR" sz="1200" b="1" dirty="0"/>
              <a:t>Système de recommandation :</a:t>
            </a:r>
            <a:endParaRPr lang="en-US" sz="1200" dirty="0"/>
          </a:p>
          <a:p>
            <a:pPr lvl="0"/>
            <a:r>
              <a:rPr lang="fr-FR" sz="1200" dirty="0"/>
              <a:t>Propose des recommandations de films et de séries basées sur les préférences des utilisateurs, en fonction de leurs évaluations et de leur historique de visionnage.</a:t>
            </a:r>
            <a:endParaRPr lang="en-US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25860" y="404664"/>
            <a:ext cx="4680520" cy="936103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Corbel" panose="020B0503020204020204" pitchFamily="34" charset="0"/>
              </a:rPr>
              <a:t>Charte éditoriale</a:t>
            </a:r>
            <a:r>
              <a:rPr lang="en-US" b="1" dirty="0"/>
              <a:t/>
            </a:r>
            <a:br>
              <a:rPr lang="en-US" b="1" dirty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030516" y="1412776"/>
            <a:ext cx="46805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Personnalisation </a:t>
            </a:r>
            <a:r>
              <a:rPr lang="fr-FR" sz="1200" b="1" dirty="0" smtClean="0"/>
              <a:t>:</a:t>
            </a:r>
          </a:p>
          <a:p>
            <a:pPr lvl="0"/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Permet aux utilisateurs de personnaliser leur expérience en modifiant les paramètres, en choisissant des thèmes et en créant des listes personnalisées</a:t>
            </a:r>
            <a:r>
              <a:rPr lang="fr-FR" sz="1200" dirty="0" smtClean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Boutons d'action clairs </a:t>
            </a:r>
            <a:r>
              <a:rPr lang="fr-FR" sz="1200" b="1" dirty="0" smtClean="0"/>
              <a:t>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Boutons d'action bien visibles pour ajouter des films à la liste de favoris, noter, commenter, etc</a:t>
            </a:r>
            <a:r>
              <a:rPr lang="fr-FR" sz="1200" dirty="0" smtClean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Sécurité et confidentialité 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Mise en avant des politiques de sécurité des données et de confidentialité pour gagner la confiance des utilisateurs</a:t>
            </a:r>
            <a:r>
              <a:rPr lang="fr-FR" sz="1200" dirty="0" smtClean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Performance optimale 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Site rapide et réactif pour garantir une expérience utilisateur fluide.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909836" y="1412776"/>
            <a:ext cx="56166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Forme (Design et Interface Utilisateur) </a:t>
            </a:r>
            <a:r>
              <a:rPr lang="fr-FR" sz="1200" b="1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Design épuré et intuitif 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Utilise une conception propre et intuitive avec une navigation claire.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Utilise une palette de couleurs adaptée au thème du cinéma et des séries</a:t>
            </a:r>
            <a:r>
              <a:rPr lang="fr-FR" sz="1200" dirty="0" smtClean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Interface utilisateur réactive 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Responsivité pour </a:t>
            </a:r>
            <a:r>
              <a:rPr lang="fr-FR" sz="1200" dirty="0" smtClean="0"/>
              <a:t>mobile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Moteur de recherche en évidence 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Barre de recherche facilement </a:t>
            </a:r>
            <a:r>
              <a:rPr lang="fr-FR" sz="1200" dirty="0" smtClean="0"/>
              <a:t>trouvable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Système de notation et de commentaires convivial 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Intègre des systèmes de notation et de commentaires conviviaux pour encourager la participation des utilisateurs.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3317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Arborescence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71" y="2060848"/>
            <a:ext cx="9390431" cy="31683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50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 de domaine et hébergement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Myfilmlibrary.com</a:t>
            </a:r>
            <a:endParaRPr lang="en-US" dirty="0"/>
          </a:p>
          <a:p>
            <a:r>
              <a:rPr lang="fr-FR" dirty="0"/>
              <a:t>OVH Hébergement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84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53</TotalTime>
  <Words>719</Words>
  <Application>Microsoft Office PowerPoint</Application>
  <PresentationFormat>Personnalisé</PresentationFormat>
  <Paragraphs>91</Paragraphs>
  <Slides>17</Slides>
  <Notes>13</Notes>
  <HiddenSlides>6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Technologie 16:9</vt:lpstr>
      <vt:lpstr>Cahier des charges Projet fil rouge</vt:lpstr>
      <vt:lpstr>Introduction détaillé</vt:lpstr>
      <vt:lpstr>Le contexte du projet : </vt:lpstr>
      <vt:lpstr>Portrait type des clients </vt:lpstr>
      <vt:lpstr>La charte graphique :</vt:lpstr>
      <vt:lpstr>Charte éditoriale </vt:lpstr>
      <vt:lpstr>Charte éditoriale </vt:lpstr>
      <vt:lpstr>Arborescence</vt:lpstr>
      <vt:lpstr>Nom de domaine et hébergement</vt:lpstr>
      <vt:lpstr>La définition des besoins ainsi que les contraintes techniques</vt:lpstr>
      <vt:lpstr>Les propriétés intellectuelles </vt:lpstr>
      <vt:lpstr>Ajouter un titre de diapositive - 1</vt:lpstr>
      <vt:lpstr>Ajouter un titre de diapositive - 2</vt:lpstr>
      <vt:lpstr>Ajouter un titre de diapositive - 3</vt:lpstr>
      <vt:lpstr>Présentation PowerPoint</vt:lpstr>
      <vt:lpstr>Ajouter un titre de diapositive - 4</vt:lpstr>
      <vt:lpstr>Ajouter un titre de diapositive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 Projet fil rouge</dc:title>
  <dc:creator>ERN DEV 23-01</dc:creator>
  <cp:lastModifiedBy>ERN DEV 23-01</cp:lastModifiedBy>
  <cp:revision>6</cp:revision>
  <dcterms:created xsi:type="dcterms:W3CDTF">2023-09-15T13:31:59Z</dcterms:created>
  <dcterms:modified xsi:type="dcterms:W3CDTF">2023-09-15T14:25:54Z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