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89824C-E5BC-45F1-8BC7-BD6E769CF4AF}" v="171" dt="2021-11-19T07:41:01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4" d="100"/>
          <a:sy n="74" d="100"/>
        </p:scale>
        <p:origin x="35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ansel" userId="a53d600738fd5c75" providerId="LiveId" clId="{E689824C-E5BC-45F1-8BC7-BD6E769CF4AF}"/>
    <pc:docChg chg="undo custSel addSld delSld modSld sldOrd">
      <pc:chgData name="pierre ansel" userId="a53d600738fd5c75" providerId="LiveId" clId="{E689824C-E5BC-45F1-8BC7-BD6E769CF4AF}" dt="2021-11-19T07:41:01.008" v="549"/>
      <pc:docMkLst>
        <pc:docMk/>
      </pc:docMkLst>
      <pc:sldChg chg="addSp delSp modSp new mod">
        <pc:chgData name="pierre ansel" userId="a53d600738fd5c75" providerId="LiveId" clId="{E689824C-E5BC-45F1-8BC7-BD6E769CF4AF}" dt="2021-11-19T07:26:35.930" v="271" actId="20577"/>
        <pc:sldMkLst>
          <pc:docMk/>
          <pc:sldMk cId="1321203004" sldId="256"/>
        </pc:sldMkLst>
        <pc:spChg chg="mod">
          <ac:chgData name="pierre ansel" userId="a53d600738fd5c75" providerId="LiveId" clId="{E689824C-E5BC-45F1-8BC7-BD6E769CF4AF}" dt="2021-11-19T07:10:07.807" v="12" actId="1076"/>
          <ac:spMkLst>
            <pc:docMk/>
            <pc:sldMk cId="1321203004" sldId="256"/>
            <ac:spMk id="2" creationId="{E7633B7F-5638-44C5-B346-BBBAFF513921}"/>
          </ac:spMkLst>
        </pc:spChg>
        <pc:spChg chg="del">
          <ac:chgData name="pierre ansel" userId="a53d600738fd5c75" providerId="LiveId" clId="{E689824C-E5BC-45F1-8BC7-BD6E769CF4AF}" dt="2021-11-19T07:10:12.192" v="13" actId="478"/>
          <ac:spMkLst>
            <pc:docMk/>
            <pc:sldMk cId="1321203004" sldId="256"/>
            <ac:spMk id="3" creationId="{6726AAA8-A653-46EE-944B-65F1B6F84106}"/>
          </ac:spMkLst>
        </pc:spChg>
        <pc:spChg chg="add mod">
          <ac:chgData name="pierre ansel" userId="a53d600738fd5c75" providerId="LiveId" clId="{E689824C-E5BC-45F1-8BC7-BD6E769CF4AF}" dt="2021-11-19T07:26:35.930" v="271" actId="20577"/>
          <ac:spMkLst>
            <pc:docMk/>
            <pc:sldMk cId="1321203004" sldId="256"/>
            <ac:spMk id="29" creationId="{9C382E0D-67F0-4DB4-BB40-6513E269B8DB}"/>
          </ac:spMkLst>
        </pc:spChg>
        <pc:grpChg chg="mod">
          <ac:chgData name="pierre ansel" userId="a53d600738fd5c75" providerId="LiveId" clId="{E689824C-E5BC-45F1-8BC7-BD6E769CF4AF}" dt="2021-11-19T07:22:35.330" v="49"/>
          <ac:grpSpMkLst>
            <pc:docMk/>
            <pc:sldMk cId="1321203004" sldId="256"/>
            <ac:grpSpMk id="7" creationId="{A0EB594D-6493-4893-86F1-11A9732AF3FF}"/>
          </ac:grpSpMkLst>
        </pc:grpChg>
        <pc:grpChg chg="mod">
          <ac:chgData name="pierre ansel" userId="a53d600738fd5c75" providerId="LiveId" clId="{E689824C-E5BC-45F1-8BC7-BD6E769CF4AF}" dt="2021-11-19T07:22:38.797" v="57"/>
          <ac:grpSpMkLst>
            <pc:docMk/>
            <pc:sldMk cId="1321203004" sldId="256"/>
            <ac:grpSpMk id="15" creationId="{11DED68E-D17B-4747-86A5-81E1410071B5}"/>
          </ac:grpSpMkLst>
        </pc:grpChg>
        <pc:grpChg chg="mod">
          <ac:chgData name="pierre ansel" userId="a53d600738fd5c75" providerId="LiveId" clId="{E689824C-E5BC-45F1-8BC7-BD6E769CF4AF}" dt="2021-11-19T07:22:38.797" v="57"/>
          <ac:grpSpMkLst>
            <pc:docMk/>
            <pc:sldMk cId="1321203004" sldId="256"/>
            <ac:grpSpMk id="16" creationId="{67AC96D0-45EF-44EB-A8F0-A7F33F69BABA}"/>
          </ac:grpSpMkLst>
        </pc:grpChg>
        <pc:grpChg chg="mod">
          <ac:chgData name="pierre ansel" userId="a53d600738fd5c75" providerId="LiveId" clId="{E689824C-E5BC-45F1-8BC7-BD6E769CF4AF}" dt="2021-11-19T07:22:46.574" v="66"/>
          <ac:grpSpMkLst>
            <pc:docMk/>
            <pc:sldMk cId="1321203004" sldId="256"/>
            <ac:grpSpMk id="24" creationId="{A3673394-4518-4673-9CC8-9CF5C915D4CB}"/>
          </ac:grpSpMkLst>
        </pc:grpChg>
        <pc:inkChg chg="add del">
          <ac:chgData name="pierre ansel" userId="a53d600738fd5c75" providerId="LiveId" clId="{E689824C-E5BC-45F1-8BC7-BD6E769CF4AF}" dt="2021-11-19T07:22:31.815" v="46"/>
          <ac:inkMkLst>
            <pc:docMk/>
            <pc:sldMk cId="1321203004" sldId="256"/>
            <ac:inkMk id="4" creationId="{76DD0285-91FC-44C9-B029-796DDCC2D41C}"/>
          </ac:inkMkLst>
        </pc:inkChg>
        <pc:inkChg chg="add mod">
          <ac:chgData name="pierre ansel" userId="a53d600738fd5c75" providerId="LiveId" clId="{E689824C-E5BC-45F1-8BC7-BD6E769CF4AF}" dt="2021-11-19T07:22:35.330" v="49"/>
          <ac:inkMkLst>
            <pc:docMk/>
            <pc:sldMk cId="1321203004" sldId="256"/>
            <ac:inkMk id="5" creationId="{16737639-3328-4E1B-A18F-92EE71DAB35D}"/>
          </ac:inkMkLst>
        </pc:inkChg>
        <pc:inkChg chg="add mod">
          <ac:chgData name="pierre ansel" userId="a53d600738fd5c75" providerId="LiveId" clId="{E689824C-E5BC-45F1-8BC7-BD6E769CF4AF}" dt="2021-11-19T07:22:35.330" v="49"/>
          <ac:inkMkLst>
            <pc:docMk/>
            <pc:sldMk cId="1321203004" sldId="256"/>
            <ac:inkMk id="6" creationId="{F9162965-6878-4B1E-B676-51676864A040}"/>
          </ac:inkMkLst>
        </pc:inkChg>
        <pc:inkChg chg="add mod">
          <ac:chgData name="pierre ansel" userId="a53d600738fd5c75" providerId="LiveId" clId="{E689824C-E5BC-45F1-8BC7-BD6E769CF4AF}" dt="2021-11-19T07:22:38.797" v="57"/>
          <ac:inkMkLst>
            <pc:docMk/>
            <pc:sldMk cId="1321203004" sldId="256"/>
            <ac:inkMk id="8" creationId="{5F65E3E0-5DF7-4466-8A2C-33F2E0AB408D}"/>
          </ac:inkMkLst>
        </pc:inkChg>
        <pc:inkChg chg="add">
          <ac:chgData name="pierre ansel" userId="a53d600738fd5c75" providerId="LiveId" clId="{E689824C-E5BC-45F1-8BC7-BD6E769CF4AF}" dt="2021-11-19T07:22:36.006" v="51" actId="9405"/>
          <ac:inkMkLst>
            <pc:docMk/>
            <pc:sldMk cId="1321203004" sldId="256"/>
            <ac:inkMk id="9" creationId="{8F13DB6A-2E26-41DA-B33F-E4B773FE1F05}"/>
          </ac:inkMkLst>
        </pc:inkChg>
        <pc:inkChg chg="add mod">
          <ac:chgData name="pierre ansel" userId="a53d600738fd5c75" providerId="LiveId" clId="{E689824C-E5BC-45F1-8BC7-BD6E769CF4AF}" dt="2021-11-19T07:22:38.797" v="57"/>
          <ac:inkMkLst>
            <pc:docMk/>
            <pc:sldMk cId="1321203004" sldId="256"/>
            <ac:inkMk id="10" creationId="{BF8E46A6-956B-4A6F-94D2-0B8ACFDC9EA0}"/>
          </ac:inkMkLst>
        </pc:inkChg>
        <pc:inkChg chg="add mod">
          <ac:chgData name="pierre ansel" userId="a53d600738fd5c75" providerId="LiveId" clId="{E689824C-E5BC-45F1-8BC7-BD6E769CF4AF}" dt="2021-11-19T07:22:38.797" v="57"/>
          <ac:inkMkLst>
            <pc:docMk/>
            <pc:sldMk cId="1321203004" sldId="256"/>
            <ac:inkMk id="11" creationId="{4C76A8D2-E488-43DD-9C50-8CC0EE90311D}"/>
          </ac:inkMkLst>
        </pc:inkChg>
        <pc:inkChg chg="add mod">
          <ac:chgData name="pierre ansel" userId="a53d600738fd5c75" providerId="LiveId" clId="{E689824C-E5BC-45F1-8BC7-BD6E769CF4AF}" dt="2021-11-19T07:22:38.797" v="57"/>
          <ac:inkMkLst>
            <pc:docMk/>
            <pc:sldMk cId="1321203004" sldId="256"/>
            <ac:inkMk id="12" creationId="{78725912-B8AC-4C64-B959-10370BAE79BA}"/>
          </ac:inkMkLst>
        </pc:inkChg>
        <pc:inkChg chg="add mod">
          <ac:chgData name="pierre ansel" userId="a53d600738fd5c75" providerId="LiveId" clId="{E689824C-E5BC-45F1-8BC7-BD6E769CF4AF}" dt="2021-11-19T07:22:38.797" v="57"/>
          <ac:inkMkLst>
            <pc:docMk/>
            <pc:sldMk cId="1321203004" sldId="256"/>
            <ac:inkMk id="13" creationId="{3CE2E229-E594-4F28-9355-974DCDA62694}"/>
          </ac:inkMkLst>
        </pc:inkChg>
        <pc:inkChg chg="add mod">
          <ac:chgData name="pierre ansel" userId="a53d600738fd5c75" providerId="LiveId" clId="{E689824C-E5BC-45F1-8BC7-BD6E769CF4AF}" dt="2021-11-19T07:22:38.797" v="57"/>
          <ac:inkMkLst>
            <pc:docMk/>
            <pc:sldMk cId="1321203004" sldId="256"/>
            <ac:inkMk id="14" creationId="{2E449FA6-B2CD-4BAF-9E78-87BF21417240}"/>
          </ac:inkMkLst>
        </pc:inkChg>
        <pc:inkChg chg="add del">
          <ac:chgData name="pierre ansel" userId="a53d600738fd5c75" providerId="LiveId" clId="{E689824C-E5BC-45F1-8BC7-BD6E769CF4AF}" dt="2021-11-19T07:22:42.099" v="59"/>
          <ac:inkMkLst>
            <pc:docMk/>
            <pc:sldMk cId="1321203004" sldId="256"/>
            <ac:inkMk id="17" creationId="{FF98A81C-5AC5-4963-B31C-9A7C0876876D}"/>
          </ac:inkMkLst>
        </pc:inkChg>
        <pc:inkChg chg="add mod">
          <ac:chgData name="pierre ansel" userId="a53d600738fd5c75" providerId="LiveId" clId="{E689824C-E5BC-45F1-8BC7-BD6E769CF4AF}" dt="2021-11-19T07:22:46.574" v="66"/>
          <ac:inkMkLst>
            <pc:docMk/>
            <pc:sldMk cId="1321203004" sldId="256"/>
            <ac:inkMk id="18" creationId="{9732915A-C24E-4333-9A11-B24394302127}"/>
          </ac:inkMkLst>
        </pc:inkChg>
        <pc:inkChg chg="add mod">
          <ac:chgData name="pierre ansel" userId="a53d600738fd5c75" providerId="LiveId" clId="{E689824C-E5BC-45F1-8BC7-BD6E769CF4AF}" dt="2021-11-19T07:22:46.574" v="66"/>
          <ac:inkMkLst>
            <pc:docMk/>
            <pc:sldMk cId="1321203004" sldId="256"/>
            <ac:inkMk id="19" creationId="{3043E324-AC19-4FFA-AA39-D0E6492197FF}"/>
          </ac:inkMkLst>
        </pc:inkChg>
        <pc:inkChg chg="add mod">
          <ac:chgData name="pierre ansel" userId="a53d600738fd5c75" providerId="LiveId" clId="{E689824C-E5BC-45F1-8BC7-BD6E769CF4AF}" dt="2021-11-19T07:22:46.574" v="66"/>
          <ac:inkMkLst>
            <pc:docMk/>
            <pc:sldMk cId="1321203004" sldId="256"/>
            <ac:inkMk id="20" creationId="{6D7BA135-B305-4386-ACC8-AEA0A373B604}"/>
          </ac:inkMkLst>
        </pc:inkChg>
        <pc:inkChg chg="add mod">
          <ac:chgData name="pierre ansel" userId="a53d600738fd5c75" providerId="LiveId" clId="{E689824C-E5BC-45F1-8BC7-BD6E769CF4AF}" dt="2021-11-19T07:22:46.574" v="66"/>
          <ac:inkMkLst>
            <pc:docMk/>
            <pc:sldMk cId="1321203004" sldId="256"/>
            <ac:inkMk id="21" creationId="{E887B953-DADD-451E-BD9B-EA6470E16852}"/>
          </ac:inkMkLst>
        </pc:inkChg>
        <pc:inkChg chg="add">
          <ac:chgData name="pierre ansel" userId="a53d600738fd5c75" providerId="LiveId" clId="{E689824C-E5BC-45F1-8BC7-BD6E769CF4AF}" dt="2021-11-19T07:22:45.418" v="64" actId="9405"/>
          <ac:inkMkLst>
            <pc:docMk/>
            <pc:sldMk cId="1321203004" sldId="256"/>
            <ac:inkMk id="22" creationId="{78B8B578-E30F-4191-883F-E48427853CD4}"/>
          </ac:inkMkLst>
        </pc:inkChg>
        <pc:inkChg chg="add">
          <ac:chgData name="pierre ansel" userId="a53d600738fd5c75" providerId="LiveId" clId="{E689824C-E5BC-45F1-8BC7-BD6E769CF4AF}" dt="2021-11-19T07:22:45.768" v="65" actId="9405"/>
          <ac:inkMkLst>
            <pc:docMk/>
            <pc:sldMk cId="1321203004" sldId="256"/>
            <ac:inkMk id="23" creationId="{03B209D6-16BF-492F-A204-323BBB728A41}"/>
          </ac:inkMkLst>
        </pc:inkChg>
        <pc:inkChg chg="add">
          <ac:chgData name="pierre ansel" userId="a53d600738fd5c75" providerId="LiveId" clId="{E689824C-E5BC-45F1-8BC7-BD6E769CF4AF}" dt="2021-11-19T07:22:47.371" v="67" actId="9405"/>
          <ac:inkMkLst>
            <pc:docMk/>
            <pc:sldMk cId="1321203004" sldId="256"/>
            <ac:inkMk id="25" creationId="{61433899-FE78-4A0C-8A26-5BCC5108D7E3}"/>
          </ac:inkMkLst>
        </pc:inkChg>
        <pc:inkChg chg="add">
          <ac:chgData name="pierre ansel" userId="a53d600738fd5c75" providerId="LiveId" clId="{E689824C-E5BC-45F1-8BC7-BD6E769CF4AF}" dt="2021-11-19T07:22:47.941" v="68" actId="9405"/>
          <ac:inkMkLst>
            <pc:docMk/>
            <pc:sldMk cId="1321203004" sldId="256"/>
            <ac:inkMk id="26" creationId="{32E9626B-C25A-4458-A31A-AB4FB44D9105}"/>
          </ac:inkMkLst>
        </pc:inkChg>
        <pc:inkChg chg="add">
          <ac:chgData name="pierre ansel" userId="a53d600738fd5c75" providerId="LiveId" clId="{E689824C-E5BC-45F1-8BC7-BD6E769CF4AF}" dt="2021-11-19T07:22:48.270" v="69" actId="9405"/>
          <ac:inkMkLst>
            <pc:docMk/>
            <pc:sldMk cId="1321203004" sldId="256"/>
            <ac:inkMk id="27" creationId="{EA93A830-41FC-43C0-953C-9763AE232395}"/>
          </ac:inkMkLst>
        </pc:inkChg>
        <pc:inkChg chg="add">
          <ac:chgData name="pierre ansel" userId="a53d600738fd5c75" providerId="LiveId" clId="{E689824C-E5BC-45F1-8BC7-BD6E769CF4AF}" dt="2021-11-19T07:22:48.605" v="70" actId="9405"/>
          <ac:inkMkLst>
            <pc:docMk/>
            <pc:sldMk cId="1321203004" sldId="256"/>
            <ac:inkMk id="28" creationId="{5A0D4C90-C818-4055-822B-62D855C6E3B1}"/>
          </ac:inkMkLst>
        </pc:inkChg>
      </pc:sldChg>
      <pc:sldChg chg="addSp delSp modSp add mod">
        <pc:chgData name="pierre ansel" userId="a53d600738fd5c75" providerId="LiveId" clId="{E689824C-E5BC-45F1-8BC7-BD6E769CF4AF}" dt="2021-11-19T07:25:11.830" v="254" actId="20577"/>
        <pc:sldMkLst>
          <pc:docMk/>
          <pc:sldMk cId="2393372474" sldId="257"/>
        </pc:sldMkLst>
        <pc:spChg chg="add del mod">
          <ac:chgData name="pierre ansel" userId="a53d600738fd5c75" providerId="LiveId" clId="{E689824C-E5BC-45F1-8BC7-BD6E769CF4AF}" dt="2021-11-19T07:25:11.830" v="254" actId="20577"/>
          <ac:spMkLst>
            <pc:docMk/>
            <pc:sldMk cId="2393372474" sldId="257"/>
            <ac:spMk id="2" creationId="{E7633B7F-5638-44C5-B346-BBBAFF513921}"/>
          </ac:spMkLst>
        </pc:spChg>
        <pc:spChg chg="add del mod">
          <ac:chgData name="pierre ansel" userId="a53d600738fd5c75" providerId="LiveId" clId="{E689824C-E5BC-45F1-8BC7-BD6E769CF4AF}" dt="2021-11-19T07:24:59.845" v="249" actId="478"/>
          <ac:spMkLst>
            <pc:docMk/>
            <pc:sldMk cId="2393372474" sldId="257"/>
            <ac:spMk id="28" creationId="{BA7A586C-C683-4D52-816F-3EFF33CB788C}"/>
          </ac:spMkLst>
        </pc:spChg>
        <pc:spChg chg="add del mod">
          <ac:chgData name="pierre ansel" userId="a53d600738fd5c75" providerId="LiveId" clId="{E689824C-E5BC-45F1-8BC7-BD6E769CF4AF}" dt="2021-11-19T07:25:06.830" v="252" actId="478"/>
          <ac:spMkLst>
            <pc:docMk/>
            <pc:sldMk cId="2393372474" sldId="257"/>
            <ac:spMk id="30" creationId="{02BECB2D-6EF6-40AC-8633-58D365778ECC}"/>
          </ac:spMkLst>
        </pc:spChg>
        <pc:grpChg chg="del mod">
          <ac:chgData name="pierre ansel" userId="a53d600738fd5c75" providerId="LiveId" clId="{E689824C-E5BC-45F1-8BC7-BD6E769CF4AF}" dt="2021-11-19T07:24:26.864" v="231"/>
          <ac:grpSpMkLst>
            <pc:docMk/>
            <pc:sldMk cId="2393372474" sldId="257"/>
            <ac:grpSpMk id="18" creationId="{EBDF6488-8AB1-4226-BE7A-B3712E137F2F}"/>
          </ac:grpSpMkLst>
        </pc:grpChg>
        <pc:grpChg chg="del mod">
          <ac:chgData name="pierre ansel" userId="a53d600738fd5c75" providerId="LiveId" clId="{E689824C-E5BC-45F1-8BC7-BD6E769CF4AF}" dt="2021-11-19T07:24:26.864" v="233"/>
          <ac:grpSpMkLst>
            <pc:docMk/>
            <pc:sldMk cId="2393372474" sldId="257"/>
            <ac:grpSpMk id="19" creationId="{03BA019D-3F13-48AD-85B9-D28F1C424534}"/>
          </ac:grpSpMkLst>
        </pc:grpChg>
        <pc:grpChg chg="del mod">
          <ac:chgData name="pierre ansel" userId="a53d600738fd5c75" providerId="LiveId" clId="{E689824C-E5BC-45F1-8BC7-BD6E769CF4AF}" dt="2021-11-19T07:24:26.863" v="228"/>
          <ac:grpSpMkLst>
            <pc:docMk/>
            <pc:sldMk cId="2393372474" sldId="257"/>
            <ac:grpSpMk id="26" creationId="{4DDCEFE0-8FDF-4E2B-8FDB-F927ABE8438C}"/>
          </ac:grpSpMkLst>
        </pc:grpChg>
        <pc:inkChg chg="add del mod">
          <ac:chgData name="pierre ansel" userId="a53d600738fd5c75" providerId="LiveId" clId="{E689824C-E5BC-45F1-8BC7-BD6E769CF4AF}" dt="2021-11-19T07:24:26.862" v="223"/>
          <ac:inkMkLst>
            <pc:docMk/>
            <pc:sldMk cId="2393372474" sldId="257"/>
            <ac:inkMk id="3" creationId="{227C94BA-AA6B-4419-B0C7-D713C04B1024}"/>
          </ac:inkMkLst>
        </pc:inkChg>
        <pc:inkChg chg="add del mod">
          <ac:chgData name="pierre ansel" userId="a53d600738fd5c75" providerId="LiveId" clId="{E689824C-E5BC-45F1-8BC7-BD6E769CF4AF}" dt="2021-11-19T07:24:26.861" v="221"/>
          <ac:inkMkLst>
            <pc:docMk/>
            <pc:sldMk cId="2393372474" sldId="257"/>
            <ac:inkMk id="4" creationId="{2B3221F4-93CD-4528-BC7A-40A4BB67CA4B}"/>
          </ac:inkMkLst>
        </pc:inkChg>
        <pc:inkChg chg="add del mod">
          <ac:chgData name="pierre ansel" userId="a53d600738fd5c75" providerId="LiveId" clId="{E689824C-E5BC-45F1-8BC7-BD6E769CF4AF}" dt="2021-11-19T07:24:26.861" v="220"/>
          <ac:inkMkLst>
            <pc:docMk/>
            <pc:sldMk cId="2393372474" sldId="257"/>
            <ac:inkMk id="5" creationId="{C526004E-ADE7-42CE-A279-70F65EBC3328}"/>
          </ac:inkMkLst>
        </pc:inkChg>
        <pc:inkChg chg="add del mod">
          <ac:chgData name="pierre ansel" userId="a53d600738fd5c75" providerId="LiveId" clId="{E689824C-E5BC-45F1-8BC7-BD6E769CF4AF}" dt="2021-11-19T07:24:26.863" v="227"/>
          <ac:inkMkLst>
            <pc:docMk/>
            <pc:sldMk cId="2393372474" sldId="257"/>
            <ac:inkMk id="6" creationId="{052B1D97-7F82-452A-876F-6926E5E58778}"/>
          </ac:inkMkLst>
        </pc:inkChg>
        <pc:inkChg chg="add del mod">
          <ac:chgData name="pierre ansel" userId="a53d600738fd5c75" providerId="LiveId" clId="{E689824C-E5BC-45F1-8BC7-BD6E769CF4AF}" dt="2021-11-19T07:24:26.864" v="235"/>
          <ac:inkMkLst>
            <pc:docMk/>
            <pc:sldMk cId="2393372474" sldId="257"/>
            <ac:inkMk id="7" creationId="{30101E33-EE5B-42BB-99E5-3325C59BC287}"/>
          </ac:inkMkLst>
        </pc:inkChg>
        <pc:inkChg chg="add del mod">
          <ac:chgData name="pierre ansel" userId="a53d600738fd5c75" providerId="LiveId" clId="{E689824C-E5BC-45F1-8BC7-BD6E769CF4AF}" dt="2021-11-19T07:24:26.864" v="233"/>
          <ac:inkMkLst>
            <pc:docMk/>
            <pc:sldMk cId="2393372474" sldId="257"/>
            <ac:inkMk id="8" creationId="{2E52F2AA-1870-43C3-A38D-3A8CDE208738}"/>
          </ac:inkMkLst>
        </pc:inkChg>
        <pc:inkChg chg="add del mod">
          <ac:chgData name="pierre ansel" userId="a53d600738fd5c75" providerId="LiveId" clId="{E689824C-E5BC-45F1-8BC7-BD6E769CF4AF}" dt="2021-11-19T07:24:26.861" v="219"/>
          <ac:inkMkLst>
            <pc:docMk/>
            <pc:sldMk cId="2393372474" sldId="257"/>
            <ac:inkMk id="9" creationId="{1C459164-A774-4930-84DD-99BD43C7BC62}"/>
          </ac:inkMkLst>
        </pc:inkChg>
        <pc:inkChg chg="add del mod">
          <ac:chgData name="pierre ansel" userId="a53d600738fd5c75" providerId="LiveId" clId="{E689824C-E5BC-45F1-8BC7-BD6E769CF4AF}" dt="2021-11-19T07:24:26.863" v="226"/>
          <ac:inkMkLst>
            <pc:docMk/>
            <pc:sldMk cId="2393372474" sldId="257"/>
            <ac:inkMk id="10" creationId="{CA31F105-BAA8-4F49-9BD0-53A359C126CA}"/>
          </ac:inkMkLst>
        </pc:inkChg>
        <pc:inkChg chg="add del mod">
          <ac:chgData name="pierre ansel" userId="a53d600738fd5c75" providerId="LiveId" clId="{E689824C-E5BC-45F1-8BC7-BD6E769CF4AF}" dt="2021-11-19T07:24:26.860" v="217"/>
          <ac:inkMkLst>
            <pc:docMk/>
            <pc:sldMk cId="2393372474" sldId="257"/>
            <ac:inkMk id="11" creationId="{549CA215-CEF0-4FB5-8675-FA0574787D44}"/>
          </ac:inkMkLst>
        </pc:inkChg>
        <pc:inkChg chg="add del mod">
          <ac:chgData name="pierre ansel" userId="a53d600738fd5c75" providerId="LiveId" clId="{E689824C-E5BC-45F1-8BC7-BD6E769CF4AF}" dt="2021-11-19T07:24:26.863" v="230"/>
          <ac:inkMkLst>
            <pc:docMk/>
            <pc:sldMk cId="2393372474" sldId="257"/>
            <ac:inkMk id="12" creationId="{8DB6E70A-2B0C-4FAE-BC64-713D76AD96D4}"/>
          </ac:inkMkLst>
        </pc:inkChg>
        <pc:inkChg chg="add del mod">
          <ac:chgData name="pierre ansel" userId="a53d600738fd5c75" providerId="LiveId" clId="{E689824C-E5BC-45F1-8BC7-BD6E769CF4AF}" dt="2021-11-19T07:24:26.864" v="232"/>
          <ac:inkMkLst>
            <pc:docMk/>
            <pc:sldMk cId="2393372474" sldId="257"/>
            <ac:inkMk id="13" creationId="{E3FFCF6E-AE32-4EEA-9C6C-9849CC2ED694}"/>
          </ac:inkMkLst>
        </pc:inkChg>
        <pc:inkChg chg="add del mod">
          <ac:chgData name="pierre ansel" userId="a53d600738fd5c75" providerId="LiveId" clId="{E689824C-E5BC-45F1-8BC7-BD6E769CF4AF}" dt="2021-11-19T07:24:26.862" v="224"/>
          <ac:inkMkLst>
            <pc:docMk/>
            <pc:sldMk cId="2393372474" sldId="257"/>
            <ac:inkMk id="14" creationId="{4479B2DB-9A1D-4849-A49A-E52EB15D5AAD}"/>
          </ac:inkMkLst>
        </pc:inkChg>
        <pc:inkChg chg="add del mod">
          <ac:chgData name="pierre ansel" userId="a53d600738fd5c75" providerId="LiveId" clId="{E689824C-E5BC-45F1-8BC7-BD6E769CF4AF}" dt="2021-11-19T07:24:26.862" v="222"/>
          <ac:inkMkLst>
            <pc:docMk/>
            <pc:sldMk cId="2393372474" sldId="257"/>
            <ac:inkMk id="15" creationId="{28B046A7-5D83-46CD-9E19-F934E40F4DEE}"/>
          </ac:inkMkLst>
        </pc:inkChg>
        <pc:inkChg chg="add del mod">
          <ac:chgData name="pierre ansel" userId="a53d600738fd5c75" providerId="LiveId" clId="{E689824C-E5BC-45F1-8BC7-BD6E769CF4AF}" dt="2021-11-19T07:24:26.864" v="231"/>
          <ac:inkMkLst>
            <pc:docMk/>
            <pc:sldMk cId="2393372474" sldId="257"/>
            <ac:inkMk id="16" creationId="{51FBFE35-3E6B-4111-BAF2-B422B3A54728}"/>
          </ac:inkMkLst>
        </pc:inkChg>
        <pc:inkChg chg="add del mod">
          <ac:chgData name="pierre ansel" userId="a53d600738fd5c75" providerId="LiveId" clId="{E689824C-E5BC-45F1-8BC7-BD6E769CF4AF}" dt="2021-11-19T07:24:26.862" v="225"/>
          <ac:inkMkLst>
            <pc:docMk/>
            <pc:sldMk cId="2393372474" sldId="257"/>
            <ac:inkMk id="17" creationId="{C7AD4362-981A-4346-B2A0-0088EFAC7D32}"/>
          </ac:inkMkLst>
        </pc:inkChg>
        <pc:inkChg chg="add del mod">
          <ac:chgData name="pierre ansel" userId="a53d600738fd5c75" providerId="LiveId" clId="{E689824C-E5BC-45F1-8BC7-BD6E769CF4AF}" dt="2021-11-19T07:24:26.863" v="228"/>
          <ac:inkMkLst>
            <pc:docMk/>
            <pc:sldMk cId="2393372474" sldId="257"/>
            <ac:inkMk id="20" creationId="{770B23C8-2949-4EC3-B8AB-762B05299ED6}"/>
          </ac:inkMkLst>
        </pc:inkChg>
        <pc:inkChg chg="add del mod">
          <ac:chgData name="pierre ansel" userId="a53d600738fd5c75" providerId="LiveId" clId="{E689824C-E5BC-45F1-8BC7-BD6E769CF4AF}" dt="2021-11-19T07:24:26.861" v="218"/>
          <ac:inkMkLst>
            <pc:docMk/>
            <pc:sldMk cId="2393372474" sldId="257"/>
            <ac:inkMk id="21" creationId="{7D82D959-FA94-476A-A1F0-433F108D1CC9}"/>
          </ac:inkMkLst>
        </pc:inkChg>
        <pc:inkChg chg="add del mod">
          <ac:chgData name="pierre ansel" userId="a53d600738fd5c75" providerId="LiveId" clId="{E689824C-E5BC-45F1-8BC7-BD6E769CF4AF}" dt="2021-11-19T07:24:26.863" v="229"/>
          <ac:inkMkLst>
            <pc:docMk/>
            <pc:sldMk cId="2393372474" sldId="257"/>
            <ac:inkMk id="22" creationId="{65283989-47A6-497D-80D5-3577DCDE48E1}"/>
          </ac:inkMkLst>
        </pc:inkChg>
        <pc:inkChg chg="add del mod">
          <ac:chgData name="pierre ansel" userId="a53d600738fd5c75" providerId="LiveId" clId="{E689824C-E5BC-45F1-8BC7-BD6E769CF4AF}" dt="2021-11-19T07:24:26.860" v="215"/>
          <ac:inkMkLst>
            <pc:docMk/>
            <pc:sldMk cId="2393372474" sldId="257"/>
            <ac:inkMk id="23" creationId="{D8DB3B40-7116-42C9-B7F8-5F0B6FF0BBF5}"/>
          </ac:inkMkLst>
        </pc:inkChg>
        <pc:inkChg chg="add del mod">
          <ac:chgData name="pierre ansel" userId="a53d600738fd5c75" providerId="LiveId" clId="{E689824C-E5BC-45F1-8BC7-BD6E769CF4AF}" dt="2021-11-19T07:24:26.860" v="216"/>
          <ac:inkMkLst>
            <pc:docMk/>
            <pc:sldMk cId="2393372474" sldId="257"/>
            <ac:inkMk id="24" creationId="{3F479FA0-8212-40C0-9306-51E21EC630C2}"/>
          </ac:inkMkLst>
        </pc:inkChg>
        <pc:inkChg chg="add del">
          <ac:chgData name="pierre ansel" userId="a53d600738fd5c75" providerId="LiveId" clId="{E689824C-E5BC-45F1-8BC7-BD6E769CF4AF}" dt="2021-11-19T07:24:26.864" v="234"/>
          <ac:inkMkLst>
            <pc:docMk/>
            <pc:sldMk cId="2393372474" sldId="257"/>
            <ac:inkMk id="25" creationId="{51C4A7B4-57B7-4B8C-83C9-C217FAFB1125}"/>
          </ac:inkMkLst>
        </pc:inkChg>
      </pc:sldChg>
      <pc:sldChg chg="addSp delSp modSp add mod ord">
        <pc:chgData name="pierre ansel" userId="a53d600738fd5c75" providerId="LiveId" clId="{E689824C-E5BC-45F1-8BC7-BD6E769CF4AF}" dt="2021-11-19T07:24:42.582" v="241" actId="20577"/>
        <pc:sldMkLst>
          <pc:docMk/>
          <pc:sldMk cId="3627039119" sldId="258"/>
        </pc:sldMkLst>
        <pc:spChg chg="mod">
          <ac:chgData name="pierre ansel" userId="a53d600738fd5c75" providerId="LiveId" clId="{E689824C-E5BC-45F1-8BC7-BD6E769CF4AF}" dt="2021-11-19T07:24:42.582" v="241" actId="20577"/>
          <ac:spMkLst>
            <pc:docMk/>
            <pc:sldMk cId="3627039119" sldId="258"/>
            <ac:spMk id="2" creationId="{E7633B7F-5638-44C5-B346-BBBAFF513921}"/>
          </ac:spMkLst>
        </pc:spChg>
        <pc:grpChg chg="del mod">
          <ac:chgData name="pierre ansel" userId="a53d600738fd5c75" providerId="LiveId" clId="{E689824C-E5BC-45F1-8BC7-BD6E769CF4AF}" dt="2021-11-19T07:23:21.570" v="125"/>
          <ac:grpSpMkLst>
            <pc:docMk/>
            <pc:sldMk cId="3627039119" sldId="258"/>
            <ac:grpSpMk id="11" creationId="{FEE6D513-FB7E-4A9B-8131-E2294B4DAE70}"/>
          </ac:grpSpMkLst>
        </pc:grpChg>
        <pc:grpChg chg="del mod">
          <ac:chgData name="pierre ansel" userId="a53d600738fd5c75" providerId="LiveId" clId="{E689824C-E5BC-45F1-8BC7-BD6E769CF4AF}" dt="2021-11-19T07:23:21.570" v="125"/>
          <ac:grpSpMkLst>
            <pc:docMk/>
            <pc:sldMk cId="3627039119" sldId="258"/>
            <ac:grpSpMk id="12" creationId="{C10FB6F9-BBD5-42DC-BEA9-231C2C3C8EA0}"/>
          </ac:grpSpMkLst>
        </pc:grpChg>
        <pc:grpChg chg="del mod">
          <ac:chgData name="pierre ansel" userId="a53d600738fd5c75" providerId="LiveId" clId="{E689824C-E5BC-45F1-8BC7-BD6E769CF4AF}" dt="2021-11-19T07:23:21.570" v="125"/>
          <ac:grpSpMkLst>
            <pc:docMk/>
            <pc:sldMk cId="3627039119" sldId="258"/>
            <ac:grpSpMk id="19" creationId="{71CDB797-A15E-42C7-A1B7-5D6C2C7BD23B}"/>
          </ac:grpSpMkLst>
        </pc:grpChg>
        <pc:grpChg chg="mod">
          <ac:chgData name="pierre ansel" userId="a53d600738fd5c75" providerId="LiveId" clId="{E689824C-E5BC-45F1-8BC7-BD6E769CF4AF}" dt="2021-11-19T07:23:21.570" v="125"/>
          <ac:grpSpMkLst>
            <pc:docMk/>
            <pc:sldMk cId="3627039119" sldId="258"/>
            <ac:grpSpMk id="35" creationId="{E3A0DA98-5133-4C84-8D26-B1DDE5E5FB03}"/>
          </ac:grpSpMkLst>
        </pc:grpChg>
        <pc:grpChg chg="mod">
          <ac:chgData name="pierre ansel" userId="a53d600738fd5c75" providerId="LiveId" clId="{E689824C-E5BC-45F1-8BC7-BD6E769CF4AF}" dt="2021-11-19T07:23:21.570" v="125"/>
          <ac:grpSpMkLst>
            <pc:docMk/>
            <pc:sldMk cId="3627039119" sldId="258"/>
            <ac:grpSpMk id="36" creationId="{21E6EB75-4B62-4E95-B0BE-4B14551C16EB}"/>
          </ac:grpSpMkLst>
        </pc:grpChg>
        <pc:grpChg chg="del mod">
          <ac:chgData name="pierre ansel" userId="a53d600738fd5c75" providerId="LiveId" clId="{E689824C-E5BC-45F1-8BC7-BD6E769CF4AF}" dt="2021-11-19T07:23:33.742" v="137"/>
          <ac:grpSpMkLst>
            <pc:docMk/>
            <pc:sldMk cId="3627039119" sldId="258"/>
            <ac:grpSpMk id="45" creationId="{51FF9614-8C46-47F2-8A9C-F8312586761B}"/>
          </ac:grpSpMkLst>
        </pc:grpChg>
        <pc:grpChg chg="del mod">
          <ac:chgData name="pierre ansel" userId="a53d600738fd5c75" providerId="LiveId" clId="{E689824C-E5BC-45F1-8BC7-BD6E769CF4AF}" dt="2021-11-19T07:24:04.063" v="195"/>
          <ac:grpSpMkLst>
            <pc:docMk/>
            <pc:sldMk cId="3627039119" sldId="258"/>
            <ac:grpSpMk id="46" creationId="{C1648E75-7206-48F7-8C00-E4C4BB76D320}"/>
          </ac:grpSpMkLst>
        </pc:grpChg>
        <pc:grpChg chg="mod">
          <ac:chgData name="pierre ansel" userId="a53d600738fd5c75" providerId="LiveId" clId="{E689824C-E5BC-45F1-8BC7-BD6E769CF4AF}" dt="2021-11-19T07:23:38.178" v="146"/>
          <ac:grpSpMkLst>
            <pc:docMk/>
            <pc:sldMk cId="3627039119" sldId="258"/>
            <ac:grpSpMk id="54" creationId="{EE3D515D-C0E1-4D60-9E8D-3F8BC78A8FA3}"/>
          </ac:grpSpMkLst>
        </pc:grpChg>
        <pc:grpChg chg="del mod">
          <ac:chgData name="pierre ansel" userId="a53d600738fd5c75" providerId="LiveId" clId="{E689824C-E5BC-45F1-8BC7-BD6E769CF4AF}" dt="2021-11-19T07:23:48.551" v="167"/>
          <ac:grpSpMkLst>
            <pc:docMk/>
            <pc:sldMk cId="3627039119" sldId="258"/>
            <ac:grpSpMk id="61" creationId="{21C26ABC-1842-4B48-8616-096A809CBF17}"/>
          </ac:grpSpMkLst>
        </pc:grpChg>
        <pc:grpChg chg="mod">
          <ac:chgData name="pierre ansel" userId="a53d600738fd5c75" providerId="LiveId" clId="{E689824C-E5BC-45F1-8BC7-BD6E769CF4AF}" dt="2021-11-19T07:23:54.956" v="178"/>
          <ac:grpSpMkLst>
            <pc:docMk/>
            <pc:sldMk cId="3627039119" sldId="258"/>
            <ac:grpSpMk id="72" creationId="{56C7E649-F013-4B50-BD6E-7B76ECB29460}"/>
          </ac:grpSpMkLst>
        </pc:grpChg>
        <pc:grpChg chg="mod">
          <ac:chgData name="pierre ansel" userId="a53d600738fd5c75" providerId="LiveId" clId="{E689824C-E5BC-45F1-8BC7-BD6E769CF4AF}" dt="2021-11-19T07:23:57.583" v="184"/>
          <ac:grpSpMkLst>
            <pc:docMk/>
            <pc:sldMk cId="3627039119" sldId="258"/>
            <ac:grpSpMk id="78" creationId="{FEEC3830-EF44-4692-B3CA-DCED33A3A367}"/>
          </ac:grpSpMkLst>
        </pc:grpChg>
        <pc:grpChg chg="del mod">
          <ac:chgData name="pierre ansel" userId="a53d600738fd5c75" providerId="LiveId" clId="{E689824C-E5BC-45F1-8BC7-BD6E769CF4AF}" dt="2021-11-19T07:24:04.669" v="196"/>
          <ac:grpSpMkLst>
            <pc:docMk/>
            <pc:sldMk cId="3627039119" sldId="258"/>
            <ac:grpSpMk id="89" creationId="{6A677618-467E-4872-B06E-8489D4D6F9C0}"/>
          </ac:grpSpMkLst>
        </pc:grpChg>
        <pc:grpChg chg="mod">
          <ac:chgData name="pierre ansel" userId="a53d600738fd5c75" providerId="LiveId" clId="{E689824C-E5BC-45F1-8BC7-BD6E769CF4AF}" dt="2021-11-19T07:24:04.063" v="195"/>
          <ac:grpSpMkLst>
            <pc:docMk/>
            <pc:sldMk cId="3627039119" sldId="258"/>
            <ac:grpSpMk id="90" creationId="{B1634285-B0DF-45C7-9576-6CF0BD84BF6A}"/>
          </ac:grpSpMkLst>
        </pc:grpChg>
        <pc:grpChg chg="mod">
          <ac:chgData name="pierre ansel" userId="a53d600738fd5c75" providerId="LiveId" clId="{E689824C-E5BC-45F1-8BC7-BD6E769CF4AF}" dt="2021-11-19T07:24:04.063" v="195"/>
          <ac:grpSpMkLst>
            <pc:docMk/>
            <pc:sldMk cId="3627039119" sldId="258"/>
            <ac:grpSpMk id="91" creationId="{A90DF1A0-512B-4DE6-84B9-2AA05312CE38}"/>
          </ac:grpSpMkLst>
        </pc:grpChg>
        <pc:grpChg chg="del mod">
          <ac:chgData name="pierre ansel" userId="a53d600738fd5c75" providerId="LiveId" clId="{E689824C-E5BC-45F1-8BC7-BD6E769CF4AF}" dt="2021-11-19T07:24:09.133" v="206"/>
          <ac:grpSpMkLst>
            <pc:docMk/>
            <pc:sldMk cId="3627039119" sldId="258"/>
            <ac:grpSpMk id="98" creationId="{73B98D46-72F5-4315-978E-B2C4E3255A12}"/>
          </ac:grpSpMkLst>
        </pc:grpChg>
        <pc:grpChg chg="del mod">
          <ac:chgData name="pierre ansel" userId="a53d600738fd5c75" providerId="LiveId" clId="{E689824C-E5BC-45F1-8BC7-BD6E769CF4AF}" dt="2021-11-19T07:24:11.383" v="209"/>
          <ac:grpSpMkLst>
            <pc:docMk/>
            <pc:sldMk cId="3627039119" sldId="258"/>
            <ac:grpSpMk id="100" creationId="{505FE185-A68C-4193-A997-B28365EA1040}"/>
          </ac:grpSpMkLst>
        </pc:grpChg>
        <pc:grpChg chg="mod">
          <ac:chgData name="pierre ansel" userId="a53d600738fd5c75" providerId="LiveId" clId="{E689824C-E5BC-45F1-8BC7-BD6E769CF4AF}" dt="2021-11-19T07:24:11.383" v="209"/>
          <ac:grpSpMkLst>
            <pc:docMk/>
            <pc:sldMk cId="3627039119" sldId="258"/>
            <ac:grpSpMk id="102" creationId="{6CC3157B-2464-4EF1-9CD8-7383724FB46A}"/>
          </ac:grpSpMkLst>
        </pc:grp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3" creationId="{50F2FCA5-5D3C-48C7-AFCA-228CF7E157EF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4" creationId="{6552D46C-7C2E-4FB1-A45D-2A8682086E53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5" creationId="{11A82045-FC10-43DB-A6D3-D91810DCE9B4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6" creationId="{76128198-A4D5-469B-BF2B-7E05ED1A1C83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7" creationId="{93755F2A-EEB3-4AC3-B7D4-6FFCD719C99E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8" creationId="{3AA65D25-4F2F-46F1-9E69-2AE7C0D2DCA8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9" creationId="{223DA137-D5E9-42B2-ABAC-9BD25EBB77A1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10" creationId="{5F6413CC-56B1-450F-9D7E-96FE853DF3F6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13" creationId="{0E714C88-2A2C-400C-8D01-EF07C8352D31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14" creationId="{290A633B-2D35-4ACC-8F78-1A934C9638C9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15" creationId="{A50EF8F4-A745-4161-8E2A-9FC96D094178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16" creationId="{7F7EBF57-530B-4D12-8C09-C0FCC1994DCF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17" creationId="{95377111-04AB-49CE-A60C-245B1A904AC6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18" creationId="{104773A0-B771-44B3-9019-44C4D1619FC4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20" creationId="{4ECB7E0D-469F-4F6C-9A6C-F7997FBE23F1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21" creationId="{A0DB8A04-5E67-43E0-B99A-F3E290B0FDBD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22" creationId="{F0EEE91F-D3BC-46C5-8E42-B7D9BB26E01C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23" creationId="{2819B68A-9E9F-406A-89FE-069FEC7CC90A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24" creationId="{BAE43B8C-F5F3-41A4-B808-7ED33F39C95C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25" creationId="{03EF8DFC-2B41-4FEB-9673-930FA7B67D81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26" creationId="{303F80F7-52B1-4A3C-BE8B-1047460C0DEE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27" creationId="{4F0FEBEB-01D6-4FAE-A8B6-4CE3E14CF391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28" creationId="{951A66AB-4FBE-4068-BB12-261F1D3D73A2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29" creationId="{1D031C80-6C2B-42D3-9BC4-F05D8EFDA343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30" creationId="{D4888BB9-6D99-43CC-9924-77AFB31BA85D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31" creationId="{C6BEABE8-D0C6-4A62-89BF-ABB2262E648F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32" creationId="{0B0EC749-283C-4327-8B98-4EBAEE2D791A}"/>
          </ac:inkMkLst>
        </pc:inkChg>
        <pc:inkChg chg="add mod">
          <ac:chgData name="pierre ansel" userId="a53d600738fd5c75" providerId="LiveId" clId="{E689824C-E5BC-45F1-8BC7-BD6E769CF4AF}" dt="2021-11-19T07:23:21.570" v="125"/>
          <ac:inkMkLst>
            <pc:docMk/>
            <pc:sldMk cId="3627039119" sldId="258"/>
            <ac:inkMk id="33" creationId="{B7D1E82F-E948-437C-9BDC-79F3F60846B2}"/>
          </ac:inkMkLst>
        </pc:inkChg>
        <pc:inkChg chg="add">
          <ac:chgData name="pierre ansel" userId="a53d600738fd5c75" providerId="LiveId" clId="{E689824C-E5BC-45F1-8BC7-BD6E769CF4AF}" dt="2021-11-19T07:23:20.617" v="124" actId="9405"/>
          <ac:inkMkLst>
            <pc:docMk/>
            <pc:sldMk cId="3627039119" sldId="258"/>
            <ac:inkMk id="34" creationId="{7095E9B8-414F-4A0D-8C0E-858496220F17}"/>
          </ac:inkMkLst>
        </pc:inkChg>
        <pc:inkChg chg="add mod">
          <ac:chgData name="pierre ansel" userId="a53d600738fd5c75" providerId="LiveId" clId="{E689824C-E5BC-45F1-8BC7-BD6E769CF4AF}" dt="2021-11-19T07:24:04.063" v="195"/>
          <ac:inkMkLst>
            <pc:docMk/>
            <pc:sldMk cId="3627039119" sldId="258"/>
            <ac:inkMk id="37" creationId="{005988E3-8C24-4E2C-BB83-465F1399BBD4}"/>
          </ac:inkMkLst>
        </pc:inkChg>
        <pc:inkChg chg="add mod">
          <ac:chgData name="pierre ansel" userId="a53d600738fd5c75" providerId="LiveId" clId="{E689824C-E5BC-45F1-8BC7-BD6E769CF4AF}" dt="2021-11-19T07:24:04.063" v="195"/>
          <ac:inkMkLst>
            <pc:docMk/>
            <pc:sldMk cId="3627039119" sldId="258"/>
            <ac:inkMk id="38" creationId="{5755E6DF-34B5-464B-9D1B-7050AAA48409}"/>
          </ac:inkMkLst>
        </pc:inkChg>
        <pc:inkChg chg="add mod">
          <ac:chgData name="pierre ansel" userId="a53d600738fd5c75" providerId="LiveId" clId="{E689824C-E5BC-45F1-8BC7-BD6E769CF4AF}" dt="2021-11-19T07:24:04.063" v="195"/>
          <ac:inkMkLst>
            <pc:docMk/>
            <pc:sldMk cId="3627039119" sldId="258"/>
            <ac:inkMk id="39" creationId="{58AD90C7-342C-496B-94B6-352CA9AB40FD}"/>
          </ac:inkMkLst>
        </pc:inkChg>
        <pc:inkChg chg="add mod">
          <ac:chgData name="pierre ansel" userId="a53d600738fd5c75" providerId="LiveId" clId="{E689824C-E5BC-45F1-8BC7-BD6E769CF4AF}" dt="2021-11-19T07:24:04.063" v="195"/>
          <ac:inkMkLst>
            <pc:docMk/>
            <pc:sldMk cId="3627039119" sldId="258"/>
            <ac:inkMk id="40" creationId="{5DB49913-9A22-4448-802B-6F341081F9AB}"/>
          </ac:inkMkLst>
        </pc:inkChg>
        <pc:inkChg chg="add del mod">
          <ac:chgData name="pierre ansel" userId="a53d600738fd5c75" providerId="LiveId" clId="{E689824C-E5BC-45F1-8BC7-BD6E769CF4AF}" dt="2021-11-19T07:23:33.742" v="137"/>
          <ac:inkMkLst>
            <pc:docMk/>
            <pc:sldMk cId="3627039119" sldId="258"/>
            <ac:inkMk id="41" creationId="{0A31B84C-C34E-4EEA-9BD2-DBB2079C144E}"/>
          </ac:inkMkLst>
        </pc:inkChg>
        <pc:inkChg chg="add del mod">
          <ac:chgData name="pierre ansel" userId="a53d600738fd5c75" providerId="LiveId" clId="{E689824C-E5BC-45F1-8BC7-BD6E769CF4AF}" dt="2021-11-19T07:23:33.741" v="136"/>
          <ac:inkMkLst>
            <pc:docMk/>
            <pc:sldMk cId="3627039119" sldId="258"/>
            <ac:inkMk id="42" creationId="{FB0452AD-00AF-458C-BBE2-674FFCF8A64E}"/>
          </ac:inkMkLst>
        </pc:inkChg>
        <pc:inkChg chg="add del mod">
          <ac:chgData name="pierre ansel" userId="a53d600738fd5c75" providerId="LiveId" clId="{E689824C-E5BC-45F1-8BC7-BD6E769CF4AF}" dt="2021-11-19T07:23:33.743" v="138"/>
          <ac:inkMkLst>
            <pc:docMk/>
            <pc:sldMk cId="3627039119" sldId="258"/>
            <ac:inkMk id="43" creationId="{36B7767B-747C-4A50-846B-9CDB89935CC7}"/>
          </ac:inkMkLst>
        </pc:inkChg>
        <pc:inkChg chg="add del mod">
          <ac:chgData name="pierre ansel" userId="a53d600738fd5c75" providerId="LiveId" clId="{E689824C-E5BC-45F1-8BC7-BD6E769CF4AF}" dt="2021-11-19T07:23:32.165" v="135"/>
          <ac:inkMkLst>
            <pc:docMk/>
            <pc:sldMk cId="3627039119" sldId="258"/>
            <ac:inkMk id="44" creationId="{55A8B15D-CC93-41A6-8DF7-0CC22B3A565A}"/>
          </ac:inkMkLst>
        </pc:inkChg>
        <pc:inkChg chg="add mod">
          <ac:chgData name="pierre ansel" userId="a53d600738fd5c75" providerId="LiveId" clId="{E689824C-E5BC-45F1-8BC7-BD6E769CF4AF}" dt="2021-11-19T07:23:38.178" v="146"/>
          <ac:inkMkLst>
            <pc:docMk/>
            <pc:sldMk cId="3627039119" sldId="258"/>
            <ac:inkMk id="47" creationId="{BC82402F-C3A8-4355-B54B-04CD4DCC133A}"/>
          </ac:inkMkLst>
        </pc:inkChg>
        <pc:inkChg chg="add mod">
          <ac:chgData name="pierre ansel" userId="a53d600738fd5c75" providerId="LiveId" clId="{E689824C-E5BC-45F1-8BC7-BD6E769CF4AF}" dt="2021-11-19T07:23:38.178" v="146"/>
          <ac:inkMkLst>
            <pc:docMk/>
            <pc:sldMk cId="3627039119" sldId="258"/>
            <ac:inkMk id="48" creationId="{E120BD1B-B60F-4770-A977-7A33753B6962}"/>
          </ac:inkMkLst>
        </pc:inkChg>
        <pc:inkChg chg="add mod">
          <ac:chgData name="pierre ansel" userId="a53d600738fd5c75" providerId="LiveId" clId="{E689824C-E5BC-45F1-8BC7-BD6E769CF4AF}" dt="2021-11-19T07:23:38.178" v="146"/>
          <ac:inkMkLst>
            <pc:docMk/>
            <pc:sldMk cId="3627039119" sldId="258"/>
            <ac:inkMk id="49" creationId="{D033D743-762F-4EB1-9BA0-EF75FE1895A2}"/>
          </ac:inkMkLst>
        </pc:inkChg>
        <pc:inkChg chg="add mod">
          <ac:chgData name="pierre ansel" userId="a53d600738fd5c75" providerId="LiveId" clId="{E689824C-E5BC-45F1-8BC7-BD6E769CF4AF}" dt="2021-11-19T07:23:38.178" v="146"/>
          <ac:inkMkLst>
            <pc:docMk/>
            <pc:sldMk cId="3627039119" sldId="258"/>
            <ac:inkMk id="50" creationId="{6D6F0B53-F187-4ABC-8131-8D731F22F7F3}"/>
          </ac:inkMkLst>
        </pc:inkChg>
        <pc:inkChg chg="add mod">
          <ac:chgData name="pierre ansel" userId="a53d600738fd5c75" providerId="LiveId" clId="{E689824C-E5BC-45F1-8BC7-BD6E769CF4AF}" dt="2021-11-19T07:23:38.178" v="146"/>
          <ac:inkMkLst>
            <pc:docMk/>
            <pc:sldMk cId="3627039119" sldId="258"/>
            <ac:inkMk id="51" creationId="{19CD602C-4E29-4D52-BD11-60409165DC33}"/>
          </ac:inkMkLst>
        </pc:inkChg>
        <pc:inkChg chg="add mod">
          <ac:chgData name="pierre ansel" userId="a53d600738fd5c75" providerId="LiveId" clId="{E689824C-E5BC-45F1-8BC7-BD6E769CF4AF}" dt="2021-11-19T07:23:38.178" v="146"/>
          <ac:inkMkLst>
            <pc:docMk/>
            <pc:sldMk cId="3627039119" sldId="258"/>
            <ac:inkMk id="52" creationId="{892A814E-4820-41EF-92AC-A78FFE3647E2}"/>
          </ac:inkMkLst>
        </pc:inkChg>
        <pc:inkChg chg="add del">
          <ac:chgData name="pierre ansel" userId="a53d600738fd5c75" providerId="LiveId" clId="{E689824C-E5BC-45F1-8BC7-BD6E769CF4AF}" dt="2021-11-19T07:23:51.848" v="174"/>
          <ac:inkMkLst>
            <pc:docMk/>
            <pc:sldMk cId="3627039119" sldId="258"/>
            <ac:inkMk id="53" creationId="{0D76256A-DA9E-47AD-B2C0-CFCCB2768719}"/>
          </ac:inkMkLst>
        </pc:inkChg>
        <pc:inkChg chg="add del mod">
          <ac:chgData name="pierre ansel" userId="a53d600738fd5c75" providerId="LiveId" clId="{E689824C-E5BC-45F1-8BC7-BD6E769CF4AF}" dt="2021-11-19T07:23:48.549" v="162"/>
          <ac:inkMkLst>
            <pc:docMk/>
            <pc:sldMk cId="3627039119" sldId="258"/>
            <ac:inkMk id="55" creationId="{A065BB7C-042E-426A-923F-118B77E5F71E}"/>
          </ac:inkMkLst>
        </pc:inkChg>
        <pc:inkChg chg="add del mod">
          <ac:chgData name="pierre ansel" userId="a53d600738fd5c75" providerId="LiveId" clId="{E689824C-E5BC-45F1-8BC7-BD6E769CF4AF}" dt="2021-11-19T07:23:48.551" v="167"/>
          <ac:inkMkLst>
            <pc:docMk/>
            <pc:sldMk cId="3627039119" sldId="258"/>
            <ac:inkMk id="56" creationId="{D7B8974C-6FF5-4A84-A484-C151F397916B}"/>
          </ac:inkMkLst>
        </pc:inkChg>
        <pc:inkChg chg="add del mod">
          <ac:chgData name="pierre ansel" userId="a53d600738fd5c75" providerId="LiveId" clId="{E689824C-E5BC-45F1-8BC7-BD6E769CF4AF}" dt="2021-11-19T07:23:48.551" v="165"/>
          <ac:inkMkLst>
            <pc:docMk/>
            <pc:sldMk cId="3627039119" sldId="258"/>
            <ac:inkMk id="57" creationId="{12923125-46FF-44F8-B89D-1F5FED20BB72}"/>
          </ac:inkMkLst>
        </pc:inkChg>
        <pc:inkChg chg="add del mod">
          <ac:chgData name="pierre ansel" userId="a53d600738fd5c75" providerId="LiveId" clId="{E689824C-E5BC-45F1-8BC7-BD6E769CF4AF}" dt="2021-11-19T07:23:48.550" v="163"/>
          <ac:inkMkLst>
            <pc:docMk/>
            <pc:sldMk cId="3627039119" sldId="258"/>
            <ac:inkMk id="58" creationId="{0EA4A803-3B7F-4CE6-891E-8A49494FD178}"/>
          </ac:inkMkLst>
        </pc:inkChg>
        <pc:inkChg chg="add del mod">
          <ac:chgData name="pierre ansel" userId="a53d600738fd5c75" providerId="LiveId" clId="{E689824C-E5BC-45F1-8BC7-BD6E769CF4AF}" dt="2021-11-19T07:23:48.552" v="170"/>
          <ac:inkMkLst>
            <pc:docMk/>
            <pc:sldMk cId="3627039119" sldId="258"/>
            <ac:inkMk id="59" creationId="{B4DBF5F8-1FFC-4AF3-9E45-59B586F1AC85}"/>
          </ac:inkMkLst>
        </pc:inkChg>
        <pc:inkChg chg="add del mod">
          <ac:chgData name="pierre ansel" userId="a53d600738fd5c75" providerId="LiveId" clId="{E689824C-E5BC-45F1-8BC7-BD6E769CF4AF}" dt="2021-11-19T07:23:48.551" v="164"/>
          <ac:inkMkLst>
            <pc:docMk/>
            <pc:sldMk cId="3627039119" sldId="258"/>
            <ac:inkMk id="60" creationId="{DF2A4F60-233F-4D8F-AE24-EB37762F1282}"/>
          </ac:inkMkLst>
        </pc:inkChg>
        <pc:inkChg chg="add del">
          <ac:chgData name="pierre ansel" userId="a53d600738fd5c75" providerId="LiveId" clId="{E689824C-E5BC-45F1-8BC7-BD6E769CF4AF}" dt="2021-11-19T07:23:48.552" v="171"/>
          <ac:inkMkLst>
            <pc:docMk/>
            <pc:sldMk cId="3627039119" sldId="258"/>
            <ac:inkMk id="62" creationId="{07FC81B7-C5BE-4AB5-BD01-80CAC8EF3C9B}"/>
          </ac:inkMkLst>
        </pc:inkChg>
        <pc:inkChg chg="add del">
          <ac:chgData name="pierre ansel" userId="a53d600738fd5c75" providerId="LiveId" clId="{E689824C-E5BC-45F1-8BC7-BD6E769CF4AF}" dt="2021-11-19T07:23:48.552" v="168"/>
          <ac:inkMkLst>
            <pc:docMk/>
            <pc:sldMk cId="3627039119" sldId="258"/>
            <ac:inkMk id="63" creationId="{B32A8782-48DF-4926-9340-3BCB98C75962}"/>
          </ac:inkMkLst>
        </pc:inkChg>
        <pc:inkChg chg="add del">
          <ac:chgData name="pierre ansel" userId="a53d600738fd5c75" providerId="LiveId" clId="{E689824C-E5BC-45F1-8BC7-BD6E769CF4AF}" dt="2021-11-19T07:23:48.548" v="161"/>
          <ac:inkMkLst>
            <pc:docMk/>
            <pc:sldMk cId="3627039119" sldId="258"/>
            <ac:inkMk id="64" creationId="{0F352497-180A-4334-B865-CA4168384D24}"/>
          </ac:inkMkLst>
        </pc:inkChg>
        <pc:inkChg chg="add del">
          <ac:chgData name="pierre ansel" userId="a53d600738fd5c75" providerId="LiveId" clId="{E689824C-E5BC-45F1-8BC7-BD6E769CF4AF}" dt="2021-11-19T07:23:48.551" v="166"/>
          <ac:inkMkLst>
            <pc:docMk/>
            <pc:sldMk cId="3627039119" sldId="258"/>
            <ac:inkMk id="65" creationId="{93CA301E-E70F-4F59-A731-44E3015137F9}"/>
          </ac:inkMkLst>
        </pc:inkChg>
        <pc:inkChg chg="add del">
          <ac:chgData name="pierre ansel" userId="a53d600738fd5c75" providerId="LiveId" clId="{E689824C-E5BC-45F1-8BC7-BD6E769CF4AF}" dt="2021-11-19T07:23:48.552" v="169"/>
          <ac:inkMkLst>
            <pc:docMk/>
            <pc:sldMk cId="3627039119" sldId="258"/>
            <ac:inkMk id="66" creationId="{A0F2EBBF-CCA0-4820-ADF7-96170DB0A2E7}"/>
          </ac:inkMkLst>
        </pc:inkChg>
        <pc:inkChg chg="add del">
          <ac:chgData name="pierre ansel" userId="a53d600738fd5c75" providerId="LiveId" clId="{E689824C-E5BC-45F1-8BC7-BD6E769CF4AF}" dt="2021-11-19T07:23:48.553" v="173"/>
          <ac:inkMkLst>
            <pc:docMk/>
            <pc:sldMk cId="3627039119" sldId="258"/>
            <ac:inkMk id="67" creationId="{6462FDE3-F4FC-4499-9C5A-51984FA041E6}"/>
          </ac:inkMkLst>
        </pc:inkChg>
        <pc:inkChg chg="add del">
          <ac:chgData name="pierre ansel" userId="a53d600738fd5c75" providerId="LiveId" clId="{E689824C-E5BC-45F1-8BC7-BD6E769CF4AF}" dt="2021-11-19T07:23:48.552" v="172"/>
          <ac:inkMkLst>
            <pc:docMk/>
            <pc:sldMk cId="3627039119" sldId="258"/>
            <ac:inkMk id="68" creationId="{96EA2656-F336-4C45-921F-38250BBB9166}"/>
          </ac:inkMkLst>
        </pc:inkChg>
        <pc:inkChg chg="add mod">
          <ac:chgData name="pierre ansel" userId="a53d600738fd5c75" providerId="LiveId" clId="{E689824C-E5BC-45F1-8BC7-BD6E769CF4AF}" dt="2021-11-19T07:23:54.956" v="178"/>
          <ac:inkMkLst>
            <pc:docMk/>
            <pc:sldMk cId="3627039119" sldId="258"/>
            <ac:inkMk id="69" creationId="{DF47A028-BDD5-4915-83B3-D3CBB5DEEC37}"/>
          </ac:inkMkLst>
        </pc:inkChg>
        <pc:inkChg chg="add mod">
          <ac:chgData name="pierre ansel" userId="a53d600738fd5c75" providerId="LiveId" clId="{E689824C-E5BC-45F1-8BC7-BD6E769CF4AF}" dt="2021-11-19T07:23:54.956" v="178"/>
          <ac:inkMkLst>
            <pc:docMk/>
            <pc:sldMk cId="3627039119" sldId="258"/>
            <ac:inkMk id="70" creationId="{06E76E3C-E16F-4266-B896-E2026CFFBC8D}"/>
          </ac:inkMkLst>
        </pc:inkChg>
        <pc:inkChg chg="add mod">
          <ac:chgData name="pierre ansel" userId="a53d600738fd5c75" providerId="LiveId" clId="{E689824C-E5BC-45F1-8BC7-BD6E769CF4AF}" dt="2021-11-19T07:23:54.956" v="178"/>
          <ac:inkMkLst>
            <pc:docMk/>
            <pc:sldMk cId="3627039119" sldId="258"/>
            <ac:inkMk id="71" creationId="{F184E055-2408-492B-8A07-593976DDDD63}"/>
          </ac:inkMkLst>
        </pc:inkChg>
        <pc:inkChg chg="add mod">
          <ac:chgData name="pierre ansel" userId="a53d600738fd5c75" providerId="LiveId" clId="{E689824C-E5BC-45F1-8BC7-BD6E769CF4AF}" dt="2021-11-19T07:23:57.583" v="184"/>
          <ac:inkMkLst>
            <pc:docMk/>
            <pc:sldMk cId="3627039119" sldId="258"/>
            <ac:inkMk id="73" creationId="{2FBEE4C2-118E-4644-86D6-303988D56B9D}"/>
          </ac:inkMkLst>
        </pc:inkChg>
        <pc:inkChg chg="add mod">
          <ac:chgData name="pierre ansel" userId="a53d600738fd5c75" providerId="LiveId" clId="{E689824C-E5BC-45F1-8BC7-BD6E769CF4AF}" dt="2021-11-19T07:23:57.583" v="184"/>
          <ac:inkMkLst>
            <pc:docMk/>
            <pc:sldMk cId="3627039119" sldId="258"/>
            <ac:inkMk id="74" creationId="{F2F46EBC-A682-4ADB-A300-719A125548C1}"/>
          </ac:inkMkLst>
        </pc:inkChg>
        <pc:inkChg chg="add mod">
          <ac:chgData name="pierre ansel" userId="a53d600738fd5c75" providerId="LiveId" clId="{E689824C-E5BC-45F1-8BC7-BD6E769CF4AF}" dt="2021-11-19T07:23:57.583" v="184"/>
          <ac:inkMkLst>
            <pc:docMk/>
            <pc:sldMk cId="3627039119" sldId="258"/>
            <ac:inkMk id="75" creationId="{858EA08F-E246-4D84-95F0-54446B739FBA}"/>
          </ac:inkMkLst>
        </pc:inkChg>
        <pc:inkChg chg="add mod">
          <ac:chgData name="pierre ansel" userId="a53d600738fd5c75" providerId="LiveId" clId="{E689824C-E5BC-45F1-8BC7-BD6E769CF4AF}" dt="2021-11-19T07:23:57.583" v="184"/>
          <ac:inkMkLst>
            <pc:docMk/>
            <pc:sldMk cId="3627039119" sldId="258"/>
            <ac:inkMk id="76" creationId="{58009CD5-1893-40AB-941A-3069031FE516}"/>
          </ac:inkMkLst>
        </pc:inkChg>
        <pc:inkChg chg="add">
          <ac:chgData name="pierre ansel" userId="a53d600738fd5c75" providerId="LiveId" clId="{E689824C-E5BC-45F1-8BC7-BD6E769CF4AF}" dt="2021-11-19T07:23:57.091" v="183" actId="9405"/>
          <ac:inkMkLst>
            <pc:docMk/>
            <pc:sldMk cId="3627039119" sldId="258"/>
            <ac:inkMk id="77" creationId="{4C1A9E27-0A40-4097-9EBE-76454CAE41B0}"/>
          </ac:inkMkLst>
        </pc:inkChg>
        <pc:inkChg chg="add mod">
          <ac:chgData name="pierre ansel" userId="a53d600738fd5c75" providerId="LiveId" clId="{E689824C-E5BC-45F1-8BC7-BD6E769CF4AF}" dt="2021-11-19T07:24:04.063" v="195"/>
          <ac:inkMkLst>
            <pc:docMk/>
            <pc:sldMk cId="3627039119" sldId="258"/>
            <ac:inkMk id="79" creationId="{F5463B34-D0C7-433B-91CE-DFFC68377CBA}"/>
          </ac:inkMkLst>
        </pc:inkChg>
        <pc:inkChg chg="add mod">
          <ac:chgData name="pierre ansel" userId="a53d600738fd5c75" providerId="LiveId" clId="{E689824C-E5BC-45F1-8BC7-BD6E769CF4AF}" dt="2021-11-19T07:24:04.063" v="195"/>
          <ac:inkMkLst>
            <pc:docMk/>
            <pc:sldMk cId="3627039119" sldId="258"/>
            <ac:inkMk id="80" creationId="{F2EAA7E6-8189-4912-A7B9-118D39760697}"/>
          </ac:inkMkLst>
        </pc:inkChg>
        <pc:inkChg chg="add mod">
          <ac:chgData name="pierre ansel" userId="a53d600738fd5c75" providerId="LiveId" clId="{E689824C-E5BC-45F1-8BC7-BD6E769CF4AF}" dt="2021-11-19T07:24:04.063" v="195"/>
          <ac:inkMkLst>
            <pc:docMk/>
            <pc:sldMk cId="3627039119" sldId="258"/>
            <ac:inkMk id="81" creationId="{BAC4B6BE-155B-411E-853D-95F9CB457189}"/>
          </ac:inkMkLst>
        </pc:inkChg>
        <pc:inkChg chg="add mod">
          <ac:chgData name="pierre ansel" userId="a53d600738fd5c75" providerId="LiveId" clId="{E689824C-E5BC-45F1-8BC7-BD6E769CF4AF}" dt="2021-11-19T07:24:04.063" v="195"/>
          <ac:inkMkLst>
            <pc:docMk/>
            <pc:sldMk cId="3627039119" sldId="258"/>
            <ac:inkMk id="82" creationId="{0A25B555-B1ED-4036-9A68-B683CC3F5149}"/>
          </ac:inkMkLst>
        </pc:inkChg>
        <pc:inkChg chg="add mod">
          <ac:chgData name="pierre ansel" userId="a53d600738fd5c75" providerId="LiveId" clId="{E689824C-E5BC-45F1-8BC7-BD6E769CF4AF}" dt="2021-11-19T07:24:04.063" v="195"/>
          <ac:inkMkLst>
            <pc:docMk/>
            <pc:sldMk cId="3627039119" sldId="258"/>
            <ac:inkMk id="83" creationId="{EA0B3478-C3F5-40E4-B1C9-96C0CC0D50F7}"/>
          </ac:inkMkLst>
        </pc:inkChg>
        <pc:inkChg chg="add mod">
          <ac:chgData name="pierre ansel" userId="a53d600738fd5c75" providerId="LiveId" clId="{E689824C-E5BC-45F1-8BC7-BD6E769CF4AF}" dt="2021-11-19T07:24:04.063" v="195"/>
          <ac:inkMkLst>
            <pc:docMk/>
            <pc:sldMk cId="3627039119" sldId="258"/>
            <ac:inkMk id="84" creationId="{D005B968-149A-4504-82FE-CE5437E6827C}"/>
          </ac:inkMkLst>
        </pc:inkChg>
        <pc:inkChg chg="add mod">
          <ac:chgData name="pierre ansel" userId="a53d600738fd5c75" providerId="LiveId" clId="{E689824C-E5BC-45F1-8BC7-BD6E769CF4AF}" dt="2021-11-19T07:24:04.063" v="195"/>
          <ac:inkMkLst>
            <pc:docMk/>
            <pc:sldMk cId="3627039119" sldId="258"/>
            <ac:inkMk id="85" creationId="{4AEC4F99-3DBD-47E2-98AF-BC3BF36A2DC9}"/>
          </ac:inkMkLst>
        </pc:inkChg>
        <pc:inkChg chg="add">
          <ac:chgData name="pierre ansel" userId="a53d600738fd5c75" providerId="LiveId" clId="{E689824C-E5BC-45F1-8BC7-BD6E769CF4AF}" dt="2021-11-19T07:24:02.211" v="192" actId="9405"/>
          <ac:inkMkLst>
            <pc:docMk/>
            <pc:sldMk cId="3627039119" sldId="258"/>
            <ac:inkMk id="86" creationId="{0D5EFC18-BBC1-49CE-861B-63124BEC7B59}"/>
          </ac:inkMkLst>
        </pc:inkChg>
        <pc:inkChg chg="add del mod">
          <ac:chgData name="pierre ansel" userId="a53d600738fd5c75" providerId="LiveId" clId="{E689824C-E5BC-45F1-8BC7-BD6E769CF4AF}" dt="2021-11-19T07:24:04.669" v="196"/>
          <ac:inkMkLst>
            <pc:docMk/>
            <pc:sldMk cId="3627039119" sldId="258"/>
            <ac:inkMk id="87" creationId="{8AA160A8-5F9F-4C47-9B83-FA2AC90F150D}"/>
          </ac:inkMkLst>
        </pc:inkChg>
        <pc:inkChg chg="add del mod">
          <ac:chgData name="pierre ansel" userId="a53d600738fd5c75" providerId="LiveId" clId="{E689824C-E5BC-45F1-8BC7-BD6E769CF4AF}" dt="2021-11-19T07:24:04.670" v="197"/>
          <ac:inkMkLst>
            <pc:docMk/>
            <pc:sldMk cId="3627039119" sldId="258"/>
            <ac:inkMk id="88" creationId="{30161E30-C35D-446C-9C5A-AE732EF60C67}"/>
          </ac:inkMkLst>
        </pc:inkChg>
        <pc:inkChg chg="add mod">
          <ac:chgData name="pierre ansel" userId="a53d600738fd5c75" providerId="LiveId" clId="{E689824C-E5BC-45F1-8BC7-BD6E769CF4AF}" dt="2021-11-19T07:24:11.383" v="209"/>
          <ac:inkMkLst>
            <pc:docMk/>
            <pc:sldMk cId="3627039119" sldId="258"/>
            <ac:inkMk id="92" creationId="{CCA892D8-C9BA-42CA-9827-DF08535103A6}"/>
          </ac:inkMkLst>
        </pc:inkChg>
        <pc:inkChg chg="add mod">
          <ac:chgData name="pierre ansel" userId="a53d600738fd5c75" providerId="LiveId" clId="{E689824C-E5BC-45F1-8BC7-BD6E769CF4AF}" dt="2021-11-19T07:24:11.383" v="209"/>
          <ac:inkMkLst>
            <pc:docMk/>
            <pc:sldMk cId="3627039119" sldId="258"/>
            <ac:inkMk id="93" creationId="{1BE5D8A9-3CCF-46F4-A229-969E81B04C0D}"/>
          </ac:inkMkLst>
        </pc:inkChg>
        <pc:inkChg chg="add mod">
          <ac:chgData name="pierre ansel" userId="a53d600738fd5c75" providerId="LiveId" clId="{E689824C-E5BC-45F1-8BC7-BD6E769CF4AF}" dt="2021-11-19T07:24:11.383" v="209"/>
          <ac:inkMkLst>
            <pc:docMk/>
            <pc:sldMk cId="3627039119" sldId="258"/>
            <ac:inkMk id="94" creationId="{DF032DCC-4D42-44CB-BE5A-869FE7E4B7E7}"/>
          </ac:inkMkLst>
        </pc:inkChg>
        <pc:inkChg chg="add mod">
          <ac:chgData name="pierre ansel" userId="a53d600738fd5c75" providerId="LiveId" clId="{E689824C-E5BC-45F1-8BC7-BD6E769CF4AF}" dt="2021-11-19T07:24:11.383" v="209"/>
          <ac:inkMkLst>
            <pc:docMk/>
            <pc:sldMk cId="3627039119" sldId="258"/>
            <ac:inkMk id="95" creationId="{671FFE1F-843D-4528-A6E0-C957BCF4DAE6}"/>
          </ac:inkMkLst>
        </pc:inkChg>
        <pc:inkChg chg="add mod">
          <ac:chgData name="pierre ansel" userId="a53d600738fd5c75" providerId="LiveId" clId="{E689824C-E5BC-45F1-8BC7-BD6E769CF4AF}" dt="2021-11-19T07:24:11.383" v="209"/>
          <ac:inkMkLst>
            <pc:docMk/>
            <pc:sldMk cId="3627039119" sldId="258"/>
            <ac:inkMk id="96" creationId="{6923D81E-8635-449A-9804-AEEFE005C185}"/>
          </ac:inkMkLst>
        </pc:inkChg>
        <pc:inkChg chg="add mod">
          <ac:chgData name="pierre ansel" userId="a53d600738fd5c75" providerId="LiveId" clId="{E689824C-E5BC-45F1-8BC7-BD6E769CF4AF}" dt="2021-11-19T07:24:11.383" v="209"/>
          <ac:inkMkLst>
            <pc:docMk/>
            <pc:sldMk cId="3627039119" sldId="258"/>
            <ac:inkMk id="97" creationId="{D2E07B34-4DB3-4863-B449-20B7E1C1F232}"/>
          </ac:inkMkLst>
        </pc:inkChg>
        <pc:inkChg chg="add del mod">
          <ac:chgData name="pierre ansel" userId="a53d600738fd5c75" providerId="LiveId" clId="{E689824C-E5BC-45F1-8BC7-BD6E769CF4AF}" dt="2021-11-19T07:24:09.878" v="207"/>
          <ac:inkMkLst>
            <pc:docMk/>
            <pc:sldMk cId="3627039119" sldId="258"/>
            <ac:inkMk id="99" creationId="{EC5115D8-464D-419E-A49F-9057A5479ACB}"/>
          </ac:inkMkLst>
        </pc:inkChg>
        <pc:inkChg chg="add mod">
          <ac:chgData name="pierre ansel" userId="a53d600738fd5c75" providerId="LiveId" clId="{E689824C-E5BC-45F1-8BC7-BD6E769CF4AF}" dt="2021-11-19T07:24:11.383" v="209"/>
          <ac:inkMkLst>
            <pc:docMk/>
            <pc:sldMk cId="3627039119" sldId="258"/>
            <ac:inkMk id="101" creationId="{B6967C18-F117-4E75-AFA7-B1797D678658}"/>
          </ac:inkMkLst>
        </pc:inkChg>
        <pc:inkChg chg="add">
          <ac:chgData name="pierre ansel" userId="a53d600738fd5c75" providerId="LiveId" clId="{E689824C-E5BC-45F1-8BC7-BD6E769CF4AF}" dt="2021-11-19T07:24:12.314" v="210" actId="9405"/>
          <ac:inkMkLst>
            <pc:docMk/>
            <pc:sldMk cId="3627039119" sldId="258"/>
            <ac:inkMk id="103" creationId="{92ACD4E6-E98B-4819-8BDE-7719B407B3C5}"/>
          </ac:inkMkLst>
        </pc:inkChg>
        <pc:inkChg chg="add">
          <ac:chgData name="pierre ansel" userId="a53d600738fd5c75" providerId="LiveId" clId="{E689824C-E5BC-45F1-8BC7-BD6E769CF4AF}" dt="2021-11-19T07:24:13.274" v="211" actId="9405"/>
          <ac:inkMkLst>
            <pc:docMk/>
            <pc:sldMk cId="3627039119" sldId="258"/>
            <ac:inkMk id="104" creationId="{8F40C89E-AC2D-4769-90BD-846EDC663B3C}"/>
          </ac:inkMkLst>
        </pc:inkChg>
        <pc:inkChg chg="add">
          <ac:chgData name="pierre ansel" userId="a53d600738fd5c75" providerId="LiveId" clId="{E689824C-E5BC-45F1-8BC7-BD6E769CF4AF}" dt="2021-11-19T07:24:13.616" v="212" actId="9405"/>
          <ac:inkMkLst>
            <pc:docMk/>
            <pc:sldMk cId="3627039119" sldId="258"/>
            <ac:inkMk id="105" creationId="{1267BE65-5B55-445D-BB3D-904DC8E1E097}"/>
          </ac:inkMkLst>
        </pc:inkChg>
        <pc:inkChg chg="add del">
          <ac:chgData name="pierre ansel" userId="a53d600738fd5c75" providerId="LiveId" clId="{E689824C-E5BC-45F1-8BC7-BD6E769CF4AF}" dt="2021-11-19T07:24:31.617" v="237"/>
          <ac:inkMkLst>
            <pc:docMk/>
            <pc:sldMk cId="3627039119" sldId="258"/>
            <ac:inkMk id="106" creationId="{516CF379-2BA8-48F0-A2E1-9BC63509C83B}"/>
          </ac:inkMkLst>
        </pc:inkChg>
      </pc:sldChg>
      <pc:sldChg chg="modSp add mod">
        <pc:chgData name="pierre ansel" userId="a53d600738fd5c75" providerId="LiveId" clId="{E689824C-E5BC-45F1-8BC7-BD6E769CF4AF}" dt="2021-11-19T07:25:19.205" v="256" actId="20577"/>
        <pc:sldMkLst>
          <pc:docMk/>
          <pc:sldMk cId="3952252102" sldId="259"/>
        </pc:sldMkLst>
        <pc:spChg chg="mod">
          <ac:chgData name="pierre ansel" userId="a53d600738fd5c75" providerId="LiveId" clId="{E689824C-E5BC-45F1-8BC7-BD6E769CF4AF}" dt="2021-11-19T07:25:19.205" v="256" actId="20577"/>
          <ac:spMkLst>
            <pc:docMk/>
            <pc:sldMk cId="3952252102" sldId="259"/>
            <ac:spMk id="2" creationId="{E7633B7F-5638-44C5-B346-BBBAFF513921}"/>
          </ac:spMkLst>
        </pc:spChg>
      </pc:sldChg>
      <pc:sldChg chg="modSp add mod">
        <pc:chgData name="pierre ansel" userId="a53d600738fd5c75" providerId="LiveId" clId="{E689824C-E5BC-45F1-8BC7-BD6E769CF4AF}" dt="2021-11-19T07:25:30.408" v="258" actId="20577"/>
        <pc:sldMkLst>
          <pc:docMk/>
          <pc:sldMk cId="2460264160" sldId="260"/>
        </pc:sldMkLst>
        <pc:spChg chg="mod">
          <ac:chgData name="pierre ansel" userId="a53d600738fd5c75" providerId="LiveId" clId="{E689824C-E5BC-45F1-8BC7-BD6E769CF4AF}" dt="2021-11-19T07:25:30.408" v="258" actId="20577"/>
          <ac:spMkLst>
            <pc:docMk/>
            <pc:sldMk cId="2460264160" sldId="260"/>
            <ac:spMk id="2" creationId="{E7633B7F-5638-44C5-B346-BBBAFF513921}"/>
          </ac:spMkLst>
        </pc:spChg>
      </pc:sldChg>
      <pc:sldChg chg="modSp add mod">
        <pc:chgData name="pierre ansel" userId="a53d600738fd5c75" providerId="LiveId" clId="{E689824C-E5BC-45F1-8BC7-BD6E769CF4AF}" dt="2021-11-19T07:26:44.137" v="272" actId="20577"/>
        <pc:sldMkLst>
          <pc:docMk/>
          <pc:sldMk cId="1461004504" sldId="261"/>
        </pc:sldMkLst>
        <pc:spChg chg="mod">
          <ac:chgData name="pierre ansel" userId="a53d600738fd5c75" providerId="LiveId" clId="{E689824C-E5BC-45F1-8BC7-BD6E769CF4AF}" dt="2021-11-19T07:26:44.137" v="272" actId="20577"/>
          <ac:spMkLst>
            <pc:docMk/>
            <pc:sldMk cId="1461004504" sldId="261"/>
            <ac:spMk id="2" creationId="{E7633B7F-5638-44C5-B346-BBBAFF513921}"/>
          </ac:spMkLst>
        </pc:spChg>
      </pc:sldChg>
      <pc:sldChg chg="modSp add mod">
        <pc:chgData name="pierre ansel" userId="a53d600738fd5c75" providerId="LiveId" clId="{E689824C-E5BC-45F1-8BC7-BD6E769CF4AF}" dt="2021-11-19T07:26:52.259" v="275" actId="20577"/>
        <pc:sldMkLst>
          <pc:docMk/>
          <pc:sldMk cId="3085301442" sldId="262"/>
        </pc:sldMkLst>
        <pc:spChg chg="mod">
          <ac:chgData name="pierre ansel" userId="a53d600738fd5c75" providerId="LiveId" clId="{E689824C-E5BC-45F1-8BC7-BD6E769CF4AF}" dt="2021-11-19T07:26:52.259" v="275" actId="20577"/>
          <ac:spMkLst>
            <pc:docMk/>
            <pc:sldMk cId="3085301442" sldId="262"/>
            <ac:spMk id="2" creationId="{E7633B7F-5638-44C5-B346-BBBAFF513921}"/>
          </ac:spMkLst>
        </pc:spChg>
      </pc:sldChg>
      <pc:sldChg chg="modSp add mod ord">
        <pc:chgData name="pierre ansel" userId="a53d600738fd5c75" providerId="LiveId" clId="{E689824C-E5BC-45F1-8BC7-BD6E769CF4AF}" dt="2021-11-19T07:31:12.058" v="330"/>
        <pc:sldMkLst>
          <pc:docMk/>
          <pc:sldMk cId="3982781100" sldId="263"/>
        </pc:sldMkLst>
        <pc:spChg chg="mod">
          <ac:chgData name="pierre ansel" userId="a53d600738fd5c75" providerId="LiveId" clId="{E689824C-E5BC-45F1-8BC7-BD6E769CF4AF}" dt="2021-11-19T07:26:57.884" v="276" actId="20577"/>
          <ac:spMkLst>
            <pc:docMk/>
            <pc:sldMk cId="3982781100" sldId="263"/>
            <ac:spMk id="2" creationId="{E7633B7F-5638-44C5-B346-BBBAFF513921}"/>
          </ac:spMkLst>
        </pc:spChg>
      </pc:sldChg>
      <pc:sldChg chg="modSp add mod ord">
        <pc:chgData name="pierre ansel" userId="a53d600738fd5c75" providerId="LiveId" clId="{E689824C-E5BC-45F1-8BC7-BD6E769CF4AF}" dt="2021-11-19T07:31:19.504" v="332"/>
        <pc:sldMkLst>
          <pc:docMk/>
          <pc:sldMk cId="2561513824" sldId="264"/>
        </pc:sldMkLst>
        <pc:spChg chg="mod">
          <ac:chgData name="pierre ansel" userId="a53d600738fd5c75" providerId="LiveId" clId="{E689824C-E5BC-45F1-8BC7-BD6E769CF4AF}" dt="2021-11-19T07:27:03.447" v="277" actId="20577"/>
          <ac:spMkLst>
            <pc:docMk/>
            <pc:sldMk cId="2561513824" sldId="264"/>
            <ac:spMk id="2" creationId="{E7633B7F-5638-44C5-B346-BBBAFF513921}"/>
          </ac:spMkLst>
        </pc:spChg>
      </pc:sldChg>
      <pc:sldChg chg="modSp add mod">
        <pc:chgData name="pierre ansel" userId="a53d600738fd5c75" providerId="LiveId" clId="{E689824C-E5BC-45F1-8BC7-BD6E769CF4AF}" dt="2021-11-19T07:27:11.096" v="278" actId="20577"/>
        <pc:sldMkLst>
          <pc:docMk/>
          <pc:sldMk cId="3668647271" sldId="265"/>
        </pc:sldMkLst>
        <pc:spChg chg="mod">
          <ac:chgData name="pierre ansel" userId="a53d600738fd5c75" providerId="LiveId" clId="{E689824C-E5BC-45F1-8BC7-BD6E769CF4AF}" dt="2021-11-19T07:27:11.096" v="278" actId="20577"/>
          <ac:spMkLst>
            <pc:docMk/>
            <pc:sldMk cId="3668647271" sldId="265"/>
            <ac:spMk id="2" creationId="{E7633B7F-5638-44C5-B346-BBBAFF513921}"/>
          </ac:spMkLst>
        </pc:spChg>
      </pc:sldChg>
      <pc:sldChg chg="addSp modSp add mod">
        <pc:chgData name="pierre ansel" userId="a53d600738fd5c75" providerId="LiveId" clId="{E689824C-E5BC-45F1-8BC7-BD6E769CF4AF}" dt="2021-11-19T07:30:59.845" v="324"/>
        <pc:sldMkLst>
          <pc:docMk/>
          <pc:sldMk cId="2607871573" sldId="266"/>
        </pc:sldMkLst>
        <pc:spChg chg="mod">
          <ac:chgData name="pierre ansel" userId="a53d600738fd5c75" providerId="LiveId" clId="{E689824C-E5BC-45F1-8BC7-BD6E769CF4AF}" dt="2021-11-19T07:27:15.810" v="279" actId="20577"/>
          <ac:spMkLst>
            <pc:docMk/>
            <pc:sldMk cId="2607871573" sldId="266"/>
            <ac:spMk id="2" creationId="{E7633B7F-5638-44C5-B346-BBBAFF513921}"/>
          </ac:spMkLst>
        </pc:spChg>
        <pc:grpChg chg="mod">
          <ac:chgData name="pierre ansel" userId="a53d600738fd5c75" providerId="LiveId" clId="{E689824C-E5BC-45F1-8BC7-BD6E769CF4AF}" dt="2021-11-19T07:30:59.845" v="324"/>
          <ac:grpSpMkLst>
            <pc:docMk/>
            <pc:sldMk cId="2607871573" sldId="266"/>
            <ac:grpSpMk id="15" creationId="{A446222F-7736-4029-91C0-80C62C1EF879}"/>
          </ac:grpSpMkLst>
        </pc:grpChg>
        <pc:grpChg chg="mod">
          <ac:chgData name="pierre ansel" userId="a53d600738fd5c75" providerId="LiveId" clId="{E689824C-E5BC-45F1-8BC7-BD6E769CF4AF}" dt="2021-11-19T07:30:59.845" v="324"/>
          <ac:grpSpMkLst>
            <pc:docMk/>
            <pc:sldMk cId="2607871573" sldId="266"/>
            <ac:grpSpMk id="16" creationId="{70F026D5-D536-4CF1-A524-B10F08539037}"/>
          </ac:grpSpMkLst>
        </pc:grpChg>
        <pc:inkChg chg="add mod">
          <ac:chgData name="pierre ansel" userId="a53d600738fd5c75" providerId="LiveId" clId="{E689824C-E5BC-45F1-8BC7-BD6E769CF4AF}" dt="2021-11-19T07:30:59.845" v="324"/>
          <ac:inkMkLst>
            <pc:docMk/>
            <pc:sldMk cId="2607871573" sldId="266"/>
            <ac:inkMk id="3" creationId="{A71D8392-C64C-462C-A488-A338C2AD87AE}"/>
          </ac:inkMkLst>
        </pc:inkChg>
        <pc:inkChg chg="add mod">
          <ac:chgData name="pierre ansel" userId="a53d600738fd5c75" providerId="LiveId" clId="{E689824C-E5BC-45F1-8BC7-BD6E769CF4AF}" dt="2021-11-19T07:30:59.845" v="324"/>
          <ac:inkMkLst>
            <pc:docMk/>
            <pc:sldMk cId="2607871573" sldId="266"/>
            <ac:inkMk id="4" creationId="{78122A11-2082-4E23-97A5-17981AFF67DD}"/>
          </ac:inkMkLst>
        </pc:inkChg>
        <pc:inkChg chg="add mod">
          <ac:chgData name="pierre ansel" userId="a53d600738fd5c75" providerId="LiveId" clId="{E689824C-E5BC-45F1-8BC7-BD6E769CF4AF}" dt="2021-11-19T07:30:59.845" v="324"/>
          <ac:inkMkLst>
            <pc:docMk/>
            <pc:sldMk cId="2607871573" sldId="266"/>
            <ac:inkMk id="5" creationId="{A486B828-BC12-4F8C-AA6D-05CC2C579549}"/>
          </ac:inkMkLst>
        </pc:inkChg>
        <pc:inkChg chg="add mod">
          <ac:chgData name="pierre ansel" userId="a53d600738fd5c75" providerId="LiveId" clId="{E689824C-E5BC-45F1-8BC7-BD6E769CF4AF}" dt="2021-11-19T07:30:59.845" v="324"/>
          <ac:inkMkLst>
            <pc:docMk/>
            <pc:sldMk cId="2607871573" sldId="266"/>
            <ac:inkMk id="6" creationId="{B10C706C-EDD9-4941-930E-27435377C9F8}"/>
          </ac:inkMkLst>
        </pc:inkChg>
        <pc:inkChg chg="add mod">
          <ac:chgData name="pierre ansel" userId="a53d600738fd5c75" providerId="LiveId" clId="{E689824C-E5BC-45F1-8BC7-BD6E769CF4AF}" dt="2021-11-19T07:30:59.845" v="324"/>
          <ac:inkMkLst>
            <pc:docMk/>
            <pc:sldMk cId="2607871573" sldId="266"/>
            <ac:inkMk id="7" creationId="{43376684-4AB4-45C2-B2B3-7FE84B678595}"/>
          </ac:inkMkLst>
        </pc:inkChg>
        <pc:inkChg chg="add mod">
          <ac:chgData name="pierre ansel" userId="a53d600738fd5c75" providerId="LiveId" clId="{E689824C-E5BC-45F1-8BC7-BD6E769CF4AF}" dt="2021-11-19T07:30:59.845" v="324"/>
          <ac:inkMkLst>
            <pc:docMk/>
            <pc:sldMk cId="2607871573" sldId="266"/>
            <ac:inkMk id="8" creationId="{920B59D7-AF1A-47BD-AC16-0A4D86E53856}"/>
          </ac:inkMkLst>
        </pc:inkChg>
        <pc:inkChg chg="add mod">
          <ac:chgData name="pierre ansel" userId="a53d600738fd5c75" providerId="LiveId" clId="{E689824C-E5BC-45F1-8BC7-BD6E769CF4AF}" dt="2021-11-19T07:30:59.845" v="324"/>
          <ac:inkMkLst>
            <pc:docMk/>
            <pc:sldMk cId="2607871573" sldId="266"/>
            <ac:inkMk id="9" creationId="{A94C854F-71F7-403D-BCEE-3D501E6BC207}"/>
          </ac:inkMkLst>
        </pc:inkChg>
        <pc:inkChg chg="add mod">
          <ac:chgData name="pierre ansel" userId="a53d600738fd5c75" providerId="LiveId" clId="{E689824C-E5BC-45F1-8BC7-BD6E769CF4AF}" dt="2021-11-19T07:30:59.845" v="324"/>
          <ac:inkMkLst>
            <pc:docMk/>
            <pc:sldMk cId="2607871573" sldId="266"/>
            <ac:inkMk id="10" creationId="{F4C532D6-E857-4842-A0C3-4B35EAF9E8B4}"/>
          </ac:inkMkLst>
        </pc:inkChg>
        <pc:inkChg chg="add mod">
          <ac:chgData name="pierre ansel" userId="a53d600738fd5c75" providerId="LiveId" clId="{E689824C-E5BC-45F1-8BC7-BD6E769CF4AF}" dt="2021-11-19T07:30:59.845" v="324"/>
          <ac:inkMkLst>
            <pc:docMk/>
            <pc:sldMk cId="2607871573" sldId="266"/>
            <ac:inkMk id="11" creationId="{70F403FC-E1A5-4774-9231-439C356B8956}"/>
          </ac:inkMkLst>
        </pc:inkChg>
        <pc:inkChg chg="add mod">
          <ac:chgData name="pierre ansel" userId="a53d600738fd5c75" providerId="LiveId" clId="{E689824C-E5BC-45F1-8BC7-BD6E769CF4AF}" dt="2021-11-19T07:30:59.845" v="324"/>
          <ac:inkMkLst>
            <pc:docMk/>
            <pc:sldMk cId="2607871573" sldId="266"/>
            <ac:inkMk id="12" creationId="{B17CC83F-E435-4C2F-9481-1B9DCCF42C27}"/>
          </ac:inkMkLst>
        </pc:inkChg>
        <pc:inkChg chg="add mod">
          <ac:chgData name="pierre ansel" userId="a53d600738fd5c75" providerId="LiveId" clId="{E689824C-E5BC-45F1-8BC7-BD6E769CF4AF}" dt="2021-11-19T07:30:59.845" v="324"/>
          <ac:inkMkLst>
            <pc:docMk/>
            <pc:sldMk cId="2607871573" sldId="266"/>
            <ac:inkMk id="13" creationId="{C3439D73-C17D-4194-9F1C-61C8B9F6A945}"/>
          </ac:inkMkLst>
        </pc:inkChg>
        <pc:inkChg chg="add mod">
          <ac:chgData name="pierre ansel" userId="a53d600738fd5c75" providerId="LiveId" clId="{E689824C-E5BC-45F1-8BC7-BD6E769CF4AF}" dt="2021-11-19T07:30:59.845" v="324"/>
          <ac:inkMkLst>
            <pc:docMk/>
            <pc:sldMk cId="2607871573" sldId="266"/>
            <ac:inkMk id="14" creationId="{C9F6FC32-C1EF-405C-9B59-792B1A0F7F2D}"/>
          </ac:inkMkLst>
        </pc:inkChg>
      </pc:sldChg>
      <pc:sldChg chg="addSp delSp modSp add mod">
        <pc:chgData name="pierre ansel" userId="a53d600738fd5c75" providerId="LiveId" clId="{E689824C-E5BC-45F1-8BC7-BD6E769CF4AF}" dt="2021-11-19T07:36:56.353" v="458" actId="9405"/>
        <pc:sldMkLst>
          <pc:docMk/>
          <pc:sldMk cId="4101964538" sldId="267"/>
        </pc:sldMkLst>
        <pc:spChg chg="mod">
          <ac:chgData name="pierre ansel" userId="a53d600738fd5c75" providerId="LiveId" clId="{E689824C-E5BC-45F1-8BC7-BD6E769CF4AF}" dt="2021-11-19T07:26:22.767" v="269" actId="20577"/>
          <ac:spMkLst>
            <pc:docMk/>
            <pc:sldMk cId="4101964538" sldId="267"/>
            <ac:spMk id="2" creationId="{E7633B7F-5638-44C5-B346-BBBAFF513921}"/>
          </ac:spMkLst>
        </pc:spChg>
        <pc:spChg chg="add mod">
          <ac:chgData name="pierre ansel" userId="a53d600738fd5c75" providerId="LiveId" clId="{E689824C-E5BC-45F1-8BC7-BD6E769CF4AF}" dt="2021-11-19T07:26:19.233" v="268" actId="20577"/>
          <ac:spMkLst>
            <pc:docMk/>
            <pc:sldMk cId="4101964538" sldId="267"/>
            <ac:spMk id="3" creationId="{48966782-8278-419F-B05E-E4C58637E49A}"/>
          </ac:spMkLst>
        </pc:spChg>
        <pc:grpChg chg="mod">
          <ac:chgData name="pierre ansel" userId="a53d600738fd5c75" providerId="LiveId" clId="{E689824C-E5BC-45F1-8BC7-BD6E769CF4AF}" dt="2021-11-19T07:32:42.424" v="337"/>
          <ac:grpSpMkLst>
            <pc:docMk/>
            <pc:sldMk cId="4101964538" sldId="267"/>
            <ac:grpSpMk id="7" creationId="{8ADB7B91-4A8B-415B-B46F-F7B08295EF7B}"/>
          </ac:grpSpMkLst>
        </pc:grpChg>
        <pc:grpChg chg="del mod">
          <ac:chgData name="pierre ansel" userId="a53d600738fd5c75" providerId="LiveId" clId="{E689824C-E5BC-45F1-8BC7-BD6E769CF4AF}" dt="2021-11-19T07:32:52.709" v="360"/>
          <ac:grpSpMkLst>
            <pc:docMk/>
            <pc:sldMk cId="4101964538" sldId="267"/>
            <ac:grpSpMk id="16" creationId="{BF3582F2-CE44-479F-8FBD-D8F1A83DCBCB}"/>
          </ac:grpSpMkLst>
        </pc:grpChg>
        <pc:grpChg chg="mod">
          <ac:chgData name="pierre ansel" userId="a53d600738fd5c75" providerId="LiveId" clId="{E689824C-E5BC-45F1-8BC7-BD6E769CF4AF}" dt="2021-11-19T07:32:47.220" v="346"/>
          <ac:grpSpMkLst>
            <pc:docMk/>
            <pc:sldMk cId="4101964538" sldId="267"/>
            <ac:grpSpMk id="17" creationId="{3C43EFD2-7037-4032-BC95-F4553699972B}"/>
          </ac:grpSpMkLst>
        </pc:grpChg>
        <pc:grpChg chg="mod">
          <ac:chgData name="pierre ansel" userId="a53d600738fd5c75" providerId="LiveId" clId="{E689824C-E5BC-45F1-8BC7-BD6E769CF4AF}" dt="2021-11-19T07:32:52.709" v="360"/>
          <ac:grpSpMkLst>
            <pc:docMk/>
            <pc:sldMk cId="4101964538" sldId="267"/>
            <ac:grpSpMk id="31" creationId="{4695AECF-30B1-418C-B76A-BBCBC1F8BB58}"/>
          </ac:grpSpMkLst>
        </pc:grpChg>
        <pc:grpChg chg="mod">
          <ac:chgData name="pierre ansel" userId="a53d600738fd5c75" providerId="LiveId" clId="{E689824C-E5BC-45F1-8BC7-BD6E769CF4AF}" dt="2021-11-19T07:32:52.709" v="360"/>
          <ac:grpSpMkLst>
            <pc:docMk/>
            <pc:sldMk cId="4101964538" sldId="267"/>
            <ac:grpSpMk id="32" creationId="{6BC3D080-D73E-4458-B6B6-1DFE0116C247}"/>
          </ac:grpSpMkLst>
        </pc:grpChg>
        <pc:inkChg chg="add mod">
          <ac:chgData name="pierre ansel" userId="a53d600738fd5c75" providerId="LiveId" clId="{E689824C-E5BC-45F1-8BC7-BD6E769CF4AF}" dt="2021-11-19T07:32:42.424" v="337"/>
          <ac:inkMkLst>
            <pc:docMk/>
            <pc:sldMk cId="4101964538" sldId="267"/>
            <ac:inkMk id="4" creationId="{31424D4B-6B45-4150-AC0C-331CA8DC09FC}"/>
          </ac:inkMkLst>
        </pc:inkChg>
        <pc:inkChg chg="add mod">
          <ac:chgData name="pierre ansel" userId="a53d600738fd5c75" providerId="LiveId" clId="{E689824C-E5BC-45F1-8BC7-BD6E769CF4AF}" dt="2021-11-19T07:32:42.424" v="337"/>
          <ac:inkMkLst>
            <pc:docMk/>
            <pc:sldMk cId="4101964538" sldId="267"/>
            <ac:inkMk id="5" creationId="{F7265FC8-3554-45F2-8066-DB5557C9ABB5}"/>
          </ac:inkMkLst>
        </pc:inkChg>
        <pc:inkChg chg="add del mod">
          <ac:chgData name="pierre ansel" userId="a53d600738fd5c75" providerId="LiveId" clId="{E689824C-E5BC-45F1-8BC7-BD6E769CF4AF}" dt="2021-11-19T07:32:42.424" v="337"/>
          <ac:inkMkLst>
            <pc:docMk/>
            <pc:sldMk cId="4101964538" sldId="267"/>
            <ac:inkMk id="6" creationId="{7D075506-7478-4A38-A958-6421F38126B2}"/>
          </ac:inkMkLst>
        </pc:inkChg>
        <pc:inkChg chg="add mod">
          <ac:chgData name="pierre ansel" userId="a53d600738fd5c75" providerId="LiveId" clId="{E689824C-E5BC-45F1-8BC7-BD6E769CF4AF}" dt="2021-11-19T07:32:47.220" v="346"/>
          <ac:inkMkLst>
            <pc:docMk/>
            <pc:sldMk cId="4101964538" sldId="267"/>
            <ac:inkMk id="8" creationId="{68C34841-4BDA-4221-85B3-100FB72DB78A}"/>
          </ac:inkMkLst>
        </pc:inkChg>
        <pc:inkChg chg="add mod">
          <ac:chgData name="pierre ansel" userId="a53d600738fd5c75" providerId="LiveId" clId="{E689824C-E5BC-45F1-8BC7-BD6E769CF4AF}" dt="2021-11-19T07:32:47.220" v="346"/>
          <ac:inkMkLst>
            <pc:docMk/>
            <pc:sldMk cId="4101964538" sldId="267"/>
            <ac:inkMk id="9" creationId="{DEE3F698-0D67-4ACC-A6F1-27879B1EDD5E}"/>
          </ac:inkMkLst>
        </pc:inkChg>
        <pc:inkChg chg="add mod">
          <ac:chgData name="pierre ansel" userId="a53d600738fd5c75" providerId="LiveId" clId="{E689824C-E5BC-45F1-8BC7-BD6E769CF4AF}" dt="2021-11-19T07:32:47.220" v="346"/>
          <ac:inkMkLst>
            <pc:docMk/>
            <pc:sldMk cId="4101964538" sldId="267"/>
            <ac:inkMk id="10" creationId="{FEE1C8AB-8B95-4AA1-BE89-077010546405}"/>
          </ac:inkMkLst>
        </pc:inkChg>
        <pc:inkChg chg="add mod">
          <ac:chgData name="pierre ansel" userId="a53d600738fd5c75" providerId="LiveId" clId="{E689824C-E5BC-45F1-8BC7-BD6E769CF4AF}" dt="2021-11-19T07:32:47.220" v="346"/>
          <ac:inkMkLst>
            <pc:docMk/>
            <pc:sldMk cId="4101964538" sldId="267"/>
            <ac:inkMk id="11" creationId="{31F6C4D3-22BB-4898-9AE2-AB2A815B69C2}"/>
          </ac:inkMkLst>
        </pc:inkChg>
        <pc:inkChg chg="add mod">
          <ac:chgData name="pierre ansel" userId="a53d600738fd5c75" providerId="LiveId" clId="{E689824C-E5BC-45F1-8BC7-BD6E769CF4AF}" dt="2021-11-19T07:32:47.220" v="346"/>
          <ac:inkMkLst>
            <pc:docMk/>
            <pc:sldMk cId="4101964538" sldId="267"/>
            <ac:inkMk id="12" creationId="{5374401D-01F6-47B4-897B-D0FE665DBD6D}"/>
          </ac:inkMkLst>
        </pc:inkChg>
        <pc:inkChg chg="add mod">
          <ac:chgData name="pierre ansel" userId="a53d600738fd5c75" providerId="LiveId" clId="{E689824C-E5BC-45F1-8BC7-BD6E769CF4AF}" dt="2021-11-19T07:32:52.709" v="360"/>
          <ac:inkMkLst>
            <pc:docMk/>
            <pc:sldMk cId="4101964538" sldId="267"/>
            <ac:inkMk id="13" creationId="{714748A2-8152-435B-A6B0-256C0BD86708}"/>
          </ac:inkMkLst>
        </pc:inkChg>
        <pc:inkChg chg="add mod">
          <ac:chgData name="pierre ansel" userId="a53d600738fd5c75" providerId="LiveId" clId="{E689824C-E5BC-45F1-8BC7-BD6E769CF4AF}" dt="2021-11-19T07:32:52.709" v="360"/>
          <ac:inkMkLst>
            <pc:docMk/>
            <pc:sldMk cId="4101964538" sldId="267"/>
            <ac:inkMk id="14" creationId="{14F72F22-6650-4B23-AD4F-14C89B8DC4EB}"/>
          </ac:inkMkLst>
        </pc:inkChg>
        <pc:inkChg chg="add mod">
          <ac:chgData name="pierre ansel" userId="a53d600738fd5c75" providerId="LiveId" clId="{E689824C-E5BC-45F1-8BC7-BD6E769CF4AF}" dt="2021-11-19T07:32:52.709" v="360"/>
          <ac:inkMkLst>
            <pc:docMk/>
            <pc:sldMk cId="4101964538" sldId="267"/>
            <ac:inkMk id="15" creationId="{5FA8181C-6054-4240-87DF-131885FA7051}"/>
          </ac:inkMkLst>
        </pc:inkChg>
        <pc:inkChg chg="add mod">
          <ac:chgData name="pierre ansel" userId="a53d600738fd5c75" providerId="LiveId" clId="{E689824C-E5BC-45F1-8BC7-BD6E769CF4AF}" dt="2021-11-19T07:32:52.709" v="360"/>
          <ac:inkMkLst>
            <pc:docMk/>
            <pc:sldMk cId="4101964538" sldId="267"/>
            <ac:inkMk id="18" creationId="{9333B3C2-0F28-4130-90B0-5986A5C19C38}"/>
          </ac:inkMkLst>
        </pc:inkChg>
        <pc:inkChg chg="add mod">
          <ac:chgData name="pierre ansel" userId="a53d600738fd5c75" providerId="LiveId" clId="{E689824C-E5BC-45F1-8BC7-BD6E769CF4AF}" dt="2021-11-19T07:32:52.709" v="360"/>
          <ac:inkMkLst>
            <pc:docMk/>
            <pc:sldMk cId="4101964538" sldId="267"/>
            <ac:inkMk id="19" creationId="{1AE75737-989F-404A-959D-A0062EB1E5BF}"/>
          </ac:inkMkLst>
        </pc:inkChg>
        <pc:inkChg chg="add mod">
          <ac:chgData name="pierre ansel" userId="a53d600738fd5c75" providerId="LiveId" clId="{E689824C-E5BC-45F1-8BC7-BD6E769CF4AF}" dt="2021-11-19T07:32:52.709" v="360"/>
          <ac:inkMkLst>
            <pc:docMk/>
            <pc:sldMk cId="4101964538" sldId="267"/>
            <ac:inkMk id="20" creationId="{342D14EE-C89B-47B2-B14C-0C92798846A6}"/>
          </ac:inkMkLst>
        </pc:inkChg>
        <pc:inkChg chg="add mod">
          <ac:chgData name="pierre ansel" userId="a53d600738fd5c75" providerId="LiveId" clId="{E689824C-E5BC-45F1-8BC7-BD6E769CF4AF}" dt="2021-11-19T07:32:52.709" v="360"/>
          <ac:inkMkLst>
            <pc:docMk/>
            <pc:sldMk cId="4101964538" sldId="267"/>
            <ac:inkMk id="21" creationId="{B69B20B9-3CCC-4DA9-A24A-F7C00D933453}"/>
          </ac:inkMkLst>
        </pc:inkChg>
        <pc:inkChg chg="add mod">
          <ac:chgData name="pierre ansel" userId="a53d600738fd5c75" providerId="LiveId" clId="{E689824C-E5BC-45F1-8BC7-BD6E769CF4AF}" dt="2021-11-19T07:32:52.709" v="360"/>
          <ac:inkMkLst>
            <pc:docMk/>
            <pc:sldMk cId="4101964538" sldId="267"/>
            <ac:inkMk id="22" creationId="{F17BE862-381A-477D-B949-041BDCADD165}"/>
          </ac:inkMkLst>
        </pc:inkChg>
        <pc:inkChg chg="add mod">
          <ac:chgData name="pierre ansel" userId="a53d600738fd5c75" providerId="LiveId" clId="{E689824C-E5BC-45F1-8BC7-BD6E769CF4AF}" dt="2021-11-19T07:32:52.709" v="360"/>
          <ac:inkMkLst>
            <pc:docMk/>
            <pc:sldMk cId="4101964538" sldId="267"/>
            <ac:inkMk id="23" creationId="{87DEF12C-A11E-477D-8A17-93681556BB06}"/>
          </ac:inkMkLst>
        </pc:inkChg>
        <pc:inkChg chg="add mod">
          <ac:chgData name="pierre ansel" userId="a53d600738fd5c75" providerId="LiveId" clId="{E689824C-E5BC-45F1-8BC7-BD6E769CF4AF}" dt="2021-11-19T07:32:52.709" v="360"/>
          <ac:inkMkLst>
            <pc:docMk/>
            <pc:sldMk cId="4101964538" sldId="267"/>
            <ac:inkMk id="24" creationId="{85B47892-3FD2-4EB4-91C4-ABFFE5845030}"/>
          </ac:inkMkLst>
        </pc:inkChg>
        <pc:inkChg chg="add mod">
          <ac:chgData name="pierre ansel" userId="a53d600738fd5c75" providerId="LiveId" clId="{E689824C-E5BC-45F1-8BC7-BD6E769CF4AF}" dt="2021-11-19T07:32:52.709" v="360"/>
          <ac:inkMkLst>
            <pc:docMk/>
            <pc:sldMk cId="4101964538" sldId="267"/>
            <ac:inkMk id="25" creationId="{BB09B6DA-15A5-43D6-BBEF-FFD863D5813C}"/>
          </ac:inkMkLst>
        </pc:inkChg>
        <pc:inkChg chg="add mod">
          <ac:chgData name="pierre ansel" userId="a53d600738fd5c75" providerId="LiveId" clId="{E689824C-E5BC-45F1-8BC7-BD6E769CF4AF}" dt="2021-11-19T07:32:52.709" v="360"/>
          <ac:inkMkLst>
            <pc:docMk/>
            <pc:sldMk cId="4101964538" sldId="267"/>
            <ac:inkMk id="26" creationId="{3A9F43ED-1E1F-4841-BE99-E0E89D00FB11}"/>
          </ac:inkMkLst>
        </pc:inkChg>
        <pc:inkChg chg="add mod">
          <ac:chgData name="pierre ansel" userId="a53d600738fd5c75" providerId="LiveId" clId="{E689824C-E5BC-45F1-8BC7-BD6E769CF4AF}" dt="2021-11-19T07:32:52.709" v="360"/>
          <ac:inkMkLst>
            <pc:docMk/>
            <pc:sldMk cId="4101964538" sldId="267"/>
            <ac:inkMk id="27" creationId="{FA71072A-74CB-4B14-965C-5DCE66407CF2}"/>
          </ac:inkMkLst>
        </pc:inkChg>
        <pc:inkChg chg="add mod">
          <ac:chgData name="pierre ansel" userId="a53d600738fd5c75" providerId="LiveId" clId="{E689824C-E5BC-45F1-8BC7-BD6E769CF4AF}" dt="2021-11-19T07:32:52.709" v="360"/>
          <ac:inkMkLst>
            <pc:docMk/>
            <pc:sldMk cId="4101964538" sldId="267"/>
            <ac:inkMk id="28" creationId="{50D52CCC-9E4E-4715-AF2D-C928FC600F9B}"/>
          </ac:inkMkLst>
        </pc:inkChg>
        <pc:inkChg chg="add mod">
          <ac:chgData name="pierre ansel" userId="a53d600738fd5c75" providerId="LiveId" clId="{E689824C-E5BC-45F1-8BC7-BD6E769CF4AF}" dt="2021-11-19T07:32:52.709" v="360"/>
          <ac:inkMkLst>
            <pc:docMk/>
            <pc:sldMk cId="4101964538" sldId="267"/>
            <ac:inkMk id="29" creationId="{65A132DA-6BA4-495F-A7A1-0206DA1C2977}"/>
          </ac:inkMkLst>
        </pc:inkChg>
        <pc:inkChg chg="add mod">
          <ac:chgData name="pierre ansel" userId="a53d600738fd5c75" providerId="LiveId" clId="{E689824C-E5BC-45F1-8BC7-BD6E769CF4AF}" dt="2021-11-19T07:32:52.709" v="360"/>
          <ac:inkMkLst>
            <pc:docMk/>
            <pc:sldMk cId="4101964538" sldId="267"/>
            <ac:inkMk id="30" creationId="{7AAE613D-6A0F-40FE-BF9F-A6DBADE38962}"/>
          </ac:inkMkLst>
        </pc:inkChg>
        <pc:inkChg chg="add">
          <ac:chgData name="pierre ansel" userId="a53d600738fd5c75" providerId="LiveId" clId="{E689824C-E5BC-45F1-8BC7-BD6E769CF4AF}" dt="2021-11-19T07:36:56.353" v="458" actId="9405"/>
          <ac:inkMkLst>
            <pc:docMk/>
            <pc:sldMk cId="4101964538" sldId="267"/>
            <ac:inkMk id="33" creationId="{44EFBA4A-E572-44E7-B98A-5720C70282F2}"/>
          </ac:inkMkLst>
        </pc:inkChg>
      </pc:sldChg>
      <pc:sldChg chg="addSp delSp modSp add mod">
        <pc:chgData name="pierre ansel" userId="a53d600738fd5c75" providerId="LiveId" clId="{E689824C-E5BC-45F1-8BC7-BD6E769CF4AF}" dt="2021-11-19T07:37:01.220" v="463"/>
        <pc:sldMkLst>
          <pc:docMk/>
          <pc:sldMk cId="788475014" sldId="268"/>
        </pc:sldMkLst>
        <pc:spChg chg="mod">
          <ac:chgData name="pierre ansel" userId="a53d600738fd5c75" providerId="LiveId" clId="{E689824C-E5BC-45F1-8BC7-BD6E769CF4AF}" dt="2021-11-19T07:27:22.627" v="280" actId="20577"/>
          <ac:spMkLst>
            <pc:docMk/>
            <pc:sldMk cId="788475014" sldId="268"/>
            <ac:spMk id="2" creationId="{E7633B7F-5638-44C5-B346-BBBAFF513921}"/>
          </ac:spMkLst>
        </pc:spChg>
        <pc:grpChg chg="del mod">
          <ac:chgData name="pierre ansel" userId="a53d600738fd5c75" providerId="LiveId" clId="{E689824C-E5BC-45F1-8BC7-BD6E769CF4AF}" dt="2021-11-19T07:33:03.566" v="369"/>
          <ac:grpSpMkLst>
            <pc:docMk/>
            <pc:sldMk cId="788475014" sldId="268"/>
            <ac:grpSpMk id="6" creationId="{8315CC67-E830-467F-A6EE-511674267E4C}"/>
          </ac:grpSpMkLst>
        </pc:grpChg>
        <pc:grpChg chg="del mod">
          <ac:chgData name="pierre ansel" userId="a53d600738fd5c75" providerId="LiveId" clId="{E689824C-E5BC-45F1-8BC7-BD6E769CF4AF}" dt="2021-11-19T07:33:06.927" v="374"/>
          <ac:grpSpMkLst>
            <pc:docMk/>
            <pc:sldMk cId="788475014" sldId="268"/>
            <ac:grpSpMk id="10" creationId="{413BDE55-7F7A-47BD-9F5F-A68788079918}"/>
          </ac:grpSpMkLst>
        </pc:grpChg>
        <pc:grpChg chg="del mod">
          <ac:chgData name="pierre ansel" userId="a53d600738fd5c75" providerId="LiveId" clId="{E689824C-E5BC-45F1-8BC7-BD6E769CF4AF}" dt="2021-11-19T07:33:09.032" v="377"/>
          <ac:grpSpMkLst>
            <pc:docMk/>
            <pc:sldMk cId="788475014" sldId="268"/>
            <ac:grpSpMk id="14" creationId="{3ED7A30B-15C6-46C7-AB03-B6E98BA3F194}"/>
          </ac:grpSpMkLst>
        </pc:grpChg>
        <pc:grpChg chg="del mod">
          <ac:chgData name="pierre ansel" userId="a53d600738fd5c75" providerId="LiveId" clId="{E689824C-E5BC-45F1-8BC7-BD6E769CF4AF}" dt="2021-11-19T07:33:12.501" v="384"/>
          <ac:grpSpMkLst>
            <pc:docMk/>
            <pc:sldMk cId="788475014" sldId="268"/>
            <ac:grpSpMk id="17" creationId="{BA39E01F-6A0A-44E6-9C72-4101E924360D}"/>
          </ac:grpSpMkLst>
        </pc:grpChg>
        <pc:grpChg chg="mod">
          <ac:chgData name="pierre ansel" userId="a53d600738fd5c75" providerId="LiveId" clId="{E689824C-E5BC-45F1-8BC7-BD6E769CF4AF}" dt="2021-11-19T07:33:12.501" v="384"/>
          <ac:grpSpMkLst>
            <pc:docMk/>
            <pc:sldMk cId="788475014" sldId="268"/>
            <ac:grpSpMk id="23" creationId="{ECB6DED5-6274-4629-84A2-AB59F278A691}"/>
          </ac:grpSpMkLst>
        </pc:grpChg>
        <pc:grpChg chg="mod">
          <ac:chgData name="pierre ansel" userId="a53d600738fd5c75" providerId="LiveId" clId="{E689824C-E5BC-45F1-8BC7-BD6E769CF4AF}" dt="2021-11-19T07:37:01.220" v="463"/>
          <ac:grpSpMkLst>
            <pc:docMk/>
            <pc:sldMk cId="788475014" sldId="268"/>
            <ac:grpSpMk id="28" creationId="{D8E4AE0F-5A3E-4A72-8396-867E7CAC3691}"/>
          </ac:grpSpMkLst>
        </pc:grpChg>
        <pc:inkChg chg="add mod">
          <ac:chgData name="pierre ansel" userId="a53d600738fd5c75" providerId="LiveId" clId="{E689824C-E5BC-45F1-8BC7-BD6E769CF4AF}" dt="2021-11-19T07:33:12.501" v="384"/>
          <ac:inkMkLst>
            <pc:docMk/>
            <pc:sldMk cId="788475014" sldId="268"/>
            <ac:inkMk id="3" creationId="{A9E4A68E-21FD-4B00-84AE-DAE2B50579B1}"/>
          </ac:inkMkLst>
        </pc:inkChg>
        <pc:inkChg chg="add mod">
          <ac:chgData name="pierre ansel" userId="a53d600738fd5c75" providerId="LiveId" clId="{E689824C-E5BC-45F1-8BC7-BD6E769CF4AF}" dt="2021-11-19T07:33:12.501" v="384"/>
          <ac:inkMkLst>
            <pc:docMk/>
            <pc:sldMk cId="788475014" sldId="268"/>
            <ac:inkMk id="4" creationId="{08B24D92-D556-43BE-A9D6-4AAFDDFCF32D}"/>
          </ac:inkMkLst>
        </pc:inkChg>
        <pc:inkChg chg="add del">
          <ac:chgData name="pierre ansel" userId="a53d600738fd5c75" providerId="LiveId" clId="{E689824C-E5BC-45F1-8BC7-BD6E769CF4AF}" dt="2021-11-19T07:33:00.741" v="364"/>
          <ac:inkMkLst>
            <pc:docMk/>
            <pc:sldMk cId="788475014" sldId="268"/>
            <ac:inkMk id="5" creationId="{D9580602-A3B5-45F3-99F0-6A0CF3ECDB90}"/>
          </ac:inkMkLst>
        </pc:inkChg>
        <pc:inkChg chg="add mod">
          <ac:chgData name="pierre ansel" userId="a53d600738fd5c75" providerId="LiveId" clId="{E689824C-E5BC-45F1-8BC7-BD6E769CF4AF}" dt="2021-11-19T07:33:12.501" v="384"/>
          <ac:inkMkLst>
            <pc:docMk/>
            <pc:sldMk cId="788475014" sldId="268"/>
            <ac:inkMk id="7" creationId="{ED3F7451-3A98-48CC-8A15-B3972AD63CDD}"/>
          </ac:inkMkLst>
        </pc:inkChg>
        <pc:inkChg chg="add mod">
          <ac:chgData name="pierre ansel" userId="a53d600738fd5c75" providerId="LiveId" clId="{E689824C-E5BC-45F1-8BC7-BD6E769CF4AF}" dt="2021-11-19T07:33:12.501" v="384"/>
          <ac:inkMkLst>
            <pc:docMk/>
            <pc:sldMk cId="788475014" sldId="268"/>
            <ac:inkMk id="8" creationId="{7967C8ED-FFA7-4BF7-A7D1-E0259DA51A46}"/>
          </ac:inkMkLst>
        </pc:inkChg>
        <pc:inkChg chg="add mod">
          <ac:chgData name="pierre ansel" userId="a53d600738fd5c75" providerId="LiveId" clId="{E689824C-E5BC-45F1-8BC7-BD6E769CF4AF}" dt="2021-11-19T07:33:12.501" v="384"/>
          <ac:inkMkLst>
            <pc:docMk/>
            <pc:sldMk cId="788475014" sldId="268"/>
            <ac:inkMk id="9" creationId="{B98AE967-AB8C-43D4-8E13-078E06614F01}"/>
          </ac:inkMkLst>
        </pc:inkChg>
        <pc:inkChg chg="add mod">
          <ac:chgData name="pierre ansel" userId="a53d600738fd5c75" providerId="LiveId" clId="{E689824C-E5BC-45F1-8BC7-BD6E769CF4AF}" dt="2021-11-19T07:33:12.501" v="384"/>
          <ac:inkMkLst>
            <pc:docMk/>
            <pc:sldMk cId="788475014" sldId="268"/>
            <ac:inkMk id="11" creationId="{3A31E91F-33E4-4B03-BC76-6F388FFD58D3}"/>
          </ac:inkMkLst>
        </pc:inkChg>
        <pc:inkChg chg="add mod">
          <ac:chgData name="pierre ansel" userId="a53d600738fd5c75" providerId="LiveId" clId="{E689824C-E5BC-45F1-8BC7-BD6E769CF4AF}" dt="2021-11-19T07:33:12.501" v="384"/>
          <ac:inkMkLst>
            <pc:docMk/>
            <pc:sldMk cId="788475014" sldId="268"/>
            <ac:inkMk id="12" creationId="{25618D4B-55D4-4C7A-952B-D3B07B8A4851}"/>
          </ac:inkMkLst>
        </pc:inkChg>
        <pc:inkChg chg="add del">
          <ac:chgData name="pierre ansel" userId="a53d600738fd5c75" providerId="LiveId" clId="{E689824C-E5BC-45F1-8BC7-BD6E769CF4AF}" dt="2021-11-19T07:33:06.866" v="373"/>
          <ac:inkMkLst>
            <pc:docMk/>
            <pc:sldMk cId="788475014" sldId="268"/>
            <ac:inkMk id="13" creationId="{16F8C3D5-8687-4BDD-A4A6-F43377710052}"/>
          </ac:inkMkLst>
        </pc:inkChg>
        <pc:inkChg chg="add del mod">
          <ac:chgData name="pierre ansel" userId="a53d600738fd5c75" providerId="LiveId" clId="{E689824C-E5BC-45F1-8BC7-BD6E769CF4AF}" dt="2021-11-19T07:33:09.223" v="378"/>
          <ac:inkMkLst>
            <pc:docMk/>
            <pc:sldMk cId="788475014" sldId="268"/>
            <ac:inkMk id="15" creationId="{059D699F-669D-46CA-8097-5A0F804397FC}"/>
          </ac:inkMkLst>
        </pc:inkChg>
        <pc:inkChg chg="add mod">
          <ac:chgData name="pierre ansel" userId="a53d600738fd5c75" providerId="LiveId" clId="{E689824C-E5BC-45F1-8BC7-BD6E769CF4AF}" dt="2021-11-19T07:33:12.501" v="384"/>
          <ac:inkMkLst>
            <pc:docMk/>
            <pc:sldMk cId="788475014" sldId="268"/>
            <ac:inkMk id="16" creationId="{C98F7882-92FC-43B5-8806-989FB0E71712}"/>
          </ac:inkMkLst>
        </pc:inkChg>
        <pc:inkChg chg="add mod">
          <ac:chgData name="pierre ansel" userId="a53d600738fd5c75" providerId="LiveId" clId="{E689824C-E5BC-45F1-8BC7-BD6E769CF4AF}" dt="2021-11-19T07:33:12.501" v="384"/>
          <ac:inkMkLst>
            <pc:docMk/>
            <pc:sldMk cId="788475014" sldId="268"/>
            <ac:inkMk id="18" creationId="{1F5D2608-0E72-4488-85DD-788227EFCB3A}"/>
          </ac:inkMkLst>
        </pc:inkChg>
        <pc:inkChg chg="add mod">
          <ac:chgData name="pierre ansel" userId="a53d600738fd5c75" providerId="LiveId" clId="{E689824C-E5BC-45F1-8BC7-BD6E769CF4AF}" dt="2021-11-19T07:33:12.501" v="384"/>
          <ac:inkMkLst>
            <pc:docMk/>
            <pc:sldMk cId="788475014" sldId="268"/>
            <ac:inkMk id="19" creationId="{C4485499-A37E-4EAB-959B-8DFDCED261AC}"/>
          </ac:inkMkLst>
        </pc:inkChg>
        <pc:inkChg chg="add mod">
          <ac:chgData name="pierre ansel" userId="a53d600738fd5c75" providerId="LiveId" clId="{E689824C-E5BC-45F1-8BC7-BD6E769CF4AF}" dt="2021-11-19T07:33:12.501" v="384"/>
          <ac:inkMkLst>
            <pc:docMk/>
            <pc:sldMk cId="788475014" sldId="268"/>
            <ac:inkMk id="20" creationId="{A659848A-BDCA-471E-A826-4F04161C65B1}"/>
          </ac:inkMkLst>
        </pc:inkChg>
        <pc:inkChg chg="add mod">
          <ac:chgData name="pierre ansel" userId="a53d600738fd5c75" providerId="LiveId" clId="{E689824C-E5BC-45F1-8BC7-BD6E769CF4AF}" dt="2021-11-19T07:33:12.501" v="384"/>
          <ac:inkMkLst>
            <pc:docMk/>
            <pc:sldMk cId="788475014" sldId="268"/>
            <ac:inkMk id="21" creationId="{5E8E653F-120F-44DD-B81C-2E0B5B8DBF0F}"/>
          </ac:inkMkLst>
        </pc:inkChg>
        <pc:inkChg chg="add mod">
          <ac:chgData name="pierre ansel" userId="a53d600738fd5c75" providerId="LiveId" clId="{E689824C-E5BC-45F1-8BC7-BD6E769CF4AF}" dt="2021-11-19T07:33:12.501" v="384"/>
          <ac:inkMkLst>
            <pc:docMk/>
            <pc:sldMk cId="788475014" sldId="268"/>
            <ac:inkMk id="22" creationId="{9A6AF9B2-9FD8-4FFC-9B4A-201E94979F58}"/>
          </ac:inkMkLst>
        </pc:inkChg>
        <pc:inkChg chg="add">
          <ac:chgData name="pierre ansel" userId="a53d600738fd5c75" providerId="LiveId" clId="{E689824C-E5BC-45F1-8BC7-BD6E769CF4AF}" dt="2021-11-19T07:36:59.288" v="459" actId="9405"/>
          <ac:inkMkLst>
            <pc:docMk/>
            <pc:sldMk cId="788475014" sldId="268"/>
            <ac:inkMk id="24" creationId="{E822060D-612C-4BFB-B668-8677ECFC0E6B}"/>
          </ac:inkMkLst>
        </pc:inkChg>
        <pc:inkChg chg="add">
          <ac:chgData name="pierre ansel" userId="a53d600738fd5c75" providerId="LiveId" clId="{E689824C-E5BC-45F1-8BC7-BD6E769CF4AF}" dt="2021-11-19T07:36:59.687" v="460" actId="9405"/>
          <ac:inkMkLst>
            <pc:docMk/>
            <pc:sldMk cId="788475014" sldId="268"/>
            <ac:inkMk id="25" creationId="{04520D28-87CD-452D-80E4-9769956AFB84}"/>
          </ac:inkMkLst>
        </pc:inkChg>
        <pc:inkChg chg="add mod">
          <ac:chgData name="pierre ansel" userId="a53d600738fd5c75" providerId="LiveId" clId="{E689824C-E5BC-45F1-8BC7-BD6E769CF4AF}" dt="2021-11-19T07:37:01.220" v="463"/>
          <ac:inkMkLst>
            <pc:docMk/>
            <pc:sldMk cId="788475014" sldId="268"/>
            <ac:inkMk id="26" creationId="{8249CE76-FBA0-42E6-ABCD-41CAD918D4F5}"/>
          </ac:inkMkLst>
        </pc:inkChg>
        <pc:inkChg chg="add mod">
          <ac:chgData name="pierre ansel" userId="a53d600738fd5c75" providerId="LiveId" clId="{E689824C-E5BC-45F1-8BC7-BD6E769CF4AF}" dt="2021-11-19T07:37:01.220" v="463"/>
          <ac:inkMkLst>
            <pc:docMk/>
            <pc:sldMk cId="788475014" sldId="268"/>
            <ac:inkMk id="27" creationId="{57683DAA-215E-4E75-AF46-915DAE03BF36}"/>
          </ac:inkMkLst>
        </pc:inkChg>
      </pc:sldChg>
      <pc:sldChg chg="addSp delSp modSp add mod">
        <pc:chgData name="pierre ansel" userId="a53d600738fd5c75" providerId="LiveId" clId="{E689824C-E5BC-45F1-8BC7-BD6E769CF4AF}" dt="2021-11-19T07:37:05.571" v="467" actId="9405"/>
        <pc:sldMkLst>
          <pc:docMk/>
          <pc:sldMk cId="175323485" sldId="269"/>
        </pc:sldMkLst>
        <pc:spChg chg="mod">
          <ac:chgData name="pierre ansel" userId="a53d600738fd5c75" providerId="LiveId" clId="{E689824C-E5BC-45F1-8BC7-BD6E769CF4AF}" dt="2021-11-19T07:27:28.211" v="281" actId="20577"/>
          <ac:spMkLst>
            <pc:docMk/>
            <pc:sldMk cId="175323485" sldId="269"/>
            <ac:spMk id="2" creationId="{E7633B7F-5638-44C5-B346-BBBAFF513921}"/>
          </ac:spMkLst>
        </pc:spChg>
        <pc:grpChg chg="mod">
          <ac:chgData name="pierre ansel" userId="a53d600738fd5c75" providerId="LiveId" clId="{E689824C-E5BC-45F1-8BC7-BD6E769CF4AF}" dt="2021-11-19T07:33:29.927" v="390"/>
          <ac:grpSpMkLst>
            <pc:docMk/>
            <pc:sldMk cId="175323485" sldId="269"/>
            <ac:grpSpMk id="7" creationId="{626B30AA-A8B9-4AB8-936C-A9C2CA407C96}"/>
          </ac:grpSpMkLst>
        </pc:grpChg>
        <pc:grpChg chg="mod">
          <ac:chgData name="pierre ansel" userId="a53d600738fd5c75" providerId="LiveId" clId="{E689824C-E5BC-45F1-8BC7-BD6E769CF4AF}" dt="2021-11-19T07:33:32.972" v="395"/>
          <ac:grpSpMkLst>
            <pc:docMk/>
            <pc:sldMk cId="175323485" sldId="269"/>
            <ac:grpSpMk id="12" creationId="{08ADF79F-1DFD-4429-BCB9-9A0DC64FA71B}"/>
          </ac:grpSpMkLst>
        </pc:grpChg>
        <pc:grpChg chg="mod">
          <ac:chgData name="pierre ansel" userId="a53d600738fd5c75" providerId="LiveId" clId="{E689824C-E5BC-45F1-8BC7-BD6E769CF4AF}" dt="2021-11-19T07:33:38.332" v="407"/>
          <ac:grpSpMkLst>
            <pc:docMk/>
            <pc:sldMk cId="175323485" sldId="269"/>
            <ac:grpSpMk id="24" creationId="{30E0892D-86E6-4C5D-A007-9A9780F44663}"/>
          </ac:grpSpMkLst>
        </pc:grpChg>
        <pc:grpChg chg="mod">
          <ac:chgData name="pierre ansel" userId="a53d600738fd5c75" providerId="LiveId" clId="{E689824C-E5BC-45F1-8BC7-BD6E769CF4AF}" dt="2021-11-19T07:33:38.332" v="407"/>
          <ac:grpSpMkLst>
            <pc:docMk/>
            <pc:sldMk cId="175323485" sldId="269"/>
            <ac:grpSpMk id="25" creationId="{C7FA2975-81CE-4058-8EA3-61571B9F089F}"/>
          </ac:grpSpMkLst>
        </pc:grpChg>
        <pc:inkChg chg="add mod">
          <ac:chgData name="pierre ansel" userId="a53d600738fd5c75" providerId="LiveId" clId="{E689824C-E5BC-45F1-8BC7-BD6E769CF4AF}" dt="2021-11-19T07:33:29.927" v="390"/>
          <ac:inkMkLst>
            <pc:docMk/>
            <pc:sldMk cId="175323485" sldId="269"/>
            <ac:inkMk id="3" creationId="{AFAAEFF7-4C3C-477C-A8D8-DF0730490901}"/>
          </ac:inkMkLst>
        </pc:inkChg>
        <pc:inkChg chg="add mod">
          <ac:chgData name="pierre ansel" userId="a53d600738fd5c75" providerId="LiveId" clId="{E689824C-E5BC-45F1-8BC7-BD6E769CF4AF}" dt="2021-11-19T07:33:29.927" v="390"/>
          <ac:inkMkLst>
            <pc:docMk/>
            <pc:sldMk cId="175323485" sldId="269"/>
            <ac:inkMk id="4" creationId="{58CA6C48-FB91-4DB8-87AE-F16DFA8648FB}"/>
          </ac:inkMkLst>
        </pc:inkChg>
        <pc:inkChg chg="add mod">
          <ac:chgData name="pierre ansel" userId="a53d600738fd5c75" providerId="LiveId" clId="{E689824C-E5BC-45F1-8BC7-BD6E769CF4AF}" dt="2021-11-19T07:33:29.927" v="390"/>
          <ac:inkMkLst>
            <pc:docMk/>
            <pc:sldMk cId="175323485" sldId="269"/>
            <ac:inkMk id="5" creationId="{57DA90A9-8DC2-4ADC-93D5-60E2C5533B28}"/>
          </ac:inkMkLst>
        </pc:inkChg>
        <pc:inkChg chg="add del mod">
          <ac:chgData name="pierre ansel" userId="a53d600738fd5c75" providerId="LiveId" clId="{E689824C-E5BC-45F1-8BC7-BD6E769CF4AF}" dt="2021-11-19T07:33:29.927" v="390"/>
          <ac:inkMkLst>
            <pc:docMk/>
            <pc:sldMk cId="175323485" sldId="269"/>
            <ac:inkMk id="6" creationId="{42AF2ECD-B1CD-44C2-8601-40A0A972302B}"/>
          </ac:inkMkLst>
        </pc:inkChg>
        <pc:inkChg chg="add mod">
          <ac:chgData name="pierre ansel" userId="a53d600738fd5c75" providerId="LiveId" clId="{E689824C-E5BC-45F1-8BC7-BD6E769CF4AF}" dt="2021-11-19T07:33:32.972" v="395"/>
          <ac:inkMkLst>
            <pc:docMk/>
            <pc:sldMk cId="175323485" sldId="269"/>
            <ac:inkMk id="8" creationId="{A910447A-E32D-4350-865B-ED5EE8C4D9CD}"/>
          </ac:inkMkLst>
        </pc:inkChg>
        <pc:inkChg chg="add mod">
          <ac:chgData name="pierre ansel" userId="a53d600738fd5c75" providerId="LiveId" clId="{E689824C-E5BC-45F1-8BC7-BD6E769CF4AF}" dt="2021-11-19T07:33:32.972" v="395"/>
          <ac:inkMkLst>
            <pc:docMk/>
            <pc:sldMk cId="175323485" sldId="269"/>
            <ac:inkMk id="9" creationId="{A36ABABF-315A-41FB-9A59-2D2F32AA4343}"/>
          </ac:inkMkLst>
        </pc:inkChg>
        <pc:inkChg chg="add mod">
          <ac:chgData name="pierre ansel" userId="a53d600738fd5c75" providerId="LiveId" clId="{E689824C-E5BC-45F1-8BC7-BD6E769CF4AF}" dt="2021-11-19T07:33:32.972" v="395"/>
          <ac:inkMkLst>
            <pc:docMk/>
            <pc:sldMk cId="175323485" sldId="269"/>
            <ac:inkMk id="10" creationId="{E7221B18-CD64-433C-86BC-62541DE9E5A0}"/>
          </ac:inkMkLst>
        </pc:inkChg>
        <pc:inkChg chg="add mod">
          <ac:chgData name="pierre ansel" userId="a53d600738fd5c75" providerId="LiveId" clId="{E689824C-E5BC-45F1-8BC7-BD6E769CF4AF}" dt="2021-11-19T07:33:32.972" v="395"/>
          <ac:inkMkLst>
            <pc:docMk/>
            <pc:sldMk cId="175323485" sldId="269"/>
            <ac:inkMk id="11" creationId="{DAF4538D-CF5E-4DEF-88FF-8C611DBEC38C}"/>
          </ac:inkMkLst>
        </pc:inkChg>
        <pc:inkChg chg="add">
          <ac:chgData name="pierre ansel" userId="a53d600738fd5c75" providerId="LiveId" clId="{E689824C-E5BC-45F1-8BC7-BD6E769CF4AF}" dt="2021-11-19T07:33:33.212" v="396" actId="9405"/>
          <ac:inkMkLst>
            <pc:docMk/>
            <pc:sldMk cId="175323485" sldId="269"/>
            <ac:inkMk id="13" creationId="{DD12E971-C857-4372-A0F8-A22E23B9B279}"/>
          </ac:inkMkLst>
        </pc:inkChg>
        <pc:inkChg chg="add mod">
          <ac:chgData name="pierre ansel" userId="a53d600738fd5c75" providerId="LiveId" clId="{E689824C-E5BC-45F1-8BC7-BD6E769CF4AF}" dt="2021-11-19T07:33:38.332" v="407"/>
          <ac:inkMkLst>
            <pc:docMk/>
            <pc:sldMk cId="175323485" sldId="269"/>
            <ac:inkMk id="14" creationId="{C6D49ECA-3CD9-4613-BE44-79BB2B8276B9}"/>
          </ac:inkMkLst>
        </pc:inkChg>
        <pc:inkChg chg="add mod">
          <ac:chgData name="pierre ansel" userId="a53d600738fd5c75" providerId="LiveId" clId="{E689824C-E5BC-45F1-8BC7-BD6E769CF4AF}" dt="2021-11-19T07:33:38.332" v="407"/>
          <ac:inkMkLst>
            <pc:docMk/>
            <pc:sldMk cId="175323485" sldId="269"/>
            <ac:inkMk id="15" creationId="{CEC5F73A-B706-451A-A228-AE90A6F30ABA}"/>
          </ac:inkMkLst>
        </pc:inkChg>
        <pc:inkChg chg="add mod">
          <ac:chgData name="pierre ansel" userId="a53d600738fd5c75" providerId="LiveId" clId="{E689824C-E5BC-45F1-8BC7-BD6E769CF4AF}" dt="2021-11-19T07:33:38.332" v="407"/>
          <ac:inkMkLst>
            <pc:docMk/>
            <pc:sldMk cId="175323485" sldId="269"/>
            <ac:inkMk id="16" creationId="{E7EEBE2E-EA6D-471C-ADE3-BF884570DA8B}"/>
          </ac:inkMkLst>
        </pc:inkChg>
        <pc:inkChg chg="add mod">
          <ac:chgData name="pierre ansel" userId="a53d600738fd5c75" providerId="LiveId" clId="{E689824C-E5BC-45F1-8BC7-BD6E769CF4AF}" dt="2021-11-19T07:33:38.332" v="407"/>
          <ac:inkMkLst>
            <pc:docMk/>
            <pc:sldMk cId="175323485" sldId="269"/>
            <ac:inkMk id="17" creationId="{548F0DAD-9803-465C-BC82-14613672834E}"/>
          </ac:inkMkLst>
        </pc:inkChg>
        <pc:inkChg chg="add mod">
          <ac:chgData name="pierre ansel" userId="a53d600738fd5c75" providerId="LiveId" clId="{E689824C-E5BC-45F1-8BC7-BD6E769CF4AF}" dt="2021-11-19T07:33:38.332" v="407"/>
          <ac:inkMkLst>
            <pc:docMk/>
            <pc:sldMk cId="175323485" sldId="269"/>
            <ac:inkMk id="18" creationId="{83B94C1E-B3E7-4E17-A4E5-3E535E7F8470}"/>
          </ac:inkMkLst>
        </pc:inkChg>
        <pc:inkChg chg="add mod">
          <ac:chgData name="pierre ansel" userId="a53d600738fd5c75" providerId="LiveId" clId="{E689824C-E5BC-45F1-8BC7-BD6E769CF4AF}" dt="2021-11-19T07:33:38.332" v="407"/>
          <ac:inkMkLst>
            <pc:docMk/>
            <pc:sldMk cId="175323485" sldId="269"/>
            <ac:inkMk id="19" creationId="{AD046002-B48B-492A-B776-82929FC4DA59}"/>
          </ac:inkMkLst>
        </pc:inkChg>
        <pc:inkChg chg="add mod">
          <ac:chgData name="pierre ansel" userId="a53d600738fd5c75" providerId="LiveId" clId="{E689824C-E5BC-45F1-8BC7-BD6E769CF4AF}" dt="2021-11-19T07:33:38.332" v="407"/>
          <ac:inkMkLst>
            <pc:docMk/>
            <pc:sldMk cId="175323485" sldId="269"/>
            <ac:inkMk id="20" creationId="{9C01BE07-9BC3-43B2-9768-00BA594429C6}"/>
          </ac:inkMkLst>
        </pc:inkChg>
        <pc:inkChg chg="add mod">
          <ac:chgData name="pierre ansel" userId="a53d600738fd5c75" providerId="LiveId" clId="{E689824C-E5BC-45F1-8BC7-BD6E769CF4AF}" dt="2021-11-19T07:33:38.332" v="407"/>
          <ac:inkMkLst>
            <pc:docMk/>
            <pc:sldMk cId="175323485" sldId="269"/>
            <ac:inkMk id="21" creationId="{6EDBB907-48B0-462B-91B8-7E0C645139B6}"/>
          </ac:inkMkLst>
        </pc:inkChg>
        <pc:inkChg chg="add mod">
          <ac:chgData name="pierre ansel" userId="a53d600738fd5c75" providerId="LiveId" clId="{E689824C-E5BC-45F1-8BC7-BD6E769CF4AF}" dt="2021-11-19T07:33:38.332" v="407"/>
          <ac:inkMkLst>
            <pc:docMk/>
            <pc:sldMk cId="175323485" sldId="269"/>
            <ac:inkMk id="22" creationId="{66DE0378-0F47-4A8B-93D5-1D9334BED16E}"/>
          </ac:inkMkLst>
        </pc:inkChg>
        <pc:inkChg chg="add mod">
          <ac:chgData name="pierre ansel" userId="a53d600738fd5c75" providerId="LiveId" clId="{E689824C-E5BC-45F1-8BC7-BD6E769CF4AF}" dt="2021-11-19T07:33:38.332" v="407"/>
          <ac:inkMkLst>
            <pc:docMk/>
            <pc:sldMk cId="175323485" sldId="269"/>
            <ac:inkMk id="23" creationId="{6D3074DA-F501-45EC-A70B-14A760584205}"/>
          </ac:inkMkLst>
        </pc:inkChg>
        <pc:inkChg chg="add">
          <ac:chgData name="pierre ansel" userId="a53d600738fd5c75" providerId="LiveId" clId="{E689824C-E5BC-45F1-8BC7-BD6E769CF4AF}" dt="2021-11-19T07:37:04.505" v="464" actId="9405"/>
          <ac:inkMkLst>
            <pc:docMk/>
            <pc:sldMk cId="175323485" sldId="269"/>
            <ac:inkMk id="26" creationId="{ADCB0FAB-8551-4AA6-8E42-583667BDBCFF}"/>
          </ac:inkMkLst>
        </pc:inkChg>
        <pc:inkChg chg="add">
          <ac:chgData name="pierre ansel" userId="a53d600738fd5c75" providerId="LiveId" clId="{E689824C-E5BC-45F1-8BC7-BD6E769CF4AF}" dt="2021-11-19T07:37:04.873" v="465" actId="9405"/>
          <ac:inkMkLst>
            <pc:docMk/>
            <pc:sldMk cId="175323485" sldId="269"/>
            <ac:inkMk id="27" creationId="{BDFF94C1-DC40-4482-A673-E345A66BA520}"/>
          </ac:inkMkLst>
        </pc:inkChg>
        <pc:inkChg chg="add">
          <ac:chgData name="pierre ansel" userId="a53d600738fd5c75" providerId="LiveId" clId="{E689824C-E5BC-45F1-8BC7-BD6E769CF4AF}" dt="2021-11-19T07:37:05.241" v="466" actId="9405"/>
          <ac:inkMkLst>
            <pc:docMk/>
            <pc:sldMk cId="175323485" sldId="269"/>
            <ac:inkMk id="28" creationId="{776F1987-7724-4148-A37A-5CFF133EB654}"/>
          </ac:inkMkLst>
        </pc:inkChg>
        <pc:inkChg chg="add">
          <ac:chgData name="pierre ansel" userId="a53d600738fd5c75" providerId="LiveId" clId="{E689824C-E5BC-45F1-8BC7-BD6E769CF4AF}" dt="2021-11-19T07:37:05.571" v="467" actId="9405"/>
          <ac:inkMkLst>
            <pc:docMk/>
            <pc:sldMk cId="175323485" sldId="269"/>
            <ac:inkMk id="29" creationId="{0FD3C9E2-3291-40B1-B513-D3A1E967C09D}"/>
          </ac:inkMkLst>
        </pc:inkChg>
      </pc:sldChg>
      <pc:sldChg chg="addSp delSp modSp add mod">
        <pc:chgData name="pierre ansel" userId="a53d600738fd5c75" providerId="LiveId" clId="{E689824C-E5BC-45F1-8BC7-BD6E769CF4AF}" dt="2021-11-19T07:41:01.008" v="549"/>
        <pc:sldMkLst>
          <pc:docMk/>
          <pc:sldMk cId="807893729" sldId="270"/>
        </pc:sldMkLst>
        <pc:spChg chg="mod">
          <ac:chgData name="pierre ansel" userId="a53d600738fd5c75" providerId="LiveId" clId="{E689824C-E5BC-45F1-8BC7-BD6E769CF4AF}" dt="2021-11-19T07:27:33.307" v="282" actId="20577"/>
          <ac:spMkLst>
            <pc:docMk/>
            <pc:sldMk cId="807893729" sldId="270"/>
            <ac:spMk id="2" creationId="{E7633B7F-5638-44C5-B346-BBBAFF513921}"/>
          </ac:spMkLst>
        </pc:spChg>
        <pc:grpChg chg="del mod">
          <ac:chgData name="pierre ansel" userId="a53d600738fd5c75" providerId="LiveId" clId="{E689824C-E5BC-45F1-8BC7-BD6E769CF4AF}" dt="2021-11-19T07:34:20.426" v="424"/>
          <ac:grpSpMkLst>
            <pc:docMk/>
            <pc:sldMk cId="807893729" sldId="270"/>
            <ac:grpSpMk id="17" creationId="{812127A0-D0D9-4705-A580-96966FC6B70B}"/>
          </ac:grpSpMkLst>
        </pc:grpChg>
        <pc:grpChg chg="mod">
          <ac:chgData name="pierre ansel" userId="a53d600738fd5c75" providerId="LiveId" clId="{E689824C-E5BC-45F1-8BC7-BD6E769CF4AF}" dt="2021-11-19T07:34:17.295" v="422"/>
          <ac:grpSpMkLst>
            <pc:docMk/>
            <pc:sldMk cId="807893729" sldId="270"/>
            <ac:grpSpMk id="18" creationId="{6492EAB1-8206-4CD7-A251-DAC2E8ED96D8}"/>
          </ac:grpSpMkLst>
        </pc:grpChg>
        <pc:grpChg chg="mod">
          <ac:chgData name="pierre ansel" userId="a53d600738fd5c75" providerId="LiveId" clId="{E689824C-E5BC-45F1-8BC7-BD6E769CF4AF}" dt="2021-11-19T07:34:20.426" v="424"/>
          <ac:grpSpMkLst>
            <pc:docMk/>
            <pc:sldMk cId="807893729" sldId="270"/>
            <ac:grpSpMk id="20" creationId="{28CD1815-94D6-49AE-BC68-4757A5BE71FD}"/>
          </ac:grpSpMkLst>
        </pc:grpChg>
        <pc:grpChg chg="del mod">
          <ac:chgData name="pierre ansel" userId="a53d600738fd5c75" providerId="LiveId" clId="{E689824C-E5BC-45F1-8BC7-BD6E769CF4AF}" dt="2021-11-19T07:36:34.472" v="451"/>
          <ac:grpSpMkLst>
            <pc:docMk/>
            <pc:sldMk cId="807893729" sldId="270"/>
            <ac:grpSpMk id="27" creationId="{228A1262-6AD0-4F61-865E-D9FA3ED865A5}"/>
          </ac:grpSpMkLst>
        </pc:grpChg>
        <pc:grpChg chg="del mod">
          <ac:chgData name="pierre ansel" userId="a53d600738fd5c75" providerId="LiveId" clId="{E689824C-E5BC-45F1-8BC7-BD6E769CF4AF}" dt="2021-11-19T07:36:34.472" v="453"/>
          <ac:grpSpMkLst>
            <pc:docMk/>
            <pc:sldMk cId="807893729" sldId="270"/>
            <ac:grpSpMk id="37" creationId="{7F82AA76-8E75-4689-9A3E-D7C44BC43100}"/>
          </ac:grpSpMkLst>
        </pc:grpChg>
        <pc:grpChg chg="del mod">
          <ac:chgData name="pierre ansel" userId="a53d600738fd5c75" providerId="LiveId" clId="{E689824C-E5BC-45F1-8BC7-BD6E769CF4AF}" dt="2021-11-19T07:36:34.471" v="449"/>
          <ac:grpSpMkLst>
            <pc:docMk/>
            <pc:sldMk cId="807893729" sldId="270"/>
            <ac:grpSpMk id="38" creationId="{F13810F4-E3D6-4CF7-B2F6-B3A8D95BF6D0}"/>
          </ac:grpSpMkLst>
        </pc:grpChg>
        <pc:grpChg chg="mod">
          <ac:chgData name="pierre ansel" userId="a53d600738fd5c75" providerId="LiveId" clId="{E689824C-E5BC-45F1-8BC7-BD6E769CF4AF}" dt="2021-11-19T07:37:27.534" v="470"/>
          <ac:grpSpMkLst>
            <pc:docMk/>
            <pc:sldMk cId="807893729" sldId="270"/>
            <ac:grpSpMk id="42" creationId="{1E09612F-04D1-4D99-8E32-72E62B03B2CB}"/>
          </ac:grpSpMkLst>
        </pc:grpChg>
        <pc:grpChg chg="del mod">
          <ac:chgData name="pierre ansel" userId="a53d600738fd5c75" providerId="LiveId" clId="{E689824C-E5BC-45F1-8BC7-BD6E769CF4AF}" dt="2021-11-19T07:40:52.474" v="545"/>
          <ac:grpSpMkLst>
            <pc:docMk/>
            <pc:sldMk cId="807893729" sldId="270"/>
            <ac:grpSpMk id="50" creationId="{A3023D53-302E-41AE-94B8-BDF6E233E421}"/>
          </ac:grpSpMkLst>
        </pc:grpChg>
        <pc:grpChg chg="del mod">
          <ac:chgData name="pierre ansel" userId="a53d600738fd5c75" providerId="LiveId" clId="{E689824C-E5BC-45F1-8BC7-BD6E769CF4AF}" dt="2021-11-19T07:40:08.764" v="486"/>
          <ac:grpSpMkLst>
            <pc:docMk/>
            <pc:sldMk cId="807893729" sldId="270"/>
            <ac:grpSpMk id="55" creationId="{C2213A31-0292-4503-A482-DDD13DF44469}"/>
          </ac:grpSpMkLst>
        </pc:grpChg>
        <pc:grpChg chg="del mod">
          <ac:chgData name="pierre ansel" userId="a53d600738fd5c75" providerId="LiveId" clId="{E689824C-E5BC-45F1-8BC7-BD6E769CF4AF}" dt="2021-11-19T07:40:30.531" v="505"/>
          <ac:grpSpMkLst>
            <pc:docMk/>
            <pc:sldMk cId="807893729" sldId="270"/>
            <ac:grpSpMk id="58" creationId="{9DC8120F-2CA9-4D3F-B27A-E92439240461}"/>
          </ac:grpSpMkLst>
        </pc:grpChg>
        <pc:grpChg chg="del mod">
          <ac:chgData name="pierre ansel" userId="a53d600738fd5c75" providerId="LiveId" clId="{E689824C-E5BC-45F1-8BC7-BD6E769CF4AF}" dt="2021-11-19T07:40:19.800" v="495"/>
          <ac:grpSpMkLst>
            <pc:docMk/>
            <pc:sldMk cId="807893729" sldId="270"/>
            <ac:grpSpMk id="62" creationId="{A67D89BF-17E6-4B40-B361-53F5E5D8F9B6}"/>
          </ac:grpSpMkLst>
        </pc:grpChg>
        <pc:grpChg chg="del mod">
          <ac:chgData name="pierre ansel" userId="a53d600738fd5c75" providerId="LiveId" clId="{E689824C-E5BC-45F1-8BC7-BD6E769CF4AF}" dt="2021-11-19T07:40:30.532" v="509"/>
          <ac:grpSpMkLst>
            <pc:docMk/>
            <pc:sldMk cId="807893729" sldId="270"/>
            <ac:grpSpMk id="64" creationId="{8CF9AC7C-D460-4AF6-93D1-AF37186A63F2}"/>
          </ac:grpSpMkLst>
        </pc:grpChg>
        <pc:grpChg chg="del mod">
          <ac:chgData name="pierre ansel" userId="a53d600738fd5c75" providerId="LiveId" clId="{E689824C-E5BC-45F1-8BC7-BD6E769CF4AF}" dt="2021-11-19T07:40:24.909" v="500"/>
          <ac:grpSpMkLst>
            <pc:docMk/>
            <pc:sldMk cId="807893729" sldId="270"/>
            <ac:grpSpMk id="67" creationId="{E0E39A30-22B7-48A7-A627-53C68A334148}"/>
          </ac:grpSpMkLst>
        </pc:grpChg>
        <pc:grpChg chg="del mod">
          <ac:chgData name="pierre ansel" userId="a53d600738fd5c75" providerId="LiveId" clId="{E689824C-E5BC-45F1-8BC7-BD6E769CF4AF}" dt="2021-11-19T07:40:30.531" v="504"/>
          <ac:grpSpMkLst>
            <pc:docMk/>
            <pc:sldMk cId="807893729" sldId="270"/>
            <ac:grpSpMk id="69" creationId="{0044D474-F571-4D02-BD14-EC86D704D07E}"/>
          </ac:grpSpMkLst>
        </pc:grpChg>
        <pc:grpChg chg="del mod">
          <ac:chgData name="pierre ansel" userId="a53d600738fd5c75" providerId="LiveId" clId="{E689824C-E5BC-45F1-8BC7-BD6E769CF4AF}" dt="2021-11-19T07:40:48.058" v="539"/>
          <ac:grpSpMkLst>
            <pc:docMk/>
            <pc:sldMk cId="807893729" sldId="270"/>
            <ac:grpSpMk id="86" creationId="{27F4BF1C-0C0B-491C-9430-25B9336E205F}"/>
          </ac:grpSpMkLst>
        </pc:grpChg>
        <pc:grpChg chg="del mod">
          <ac:chgData name="pierre ansel" userId="a53d600738fd5c75" providerId="LiveId" clId="{E689824C-E5BC-45F1-8BC7-BD6E769CF4AF}" dt="2021-11-19T07:40:48.059" v="541"/>
          <ac:grpSpMkLst>
            <pc:docMk/>
            <pc:sldMk cId="807893729" sldId="270"/>
            <ac:grpSpMk id="87" creationId="{8BA79808-F678-4C79-8E20-3495CAE61E53}"/>
          </ac:grpSpMkLst>
        </pc:grpChg>
        <pc:grpChg chg="del mod">
          <ac:chgData name="pierre ansel" userId="a53d600738fd5c75" providerId="LiveId" clId="{E689824C-E5BC-45F1-8BC7-BD6E769CF4AF}" dt="2021-11-19T07:41:01.008" v="549"/>
          <ac:grpSpMkLst>
            <pc:docMk/>
            <pc:sldMk cId="807893729" sldId="270"/>
            <ac:grpSpMk id="89" creationId="{F0279C22-A1D1-4637-9B98-AA962D16368C}"/>
          </ac:grpSpMkLst>
        </pc:grpChg>
        <pc:grpChg chg="mod">
          <ac:chgData name="pierre ansel" userId="a53d600738fd5c75" providerId="LiveId" clId="{E689824C-E5BC-45F1-8BC7-BD6E769CF4AF}" dt="2021-11-19T07:41:01.008" v="549"/>
          <ac:grpSpMkLst>
            <pc:docMk/>
            <pc:sldMk cId="807893729" sldId="270"/>
            <ac:grpSpMk id="92" creationId="{7A6B1537-D223-4EBF-9746-C62D96F4D86D}"/>
          </ac:grpSpMkLst>
        </pc:grpChg>
        <pc:inkChg chg="add mod">
          <ac:chgData name="pierre ansel" userId="a53d600738fd5c75" providerId="LiveId" clId="{E689824C-E5BC-45F1-8BC7-BD6E769CF4AF}" dt="2021-11-19T07:34:17.295" v="422"/>
          <ac:inkMkLst>
            <pc:docMk/>
            <pc:sldMk cId="807893729" sldId="270"/>
            <ac:inkMk id="3" creationId="{B74DA5F3-3CB9-453E-9174-9FFFC2DB13F7}"/>
          </ac:inkMkLst>
        </pc:inkChg>
        <pc:inkChg chg="add mod">
          <ac:chgData name="pierre ansel" userId="a53d600738fd5c75" providerId="LiveId" clId="{E689824C-E5BC-45F1-8BC7-BD6E769CF4AF}" dt="2021-11-19T07:34:17.295" v="422"/>
          <ac:inkMkLst>
            <pc:docMk/>
            <pc:sldMk cId="807893729" sldId="270"/>
            <ac:inkMk id="4" creationId="{2C527FF6-490D-452D-BDEA-87ACA9FBC4E4}"/>
          </ac:inkMkLst>
        </pc:inkChg>
        <pc:inkChg chg="add mod">
          <ac:chgData name="pierre ansel" userId="a53d600738fd5c75" providerId="LiveId" clId="{E689824C-E5BC-45F1-8BC7-BD6E769CF4AF}" dt="2021-11-19T07:34:17.295" v="422"/>
          <ac:inkMkLst>
            <pc:docMk/>
            <pc:sldMk cId="807893729" sldId="270"/>
            <ac:inkMk id="5" creationId="{6E779F51-FFFB-4934-9343-49DCB78488EE}"/>
          </ac:inkMkLst>
        </pc:inkChg>
        <pc:inkChg chg="add mod">
          <ac:chgData name="pierre ansel" userId="a53d600738fd5c75" providerId="LiveId" clId="{E689824C-E5BC-45F1-8BC7-BD6E769CF4AF}" dt="2021-11-19T07:34:17.295" v="422"/>
          <ac:inkMkLst>
            <pc:docMk/>
            <pc:sldMk cId="807893729" sldId="270"/>
            <ac:inkMk id="6" creationId="{19225D6B-30BE-4A3A-971D-BC3047601B3E}"/>
          </ac:inkMkLst>
        </pc:inkChg>
        <pc:inkChg chg="add mod">
          <ac:chgData name="pierre ansel" userId="a53d600738fd5c75" providerId="LiveId" clId="{E689824C-E5BC-45F1-8BC7-BD6E769CF4AF}" dt="2021-11-19T07:34:17.295" v="422"/>
          <ac:inkMkLst>
            <pc:docMk/>
            <pc:sldMk cId="807893729" sldId="270"/>
            <ac:inkMk id="7" creationId="{261DDFDE-87A5-4820-87E7-1B0B7D56C427}"/>
          </ac:inkMkLst>
        </pc:inkChg>
        <pc:inkChg chg="add mod">
          <ac:chgData name="pierre ansel" userId="a53d600738fd5c75" providerId="LiveId" clId="{E689824C-E5BC-45F1-8BC7-BD6E769CF4AF}" dt="2021-11-19T07:34:17.295" v="422"/>
          <ac:inkMkLst>
            <pc:docMk/>
            <pc:sldMk cId="807893729" sldId="270"/>
            <ac:inkMk id="8" creationId="{98F41040-4B17-4095-B0DD-4A76AB3F7548}"/>
          </ac:inkMkLst>
        </pc:inkChg>
        <pc:inkChg chg="add">
          <ac:chgData name="pierre ansel" userId="a53d600738fd5c75" providerId="LiveId" clId="{E689824C-E5BC-45F1-8BC7-BD6E769CF4AF}" dt="2021-11-19T07:34:13.994" v="414" actId="9405"/>
          <ac:inkMkLst>
            <pc:docMk/>
            <pc:sldMk cId="807893729" sldId="270"/>
            <ac:inkMk id="9" creationId="{29B2656C-DEB4-45A7-BB04-44C572119BD0}"/>
          </ac:inkMkLst>
        </pc:inkChg>
        <pc:inkChg chg="add">
          <ac:chgData name="pierre ansel" userId="a53d600738fd5c75" providerId="LiveId" clId="{E689824C-E5BC-45F1-8BC7-BD6E769CF4AF}" dt="2021-11-19T07:34:14.323" v="415" actId="9405"/>
          <ac:inkMkLst>
            <pc:docMk/>
            <pc:sldMk cId="807893729" sldId="270"/>
            <ac:inkMk id="10" creationId="{C85091B4-9B20-4B04-BC50-3B4615EC949B}"/>
          </ac:inkMkLst>
        </pc:inkChg>
        <pc:inkChg chg="add mod">
          <ac:chgData name="pierre ansel" userId="a53d600738fd5c75" providerId="LiveId" clId="{E689824C-E5BC-45F1-8BC7-BD6E769CF4AF}" dt="2021-11-19T07:34:20.426" v="424"/>
          <ac:inkMkLst>
            <pc:docMk/>
            <pc:sldMk cId="807893729" sldId="270"/>
            <ac:inkMk id="11" creationId="{37FBBD1D-FECC-4286-B22A-7498BEE119B7}"/>
          </ac:inkMkLst>
        </pc:inkChg>
        <pc:inkChg chg="add mod">
          <ac:chgData name="pierre ansel" userId="a53d600738fd5c75" providerId="LiveId" clId="{E689824C-E5BC-45F1-8BC7-BD6E769CF4AF}" dt="2021-11-19T07:34:20.426" v="424"/>
          <ac:inkMkLst>
            <pc:docMk/>
            <pc:sldMk cId="807893729" sldId="270"/>
            <ac:inkMk id="12" creationId="{7BA8FF47-AD6F-484B-A4FD-DAE836897B0B}"/>
          </ac:inkMkLst>
        </pc:inkChg>
        <pc:inkChg chg="add mod">
          <ac:chgData name="pierre ansel" userId="a53d600738fd5c75" providerId="LiveId" clId="{E689824C-E5BC-45F1-8BC7-BD6E769CF4AF}" dt="2021-11-19T07:34:20.426" v="424"/>
          <ac:inkMkLst>
            <pc:docMk/>
            <pc:sldMk cId="807893729" sldId="270"/>
            <ac:inkMk id="13" creationId="{F5DC5151-848E-4371-BEC0-7ACE0CA569C4}"/>
          </ac:inkMkLst>
        </pc:inkChg>
        <pc:inkChg chg="add mod">
          <ac:chgData name="pierre ansel" userId="a53d600738fd5c75" providerId="LiveId" clId="{E689824C-E5BC-45F1-8BC7-BD6E769CF4AF}" dt="2021-11-19T07:34:20.426" v="424"/>
          <ac:inkMkLst>
            <pc:docMk/>
            <pc:sldMk cId="807893729" sldId="270"/>
            <ac:inkMk id="14" creationId="{5D77981A-97FF-4A30-B12B-23CD1A27D712}"/>
          </ac:inkMkLst>
        </pc:inkChg>
        <pc:inkChg chg="add mod">
          <ac:chgData name="pierre ansel" userId="a53d600738fd5c75" providerId="LiveId" clId="{E689824C-E5BC-45F1-8BC7-BD6E769CF4AF}" dt="2021-11-19T07:34:20.426" v="424"/>
          <ac:inkMkLst>
            <pc:docMk/>
            <pc:sldMk cId="807893729" sldId="270"/>
            <ac:inkMk id="15" creationId="{0E50ED17-215F-43D6-A718-6E4C439A81BE}"/>
          </ac:inkMkLst>
        </pc:inkChg>
        <pc:inkChg chg="add mod">
          <ac:chgData name="pierre ansel" userId="a53d600738fd5c75" providerId="LiveId" clId="{E689824C-E5BC-45F1-8BC7-BD6E769CF4AF}" dt="2021-11-19T07:34:20.426" v="424"/>
          <ac:inkMkLst>
            <pc:docMk/>
            <pc:sldMk cId="807893729" sldId="270"/>
            <ac:inkMk id="16" creationId="{7361DB0A-3B84-4B4C-AF2B-EF0A77A4D336}"/>
          </ac:inkMkLst>
        </pc:inkChg>
        <pc:inkChg chg="add mod">
          <ac:chgData name="pierre ansel" userId="a53d600738fd5c75" providerId="LiveId" clId="{E689824C-E5BC-45F1-8BC7-BD6E769CF4AF}" dt="2021-11-19T07:34:20.426" v="424"/>
          <ac:inkMkLst>
            <pc:docMk/>
            <pc:sldMk cId="807893729" sldId="270"/>
            <ac:inkMk id="19" creationId="{43E65A28-56A9-45CD-AECC-EC15F0C6CA23}"/>
          </ac:inkMkLst>
        </pc:inkChg>
        <pc:inkChg chg="add">
          <ac:chgData name="pierre ansel" userId="a53d600738fd5c75" providerId="LiveId" clId="{E689824C-E5BC-45F1-8BC7-BD6E769CF4AF}" dt="2021-11-19T07:34:20.659" v="425" actId="9405"/>
          <ac:inkMkLst>
            <pc:docMk/>
            <pc:sldMk cId="807893729" sldId="270"/>
            <ac:inkMk id="21" creationId="{720E8FF4-B51A-41F2-B801-8386C197B366}"/>
          </ac:inkMkLst>
        </pc:inkChg>
        <pc:inkChg chg="add del">
          <ac:chgData name="pierre ansel" userId="a53d600738fd5c75" providerId="LiveId" clId="{E689824C-E5BC-45F1-8BC7-BD6E769CF4AF}" dt="2021-11-19T07:36:25.534" v="442"/>
          <ac:inkMkLst>
            <pc:docMk/>
            <pc:sldMk cId="807893729" sldId="270"/>
            <ac:inkMk id="22" creationId="{8E4007C7-4330-4ADA-8810-8E4B0AFB5364}"/>
          </ac:inkMkLst>
        </pc:inkChg>
        <pc:inkChg chg="add del">
          <ac:chgData name="pierre ansel" userId="a53d600738fd5c75" providerId="LiveId" clId="{E689824C-E5BC-45F1-8BC7-BD6E769CF4AF}" dt="2021-11-19T07:36:34.472" v="452"/>
          <ac:inkMkLst>
            <pc:docMk/>
            <pc:sldMk cId="807893729" sldId="270"/>
            <ac:inkMk id="23" creationId="{089B2CF1-E9E4-48E7-B43A-53D4692E83FF}"/>
          </ac:inkMkLst>
        </pc:inkChg>
        <pc:inkChg chg="add del mod">
          <ac:chgData name="pierre ansel" userId="a53d600738fd5c75" providerId="LiveId" clId="{E689824C-E5BC-45F1-8BC7-BD6E769CF4AF}" dt="2021-11-19T07:36:34.472" v="454"/>
          <ac:inkMkLst>
            <pc:docMk/>
            <pc:sldMk cId="807893729" sldId="270"/>
            <ac:inkMk id="24" creationId="{D96053D4-8AA1-421D-88A4-D78ECFBDCF0D}"/>
          </ac:inkMkLst>
        </pc:inkChg>
        <pc:inkChg chg="add del mod">
          <ac:chgData name="pierre ansel" userId="a53d600738fd5c75" providerId="LiveId" clId="{E689824C-E5BC-45F1-8BC7-BD6E769CF4AF}" dt="2021-11-19T07:36:34.470" v="444"/>
          <ac:inkMkLst>
            <pc:docMk/>
            <pc:sldMk cId="807893729" sldId="270"/>
            <ac:inkMk id="25" creationId="{6D17A266-BE10-46EE-A266-649E7922D779}"/>
          </ac:inkMkLst>
        </pc:inkChg>
        <pc:inkChg chg="add del mod">
          <ac:chgData name="pierre ansel" userId="a53d600738fd5c75" providerId="LiveId" clId="{E689824C-E5BC-45F1-8BC7-BD6E769CF4AF}" dt="2021-11-19T07:36:34.472" v="451"/>
          <ac:inkMkLst>
            <pc:docMk/>
            <pc:sldMk cId="807893729" sldId="270"/>
            <ac:inkMk id="26" creationId="{94A5C5A5-6CA0-4C9E-BEE3-0A42F6E6DADC}"/>
          </ac:inkMkLst>
        </pc:inkChg>
        <pc:inkChg chg="add del">
          <ac:chgData name="pierre ansel" userId="a53d600738fd5c75" providerId="LiveId" clId="{E689824C-E5BC-45F1-8BC7-BD6E769CF4AF}" dt="2021-11-19T07:36:34.472" v="456"/>
          <ac:inkMkLst>
            <pc:docMk/>
            <pc:sldMk cId="807893729" sldId="270"/>
            <ac:inkMk id="28" creationId="{429ECECE-FBE4-45F1-9169-033E7E0943F5}"/>
          </ac:inkMkLst>
        </pc:inkChg>
        <pc:inkChg chg="add del">
          <ac:chgData name="pierre ansel" userId="a53d600738fd5c75" providerId="LiveId" clId="{E689824C-E5BC-45F1-8BC7-BD6E769CF4AF}" dt="2021-11-19T07:36:34.470" v="445"/>
          <ac:inkMkLst>
            <pc:docMk/>
            <pc:sldMk cId="807893729" sldId="270"/>
            <ac:inkMk id="29" creationId="{DE016461-A6B7-4570-9688-3A4178B88F3B}"/>
          </ac:inkMkLst>
        </pc:inkChg>
        <pc:inkChg chg="add del mod">
          <ac:chgData name="pierre ansel" userId="a53d600738fd5c75" providerId="LiveId" clId="{E689824C-E5BC-45F1-8BC7-BD6E769CF4AF}" dt="2021-11-19T07:36:34.471" v="449"/>
          <ac:inkMkLst>
            <pc:docMk/>
            <pc:sldMk cId="807893729" sldId="270"/>
            <ac:inkMk id="30" creationId="{4158864B-2F37-4FB6-9075-903471010AAA}"/>
          </ac:inkMkLst>
        </pc:inkChg>
        <pc:inkChg chg="add del mod">
          <ac:chgData name="pierre ansel" userId="a53d600738fd5c75" providerId="LiveId" clId="{E689824C-E5BC-45F1-8BC7-BD6E769CF4AF}" dt="2021-11-19T07:36:34.472" v="455"/>
          <ac:inkMkLst>
            <pc:docMk/>
            <pc:sldMk cId="807893729" sldId="270"/>
            <ac:inkMk id="31" creationId="{66E2E5C3-F114-4418-8440-28C37D921FE2}"/>
          </ac:inkMkLst>
        </pc:inkChg>
        <pc:inkChg chg="add del mod">
          <ac:chgData name="pierre ansel" userId="a53d600738fd5c75" providerId="LiveId" clId="{E689824C-E5BC-45F1-8BC7-BD6E769CF4AF}" dt="2021-11-19T07:36:34.471" v="448"/>
          <ac:inkMkLst>
            <pc:docMk/>
            <pc:sldMk cId="807893729" sldId="270"/>
            <ac:inkMk id="32" creationId="{372B403E-192B-449A-BBF2-0137F61707C9}"/>
          </ac:inkMkLst>
        </pc:inkChg>
        <pc:inkChg chg="add del mod">
          <ac:chgData name="pierre ansel" userId="a53d600738fd5c75" providerId="LiveId" clId="{E689824C-E5BC-45F1-8BC7-BD6E769CF4AF}" dt="2021-11-19T07:36:34.470" v="446"/>
          <ac:inkMkLst>
            <pc:docMk/>
            <pc:sldMk cId="807893729" sldId="270"/>
            <ac:inkMk id="33" creationId="{93087A07-C6EA-4BBF-8956-50EB2497E939}"/>
          </ac:inkMkLst>
        </pc:inkChg>
        <pc:inkChg chg="add del mod">
          <ac:chgData name="pierre ansel" userId="a53d600738fd5c75" providerId="LiveId" clId="{E689824C-E5BC-45F1-8BC7-BD6E769CF4AF}" dt="2021-11-19T07:36:34.472" v="453"/>
          <ac:inkMkLst>
            <pc:docMk/>
            <pc:sldMk cId="807893729" sldId="270"/>
            <ac:inkMk id="34" creationId="{1EB8DD93-DD80-4CBE-A630-31D0F5BB317F}"/>
          </ac:inkMkLst>
        </pc:inkChg>
        <pc:inkChg chg="add del mod">
          <ac:chgData name="pierre ansel" userId="a53d600738fd5c75" providerId="LiveId" clId="{E689824C-E5BC-45F1-8BC7-BD6E769CF4AF}" dt="2021-11-19T07:36:34.472" v="457"/>
          <ac:inkMkLst>
            <pc:docMk/>
            <pc:sldMk cId="807893729" sldId="270"/>
            <ac:inkMk id="35" creationId="{74B63D8B-7DF0-4483-A738-82A7242B5203}"/>
          </ac:inkMkLst>
        </pc:inkChg>
        <pc:inkChg chg="add del mod">
          <ac:chgData name="pierre ansel" userId="a53d600738fd5c75" providerId="LiveId" clId="{E689824C-E5BC-45F1-8BC7-BD6E769CF4AF}" dt="2021-11-19T07:36:34.471" v="450"/>
          <ac:inkMkLst>
            <pc:docMk/>
            <pc:sldMk cId="807893729" sldId="270"/>
            <ac:inkMk id="36" creationId="{E2ACF95B-7674-4D72-9FB2-100C8EB85C40}"/>
          </ac:inkMkLst>
        </pc:inkChg>
        <pc:inkChg chg="add del">
          <ac:chgData name="pierre ansel" userId="a53d600738fd5c75" providerId="LiveId" clId="{E689824C-E5BC-45F1-8BC7-BD6E769CF4AF}" dt="2021-11-19T07:36:34.471" v="447"/>
          <ac:inkMkLst>
            <pc:docMk/>
            <pc:sldMk cId="807893729" sldId="270"/>
            <ac:inkMk id="39" creationId="{537F78A3-6499-42A3-9D73-5F3D0887E625}"/>
          </ac:inkMkLst>
        </pc:inkChg>
        <pc:inkChg chg="add mod">
          <ac:chgData name="pierre ansel" userId="a53d600738fd5c75" providerId="LiveId" clId="{E689824C-E5BC-45F1-8BC7-BD6E769CF4AF}" dt="2021-11-19T07:37:27.534" v="470"/>
          <ac:inkMkLst>
            <pc:docMk/>
            <pc:sldMk cId="807893729" sldId="270"/>
            <ac:inkMk id="40" creationId="{7839F0E3-DCB3-4F02-9839-51385E3EE16A}"/>
          </ac:inkMkLst>
        </pc:inkChg>
        <pc:inkChg chg="add mod">
          <ac:chgData name="pierre ansel" userId="a53d600738fd5c75" providerId="LiveId" clId="{E689824C-E5BC-45F1-8BC7-BD6E769CF4AF}" dt="2021-11-19T07:37:27.534" v="470"/>
          <ac:inkMkLst>
            <pc:docMk/>
            <pc:sldMk cId="807893729" sldId="270"/>
            <ac:inkMk id="41" creationId="{4CC8B280-5C30-46D1-B0F8-3A9969DBB4EC}"/>
          </ac:inkMkLst>
        </pc:inkChg>
        <pc:inkChg chg="add">
          <ac:chgData name="pierre ansel" userId="a53d600738fd5c75" providerId="LiveId" clId="{E689824C-E5BC-45F1-8BC7-BD6E769CF4AF}" dt="2021-11-19T07:37:27.558" v="471" actId="9405"/>
          <ac:inkMkLst>
            <pc:docMk/>
            <pc:sldMk cId="807893729" sldId="270"/>
            <ac:inkMk id="43" creationId="{51641126-B084-4B7D-AE1F-28E662D5A5EB}"/>
          </ac:inkMkLst>
        </pc:inkChg>
        <pc:inkChg chg="add">
          <ac:chgData name="pierre ansel" userId="a53d600738fd5c75" providerId="LiveId" clId="{E689824C-E5BC-45F1-8BC7-BD6E769CF4AF}" dt="2021-11-19T07:37:27.909" v="472" actId="9405"/>
          <ac:inkMkLst>
            <pc:docMk/>
            <pc:sldMk cId="807893729" sldId="270"/>
            <ac:inkMk id="44" creationId="{D35ACA9D-2A28-4B1E-BC9B-814E876ADD00}"/>
          </ac:inkMkLst>
        </pc:inkChg>
        <pc:inkChg chg="add">
          <ac:chgData name="pierre ansel" userId="a53d600738fd5c75" providerId="LiveId" clId="{E689824C-E5BC-45F1-8BC7-BD6E769CF4AF}" dt="2021-11-19T07:37:28.269" v="473" actId="9405"/>
          <ac:inkMkLst>
            <pc:docMk/>
            <pc:sldMk cId="807893729" sldId="270"/>
            <ac:inkMk id="45" creationId="{AED273F0-C3FE-4955-8BC4-14635BF6345C}"/>
          </ac:inkMkLst>
        </pc:inkChg>
        <pc:inkChg chg="add">
          <ac:chgData name="pierre ansel" userId="a53d600738fd5c75" providerId="LiveId" clId="{E689824C-E5BC-45F1-8BC7-BD6E769CF4AF}" dt="2021-11-19T07:37:28.596" v="474" actId="9405"/>
          <ac:inkMkLst>
            <pc:docMk/>
            <pc:sldMk cId="807893729" sldId="270"/>
            <ac:inkMk id="46" creationId="{31723679-053E-4458-99D9-7860C1C9ABBD}"/>
          </ac:inkMkLst>
        </pc:inkChg>
        <pc:inkChg chg="add mod">
          <ac:chgData name="pierre ansel" userId="a53d600738fd5c75" providerId="LiveId" clId="{E689824C-E5BC-45F1-8BC7-BD6E769CF4AF}" dt="2021-11-19T07:41:01.008" v="549"/>
          <ac:inkMkLst>
            <pc:docMk/>
            <pc:sldMk cId="807893729" sldId="270"/>
            <ac:inkMk id="47" creationId="{D84556F1-D623-4AED-A4F7-8AF2F50F3BDE}"/>
          </ac:inkMkLst>
        </pc:inkChg>
        <pc:inkChg chg="add mod">
          <ac:chgData name="pierre ansel" userId="a53d600738fd5c75" providerId="LiveId" clId="{E689824C-E5BC-45F1-8BC7-BD6E769CF4AF}" dt="2021-11-19T07:41:01.008" v="549"/>
          <ac:inkMkLst>
            <pc:docMk/>
            <pc:sldMk cId="807893729" sldId="270"/>
            <ac:inkMk id="48" creationId="{E3AD3B64-C051-490E-AF35-C7E2F7F209F9}"/>
          </ac:inkMkLst>
        </pc:inkChg>
        <pc:inkChg chg="add mod">
          <ac:chgData name="pierre ansel" userId="a53d600738fd5c75" providerId="LiveId" clId="{E689824C-E5BC-45F1-8BC7-BD6E769CF4AF}" dt="2021-11-19T07:41:01.008" v="549"/>
          <ac:inkMkLst>
            <pc:docMk/>
            <pc:sldMk cId="807893729" sldId="270"/>
            <ac:inkMk id="49" creationId="{EEEBD152-577E-4922-B2BD-70A8113B2950}"/>
          </ac:inkMkLst>
        </pc:inkChg>
        <pc:inkChg chg="add del">
          <ac:chgData name="pierre ansel" userId="a53d600738fd5c75" providerId="LiveId" clId="{E689824C-E5BC-45F1-8BC7-BD6E769CF4AF}" dt="2021-11-19T07:39:55.807" v="480"/>
          <ac:inkMkLst>
            <pc:docMk/>
            <pc:sldMk cId="807893729" sldId="270"/>
            <ac:inkMk id="51" creationId="{C1E11C98-13F5-4C89-8310-3BFA4EFBDD1C}"/>
          </ac:inkMkLst>
        </pc:inkChg>
        <pc:inkChg chg="add del">
          <ac:chgData name="pierre ansel" userId="a53d600738fd5c75" providerId="LiveId" clId="{E689824C-E5BC-45F1-8BC7-BD6E769CF4AF}" dt="2021-11-19T07:40:01.062" v="482"/>
          <ac:inkMkLst>
            <pc:docMk/>
            <pc:sldMk cId="807893729" sldId="270"/>
            <ac:inkMk id="52" creationId="{69A111D1-FF1A-482A-BEBB-C2987B47A9CB}"/>
          </ac:inkMkLst>
        </pc:inkChg>
        <pc:inkChg chg="add del mod">
          <ac:chgData name="pierre ansel" userId="a53d600738fd5c75" providerId="LiveId" clId="{E689824C-E5BC-45F1-8BC7-BD6E769CF4AF}" dt="2021-11-19T07:40:08.764" v="486"/>
          <ac:inkMkLst>
            <pc:docMk/>
            <pc:sldMk cId="807893729" sldId="270"/>
            <ac:inkMk id="53" creationId="{5533A1AA-8E75-4A92-8ACF-B83EDBBC777E}"/>
          </ac:inkMkLst>
        </pc:inkChg>
        <pc:inkChg chg="add del mod">
          <ac:chgData name="pierre ansel" userId="a53d600738fd5c75" providerId="LiveId" clId="{E689824C-E5BC-45F1-8BC7-BD6E769CF4AF}" dt="2021-11-19T07:40:30.531" v="508"/>
          <ac:inkMkLst>
            <pc:docMk/>
            <pc:sldMk cId="807893729" sldId="270"/>
            <ac:inkMk id="54" creationId="{DF1DCF6A-337D-4E4B-A8B4-AF6E1B4027B2}"/>
          </ac:inkMkLst>
        </pc:inkChg>
        <pc:inkChg chg="add del mod">
          <ac:chgData name="pierre ansel" userId="a53d600738fd5c75" providerId="LiveId" clId="{E689824C-E5BC-45F1-8BC7-BD6E769CF4AF}" dt="2021-11-19T07:40:30.531" v="505"/>
          <ac:inkMkLst>
            <pc:docMk/>
            <pc:sldMk cId="807893729" sldId="270"/>
            <ac:inkMk id="56" creationId="{0B96C572-CC00-4067-B820-0C12F5D9AB6B}"/>
          </ac:inkMkLst>
        </pc:inkChg>
        <pc:inkChg chg="add del mod">
          <ac:chgData name="pierre ansel" userId="a53d600738fd5c75" providerId="LiveId" clId="{E689824C-E5BC-45F1-8BC7-BD6E769CF4AF}" dt="2021-11-19T07:40:30.531" v="507"/>
          <ac:inkMkLst>
            <pc:docMk/>
            <pc:sldMk cId="807893729" sldId="270"/>
            <ac:inkMk id="57" creationId="{ACAAA7CA-5346-4438-AC7B-E409AE060483}"/>
          </ac:inkMkLst>
        </pc:inkChg>
        <pc:inkChg chg="add del mod">
          <ac:chgData name="pierre ansel" userId="a53d600738fd5c75" providerId="LiveId" clId="{E689824C-E5BC-45F1-8BC7-BD6E769CF4AF}" dt="2021-11-19T07:40:30.532" v="509"/>
          <ac:inkMkLst>
            <pc:docMk/>
            <pc:sldMk cId="807893729" sldId="270"/>
            <ac:inkMk id="59" creationId="{23DF546D-F9DA-4CD9-9B65-B7FD088E811C}"/>
          </ac:inkMkLst>
        </pc:inkChg>
        <pc:inkChg chg="add del mod">
          <ac:chgData name="pierre ansel" userId="a53d600738fd5c75" providerId="LiveId" clId="{E689824C-E5BC-45F1-8BC7-BD6E769CF4AF}" dt="2021-11-19T07:40:30.530" v="502"/>
          <ac:inkMkLst>
            <pc:docMk/>
            <pc:sldMk cId="807893729" sldId="270"/>
            <ac:inkMk id="60" creationId="{6BF4EFF6-AE82-4B8E-89FF-C5C9C2A74425}"/>
          </ac:inkMkLst>
        </pc:inkChg>
        <pc:inkChg chg="add del mod">
          <ac:chgData name="pierre ansel" userId="a53d600738fd5c75" providerId="LiveId" clId="{E689824C-E5BC-45F1-8BC7-BD6E769CF4AF}" dt="2021-11-19T07:40:30.531" v="503"/>
          <ac:inkMkLst>
            <pc:docMk/>
            <pc:sldMk cId="807893729" sldId="270"/>
            <ac:inkMk id="61" creationId="{D601367B-27EB-48F3-9C4A-31384F59F83D}"/>
          </ac:inkMkLst>
        </pc:inkChg>
        <pc:inkChg chg="add del mod">
          <ac:chgData name="pierre ansel" userId="a53d600738fd5c75" providerId="LiveId" clId="{E689824C-E5BC-45F1-8BC7-BD6E769CF4AF}" dt="2021-11-19T07:40:30.532" v="510"/>
          <ac:inkMkLst>
            <pc:docMk/>
            <pc:sldMk cId="807893729" sldId="270"/>
            <ac:inkMk id="63" creationId="{01AC8B44-F173-49DF-A466-84077710CAC0}"/>
          </ac:inkMkLst>
        </pc:inkChg>
        <pc:inkChg chg="add del mod">
          <ac:chgData name="pierre ansel" userId="a53d600738fd5c75" providerId="LiveId" clId="{E689824C-E5BC-45F1-8BC7-BD6E769CF4AF}" dt="2021-11-19T07:40:30.531" v="506"/>
          <ac:inkMkLst>
            <pc:docMk/>
            <pc:sldMk cId="807893729" sldId="270"/>
            <ac:inkMk id="65" creationId="{22265A46-76C4-4C9C-BF6A-6008ECE3B21D}"/>
          </ac:inkMkLst>
        </pc:inkChg>
        <pc:inkChg chg="add del mod">
          <ac:chgData name="pierre ansel" userId="a53d600738fd5c75" providerId="LiveId" clId="{E689824C-E5BC-45F1-8BC7-BD6E769CF4AF}" dt="2021-11-19T07:40:30.531" v="504"/>
          <ac:inkMkLst>
            <pc:docMk/>
            <pc:sldMk cId="807893729" sldId="270"/>
            <ac:inkMk id="66" creationId="{324B6383-0B4B-4A65-B590-4BA058F42B12}"/>
          </ac:inkMkLst>
        </pc:inkChg>
        <pc:inkChg chg="add del mod">
          <ac:chgData name="pierre ansel" userId="a53d600738fd5c75" providerId="LiveId" clId="{E689824C-E5BC-45F1-8BC7-BD6E769CF4AF}" dt="2021-11-19T07:40:30.530" v="501"/>
          <ac:inkMkLst>
            <pc:docMk/>
            <pc:sldMk cId="807893729" sldId="270"/>
            <ac:inkMk id="68" creationId="{1936C412-6251-4E1F-9043-6C6C947B47AC}"/>
          </ac:inkMkLst>
        </pc:inkChg>
        <pc:inkChg chg="add del">
          <ac:chgData name="pierre ansel" userId="a53d600738fd5c75" providerId="LiveId" clId="{E689824C-E5BC-45F1-8BC7-BD6E769CF4AF}" dt="2021-11-19T07:40:35.549" v="522"/>
          <ac:inkMkLst>
            <pc:docMk/>
            <pc:sldMk cId="807893729" sldId="270"/>
            <ac:inkMk id="70" creationId="{7E141407-931A-4B02-B18D-4977A89810F2}"/>
          </ac:inkMkLst>
        </pc:inkChg>
        <pc:inkChg chg="add del">
          <ac:chgData name="pierre ansel" userId="a53d600738fd5c75" providerId="LiveId" clId="{E689824C-E5BC-45F1-8BC7-BD6E769CF4AF}" dt="2021-11-19T07:40:35.548" v="519"/>
          <ac:inkMkLst>
            <pc:docMk/>
            <pc:sldMk cId="807893729" sldId="270"/>
            <ac:inkMk id="71" creationId="{7C8E76E5-D7D2-403B-A368-33A0FAC10219}"/>
          </ac:inkMkLst>
        </pc:inkChg>
        <pc:inkChg chg="add del">
          <ac:chgData name="pierre ansel" userId="a53d600738fd5c75" providerId="LiveId" clId="{E689824C-E5BC-45F1-8BC7-BD6E769CF4AF}" dt="2021-11-19T07:40:35.548" v="518"/>
          <ac:inkMkLst>
            <pc:docMk/>
            <pc:sldMk cId="807893729" sldId="270"/>
            <ac:inkMk id="72" creationId="{CF64464C-9403-4FAE-8DC1-24B1AE0CDF78}"/>
          </ac:inkMkLst>
        </pc:inkChg>
        <pc:inkChg chg="add del">
          <ac:chgData name="pierre ansel" userId="a53d600738fd5c75" providerId="LiveId" clId="{E689824C-E5BC-45F1-8BC7-BD6E769CF4AF}" dt="2021-11-19T07:40:35.549" v="521"/>
          <ac:inkMkLst>
            <pc:docMk/>
            <pc:sldMk cId="807893729" sldId="270"/>
            <ac:inkMk id="73" creationId="{EF31AA14-1A6C-47BF-ABA7-89694D57C20B}"/>
          </ac:inkMkLst>
        </pc:inkChg>
        <pc:inkChg chg="add del">
          <ac:chgData name="pierre ansel" userId="a53d600738fd5c75" providerId="LiveId" clId="{E689824C-E5BC-45F1-8BC7-BD6E769CF4AF}" dt="2021-11-19T07:40:35.548" v="520"/>
          <ac:inkMkLst>
            <pc:docMk/>
            <pc:sldMk cId="807893729" sldId="270"/>
            <ac:inkMk id="74" creationId="{1EF6014C-8CF5-4493-BE05-343295F0A9EF}"/>
          </ac:inkMkLst>
        </pc:inkChg>
        <pc:inkChg chg="add del">
          <ac:chgData name="pierre ansel" userId="a53d600738fd5c75" providerId="LiveId" clId="{E689824C-E5BC-45F1-8BC7-BD6E769CF4AF}" dt="2021-11-19T07:40:35.548" v="517"/>
          <ac:inkMkLst>
            <pc:docMk/>
            <pc:sldMk cId="807893729" sldId="270"/>
            <ac:inkMk id="75" creationId="{801C8255-812B-4817-A0BA-E89DC7E19732}"/>
          </ac:inkMkLst>
        </pc:inkChg>
        <pc:inkChg chg="add del">
          <ac:chgData name="pierre ansel" userId="a53d600738fd5c75" providerId="LiveId" clId="{E689824C-E5BC-45F1-8BC7-BD6E769CF4AF}" dt="2021-11-19T07:40:48.058" v="540"/>
          <ac:inkMkLst>
            <pc:docMk/>
            <pc:sldMk cId="807893729" sldId="270"/>
            <ac:inkMk id="76" creationId="{AB9191AE-3A2D-486C-BD87-9A2E4284D2DF}"/>
          </ac:inkMkLst>
        </pc:inkChg>
        <pc:inkChg chg="add del mod">
          <ac:chgData name="pierre ansel" userId="a53d600738fd5c75" providerId="LiveId" clId="{E689824C-E5BC-45F1-8BC7-BD6E769CF4AF}" dt="2021-11-19T07:40:48.057" v="534"/>
          <ac:inkMkLst>
            <pc:docMk/>
            <pc:sldMk cId="807893729" sldId="270"/>
            <ac:inkMk id="77" creationId="{9D49DDEC-0E1C-4BEE-A962-8F85894026BE}"/>
          </ac:inkMkLst>
        </pc:inkChg>
        <pc:inkChg chg="add del mod">
          <ac:chgData name="pierre ansel" userId="a53d600738fd5c75" providerId="LiveId" clId="{E689824C-E5BC-45F1-8BC7-BD6E769CF4AF}" dt="2021-11-19T07:40:48.057" v="535"/>
          <ac:inkMkLst>
            <pc:docMk/>
            <pc:sldMk cId="807893729" sldId="270"/>
            <ac:inkMk id="78" creationId="{CF96634C-E0AE-4C9D-A1F0-E2A5DCF1FBA3}"/>
          </ac:inkMkLst>
        </pc:inkChg>
        <pc:inkChg chg="add del mod">
          <ac:chgData name="pierre ansel" userId="a53d600738fd5c75" providerId="LiveId" clId="{E689824C-E5BC-45F1-8BC7-BD6E769CF4AF}" dt="2021-11-19T07:40:48.059" v="542"/>
          <ac:inkMkLst>
            <pc:docMk/>
            <pc:sldMk cId="807893729" sldId="270"/>
            <ac:inkMk id="79" creationId="{F21731DE-C5E7-4F75-8BD6-CDF8D5D133BB}"/>
          </ac:inkMkLst>
        </pc:inkChg>
        <pc:inkChg chg="add del mod">
          <ac:chgData name="pierre ansel" userId="a53d600738fd5c75" providerId="LiveId" clId="{E689824C-E5BC-45F1-8BC7-BD6E769CF4AF}" dt="2021-11-19T07:40:48.059" v="541"/>
          <ac:inkMkLst>
            <pc:docMk/>
            <pc:sldMk cId="807893729" sldId="270"/>
            <ac:inkMk id="80" creationId="{FC0D8048-5131-4C7D-A243-5D2AA10E8EFB}"/>
          </ac:inkMkLst>
        </pc:inkChg>
        <pc:inkChg chg="add del">
          <ac:chgData name="pierre ansel" userId="a53d600738fd5c75" providerId="LiveId" clId="{E689824C-E5BC-45F1-8BC7-BD6E769CF4AF}" dt="2021-11-19T07:40:48.058" v="538"/>
          <ac:inkMkLst>
            <pc:docMk/>
            <pc:sldMk cId="807893729" sldId="270"/>
            <ac:inkMk id="81" creationId="{95F1FA2E-A020-4DE5-A28D-E1C86C1C0DBC}"/>
          </ac:inkMkLst>
        </pc:inkChg>
        <pc:inkChg chg="add del mod">
          <ac:chgData name="pierre ansel" userId="a53d600738fd5c75" providerId="LiveId" clId="{E689824C-E5BC-45F1-8BC7-BD6E769CF4AF}" dt="2021-11-19T07:40:48.058" v="536"/>
          <ac:inkMkLst>
            <pc:docMk/>
            <pc:sldMk cId="807893729" sldId="270"/>
            <ac:inkMk id="82" creationId="{22E6AD49-3D4A-4080-A300-46BD47018D0C}"/>
          </ac:inkMkLst>
        </pc:inkChg>
        <pc:inkChg chg="add del mod">
          <ac:chgData name="pierre ansel" userId="a53d600738fd5c75" providerId="LiveId" clId="{E689824C-E5BC-45F1-8BC7-BD6E769CF4AF}" dt="2021-11-19T07:40:48.058" v="537"/>
          <ac:inkMkLst>
            <pc:docMk/>
            <pc:sldMk cId="807893729" sldId="270"/>
            <ac:inkMk id="83" creationId="{59D9659E-5D34-4F5D-BD58-4CBDA394155D}"/>
          </ac:inkMkLst>
        </pc:inkChg>
        <pc:inkChg chg="add del mod">
          <ac:chgData name="pierre ansel" userId="a53d600738fd5c75" providerId="LiveId" clId="{E689824C-E5BC-45F1-8BC7-BD6E769CF4AF}" dt="2021-11-19T07:40:48.058" v="539"/>
          <ac:inkMkLst>
            <pc:docMk/>
            <pc:sldMk cId="807893729" sldId="270"/>
            <ac:inkMk id="84" creationId="{D53951EE-48B4-4553-943E-4A8FF466B114}"/>
          </ac:inkMkLst>
        </pc:inkChg>
        <pc:inkChg chg="add del mod">
          <ac:chgData name="pierre ansel" userId="a53d600738fd5c75" providerId="LiveId" clId="{E689824C-E5BC-45F1-8BC7-BD6E769CF4AF}" dt="2021-11-19T07:40:48.059" v="543"/>
          <ac:inkMkLst>
            <pc:docMk/>
            <pc:sldMk cId="807893729" sldId="270"/>
            <ac:inkMk id="85" creationId="{21302ED9-B220-40D7-9F5C-EA8D8CF62B10}"/>
          </ac:inkMkLst>
        </pc:inkChg>
        <pc:inkChg chg="add del mod">
          <ac:chgData name="pierre ansel" userId="a53d600738fd5c75" providerId="LiveId" clId="{E689824C-E5BC-45F1-8BC7-BD6E769CF4AF}" dt="2021-11-19T07:40:53.487" v="546"/>
          <ac:inkMkLst>
            <pc:docMk/>
            <pc:sldMk cId="807893729" sldId="270"/>
            <ac:inkMk id="88" creationId="{040545C8-2846-4A62-8F81-47423CBE0A99}"/>
          </ac:inkMkLst>
        </pc:inkChg>
        <pc:inkChg chg="add mod">
          <ac:chgData name="pierre ansel" userId="a53d600738fd5c75" providerId="LiveId" clId="{E689824C-E5BC-45F1-8BC7-BD6E769CF4AF}" dt="2021-11-19T07:41:01.008" v="549"/>
          <ac:inkMkLst>
            <pc:docMk/>
            <pc:sldMk cId="807893729" sldId="270"/>
            <ac:inkMk id="90" creationId="{7CE3990B-0ACF-4A0B-835C-CD3F8794B1C1}"/>
          </ac:inkMkLst>
        </pc:inkChg>
        <pc:inkChg chg="add mod">
          <ac:chgData name="pierre ansel" userId="a53d600738fd5c75" providerId="LiveId" clId="{E689824C-E5BC-45F1-8BC7-BD6E769CF4AF}" dt="2021-11-19T07:41:01.008" v="549"/>
          <ac:inkMkLst>
            <pc:docMk/>
            <pc:sldMk cId="807893729" sldId="270"/>
            <ac:inkMk id="91" creationId="{38309D15-CA6A-4993-88B3-8E7A1E9B5310}"/>
          </ac:inkMkLst>
        </pc:inkChg>
      </pc:sldChg>
      <pc:sldChg chg="modSp add mod">
        <pc:chgData name="pierre ansel" userId="a53d600738fd5c75" providerId="LiveId" clId="{E689824C-E5BC-45F1-8BC7-BD6E769CF4AF}" dt="2021-11-19T07:27:37.511" v="283" actId="20577"/>
        <pc:sldMkLst>
          <pc:docMk/>
          <pc:sldMk cId="1264956009" sldId="271"/>
        </pc:sldMkLst>
        <pc:spChg chg="mod">
          <ac:chgData name="pierre ansel" userId="a53d600738fd5c75" providerId="LiveId" clId="{E689824C-E5BC-45F1-8BC7-BD6E769CF4AF}" dt="2021-11-19T07:27:37.511" v="283" actId="20577"/>
          <ac:spMkLst>
            <pc:docMk/>
            <pc:sldMk cId="1264956009" sldId="271"/>
            <ac:spMk id="2" creationId="{E7633B7F-5638-44C5-B346-BBBAFF513921}"/>
          </ac:spMkLst>
        </pc:spChg>
      </pc:sldChg>
      <pc:sldChg chg="modSp add mod">
        <pc:chgData name="pierre ansel" userId="a53d600738fd5c75" providerId="LiveId" clId="{E689824C-E5BC-45F1-8BC7-BD6E769CF4AF}" dt="2021-11-19T07:27:43.683" v="284" actId="20577"/>
        <pc:sldMkLst>
          <pc:docMk/>
          <pc:sldMk cId="3255249452" sldId="272"/>
        </pc:sldMkLst>
        <pc:spChg chg="mod">
          <ac:chgData name="pierre ansel" userId="a53d600738fd5c75" providerId="LiveId" clId="{E689824C-E5BC-45F1-8BC7-BD6E769CF4AF}" dt="2021-11-19T07:27:43.683" v="284" actId="20577"/>
          <ac:spMkLst>
            <pc:docMk/>
            <pc:sldMk cId="3255249452" sldId="272"/>
            <ac:spMk id="2" creationId="{E7633B7F-5638-44C5-B346-BBBAFF513921}"/>
          </ac:spMkLst>
        </pc:spChg>
      </pc:sldChg>
      <pc:sldChg chg="modSp add mod">
        <pc:chgData name="pierre ansel" userId="a53d600738fd5c75" providerId="LiveId" clId="{E689824C-E5BC-45F1-8BC7-BD6E769CF4AF}" dt="2021-11-19T07:27:50.672" v="285" actId="20577"/>
        <pc:sldMkLst>
          <pc:docMk/>
          <pc:sldMk cId="2663477036" sldId="273"/>
        </pc:sldMkLst>
        <pc:spChg chg="mod">
          <ac:chgData name="pierre ansel" userId="a53d600738fd5c75" providerId="LiveId" clId="{E689824C-E5BC-45F1-8BC7-BD6E769CF4AF}" dt="2021-11-19T07:27:50.672" v="285" actId="20577"/>
          <ac:spMkLst>
            <pc:docMk/>
            <pc:sldMk cId="2663477036" sldId="273"/>
            <ac:spMk id="2" creationId="{E7633B7F-5638-44C5-B346-BBBAFF513921}"/>
          </ac:spMkLst>
        </pc:spChg>
      </pc:sldChg>
      <pc:sldChg chg="modSp add mod">
        <pc:chgData name="pierre ansel" userId="a53d600738fd5c75" providerId="LiveId" clId="{E689824C-E5BC-45F1-8BC7-BD6E769CF4AF}" dt="2021-11-19T07:27:56.768" v="286" actId="20577"/>
        <pc:sldMkLst>
          <pc:docMk/>
          <pc:sldMk cId="2192591669" sldId="274"/>
        </pc:sldMkLst>
        <pc:spChg chg="mod">
          <ac:chgData name="pierre ansel" userId="a53d600738fd5c75" providerId="LiveId" clId="{E689824C-E5BC-45F1-8BC7-BD6E769CF4AF}" dt="2021-11-19T07:27:56.768" v="286" actId="20577"/>
          <ac:spMkLst>
            <pc:docMk/>
            <pc:sldMk cId="2192591669" sldId="274"/>
            <ac:spMk id="2" creationId="{E7633B7F-5638-44C5-B346-BBBAFF513921}"/>
          </ac:spMkLst>
        </pc:spChg>
      </pc:sldChg>
      <pc:sldChg chg="modSp add mod">
        <pc:chgData name="pierre ansel" userId="a53d600738fd5c75" providerId="LiveId" clId="{E689824C-E5BC-45F1-8BC7-BD6E769CF4AF}" dt="2021-11-19T07:28:04.086" v="289" actId="20577"/>
        <pc:sldMkLst>
          <pc:docMk/>
          <pc:sldMk cId="890944433" sldId="275"/>
        </pc:sldMkLst>
        <pc:spChg chg="mod">
          <ac:chgData name="pierre ansel" userId="a53d600738fd5c75" providerId="LiveId" clId="{E689824C-E5BC-45F1-8BC7-BD6E769CF4AF}" dt="2021-11-19T07:28:04.086" v="289" actId="20577"/>
          <ac:spMkLst>
            <pc:docMk/>
            <pc:sldMk cId="890944433" sldId="275"/>
            <ac:spMk id="2" creationId="{E7633B7F-5638-44C5-B346-BBBAFF513921}"/>
          </ac:spMkLst>
        </pc:spChg>
      </pc:sldChg>
      <pc:sldChg chg="modSp add mod">
        <pc:chgData name="pierre ansel" userId="a53d600738fd5c75" providerId="LiveId" clId="{E689824C-E5BC-45F1-8BC7-BD6E769CF4AF}" dt="2021-11-19T07:28:13.612" v="291" actId="20577"/>
        <pc:sldMkLst>
          <pc:docMk/>
          <pc:sldMk cId="2766853482" sldId="276"/>
        </pc:sldMkLst>
        <pc:spChg chg="mod">
          <ac:chgData name="pierre ansel" userId="a53d600738fd5c75" providerId="LiveId" clId="{E689824C-E5BC-45F1-8BC7-BD6E769CF4AF}" dt="2021-11-19T07:28:13.612" v="291" actId="20577"/>
          <ac:spMkLst>
            <pc:docMk/>
            <pc:sldMk cId="2766853482" sldId="276"/>
            <ac:spMk id="2" creationId="{E7633B7F-5638-44C5-B346-BBBAFF513921}"/>
          </ac:spMkLst>
        </pc:spChg>
      </pc:sldChg>
      <pc:sldChg chg="modSp add mod">
        <pc:chgData name="pierre ansel" userId="a53d600738fd5c75" providerId="LiveId" clId="{E689824C-E5BC-45F1-8BC7-BD6E769CF4AF}" dt="2021-11-19T07:28:19.722" v="293" actId="20577"/>
        <pc:sldMkLst>
          <pc:docMk/>
          <pc:sldMk cId="3147893992" sldId="277"/>
        </pc:sldMkLst>
        <pc:spChg chg="mod">
          <ac:chgData name="pierre ansel" userId="a53d600738fd5c75" providerId="LiveId" clId="{E689824C-E5BC-45F1-8BC7-BD6E769CF4AF}" dt="2021-11-19T07:28:19.722" v="293" actId="20577"/>
          <ac:spMkLst>
            <pc:docMk/>
            <pc:sldMk cId="3147893992" sldId="277"/>
            <ac:spMk id="2" creationId="{E7633B7F-5638-44C5-B346-BBBAFF513921}"/>
          </ac:spMkLst>
        </pc:spChg>
      </pc:sldChg>
      <pc:sldChg chg="modSp add mod">
        <pc:chgData name="pierre ansel" userId="a53d600738fd5c75" providerId="LiveId" clId="{E689824C-E5BC-45F1-8BC7-BD6E769CF4AF}" dt="2021-11-19T07:28:24.810" v="295" actId="20577"/>
        <pc:sldMkLst>
          <pc:docMk/>
          <pc:sldMk cId="3723281191" sldId="278"/>
        </pc:sldMkLst>
        <pc:spChg chg="mod">
          <ac:chgData name="pierre ansel" userId="a53d600738fd5c75" providerId="LiveId" clId="{E689824C-E5BC-45F1-8BC7-BD6E769CF4AF}" dt="2021-11-19T07:28:24.810" v="295" actId="20577"/>
          <ac:spMkLst>
            <pc:docMk/>
            <pc:sldMk cId="3723281191" sldId="278"/>
            <ac:spMk id="2" creationId="{E7633B7F-5638-44C5-B346-BBBAFF513921}"/>
          </ac:spMkLst>
        </pc:spChg>
      </pc:sldChg>
      <pc:sldChg chg="modSp add mod">
        <pc:chgData name="pierre ansel" userId="a53d600738fd5c75" providerId="LiveId" clId="{E689824C-E5BC-45F1-8BC7-BD6E769CF4AF}" dt="2021-11-19T07:28:30.598" v="297" actId="20577"/>
        <pc:sldMkLst>
          <pc:docMk/>
          <pc:sldMk cId="2116393630" sldId="279"/>
        </pc:sldMkLst>
        <pc:spChg chg="mod">
          <ac:chgData name="pierre ansel" userId="a53d600738fd5c75" providerId="LiveId" clId="{E689824C-E5BC-45F1-8BC7-BD6E769CF4AF}" dt="2021-11-19T07:28:30.598" v="297" actId="20577"/>
          <ac:spMkLst>
            <pc:docMk/>
            <pc:sldMk cId="2116393630" sldId="279"/>
            <ac:spMk id="2" creationId="{E7633B7F-5638-44C5-B346-BBBAFF513921}"/>
          </ac:spMkLst>
        </pc:spChg>
      </pc:sldChg>
      <pc:sldChg chg="modSp add mod">
        <pc:chgData name="pierre ansel" userId="a53d600738fd5c75" providerId="LiveId" clId="{E689824C-E5BC-45F1-8BC7-BD6E769CF4AF}" dt="2021-11-19T07:28:41.576" v="299" actId="20577"/>
        <pc:sldMkLst>
          <pc:docMk/>
          <pc:sldMk cId="3400717580" sldId="280"/>
        </pc:sldMkLst>
        <pc:spChg chg="mod">
          <ac:chgData name="pierre ansel" userId="a53d600738fd5c75" providerId="LiveId" clId="{E689824C-E5BC-45F1-8BC7-BD6E769CF4AF}" dt="2021-11-19T07:28:41.576" v="299" actId="20577"/>
          <ac:spMkLst>
            <pc:docMk/>
            <pc:sldMk cId="3400717580" sldId="280"/>
            <ac:spMk id="2" creationId="{E7633B7F-5638-44C5-B346-BBBAFF513921}"/>
          </ac:spMkLst>
        </pc:spChg>
      </pc:sldChg>
      <pc:sldChg chg="modSp add mod">
        <pc:chgData name="pierre ansel" userId="a53d600738fd5c75" providerId="LiveId" clId="{E689824C-E5BC-45F1-8BC7-BD6E769CF4AF}" dt="2021-11-19T07:28:46.687" v="301" actId="20577"/>
        <pc:sldMkLst>
          <pc:docMk/>
          <pc:sldMk cId="737910104" sldId="281"/>
        </pc:sldMkLst>
        <pc:spChg chg="mod">
          <ac:chgData name="pierre ansel" userId="a53d600738fd5c75" providerId="LiveId" clId="{E689824C-E5BC-45F1-8BC7-BD6E769CF4AF}" dt="2021-11-19T07:28:46.687" v="301" actId="20577"/>
          <ac:spMkLst>
            <pc:docMk/>
            <pc:sldMk cId="737910104" sldId="281"/>
            <ac:spMk id="2" creationId="{E7633B7F-5638-44C5-B346-BBBAFF513921}"/>
          </ac:spMkLst>
        </pc:spChg>
      </pc:sldChg>
      <pc:sldChg chg="modSp add mod">
        <pc:chgData name="pierre ansel" userId="a53d600738fd5c75" providerId="LiveId" clId="{E689824C-E5BC-45F1-8BC7-BD6E769CF4AF}" dt="2021-11-19T07:28:52.019" v="303" actId="20577"/>
        <pc:sldMkLst>
          <pc:docMk/>
          <pc:sldMk cId="2019514493" sldId="282"/>
        </pc:sldMkLst>
        <pc:spChg chg="mod">
          <ac:chgData name="pierre ansel" userId="a53d600738fd5c75" providerId="LiveId" clId="{E689824C-E5BC-45F1-8BC7-BD6E769CF4AF}" dt="2021-11-19T07:28:52.019" v="303" actId="20577"/>
          <ac:spMkLst>
            <pc:docMk/>
            <pc:sldMk cId="2019514493" sldId="282"/>
            <ac:spMk id="2" creationId="{E7633B7F-5638-44C5-B346-BBBAFF513921}"/>
          </ac:spMkLst>
        </pc:spChg>
      </pc:sldChg>
      <pc:sldChg chg="modSp add mod">
        <pc:chgData name="pierre ansel" userId="a53d600738fd5c75" providerId="LiveId" clId="{E689824C-E5BC-45F1-8BC7-BD6E769CF4AF}" dt="2021-11-19T07:28:58.737" v="305" actId="20577"/>
        <pc:sldMkLst>
          <pc:docMk/>
          <pc:sldMk cId="389371635" sldId="283"/>
        </pc:sldMkLst>
        <pc:spChg chg="mod">
          <ac:chgData name="pierre ansel" userId="a53d600738fd5c75" providerId="LiveId" clId="{E689824C-E5BC-45F1-8BC7-BD6E769CF4AF}" dt="2021-11-19T07:28:58.737" v="305" actId="20577"/>
          <ac:spMkLst>
            <pc:docMk/>
            <pc:sldMk cId="389371635" sldId="283"/>
            <ac:spMk id="2" creationId="{E7633B7F-5638-44C5-B346-BBBAFF513921}"/>
          </ac:spMkLst>
        </pc:spChg>
      </pc:sldChg>
      <pc:sldChg chg="modSp add mod">
        <pc:chgData name="pierre ansel" userId="a53d600738fd5c75" providerId="LiveId" clId="{E689824C-E5BC-45F1-8BC7-BD6E769CF4AF}" dt="2021-11-19T07:29:07.378" v="309" actId="20577"/>
        <pc:sldMkLst>
          <pc:docMk/>
          <pc:sldMk cId="1388551374" sldId="284"/>
        </pc:sldMkLst>
        <pc:spChg chg="mod">
          <ac:chgData name="pierre ansel" userId="a53d600738fd5c75" providerId="LiveId" clId="{E689824C-E5BC-45F1-8BC7-BD6E769CF4AF}" dt="2021-11-19T07:29:07.378" v="309" actId="20577"/>
          <ac:spMkLst>
            <pc:docMk/>
            <pc:sldMk cId="1388551374" sldId="284"/>
            <ac:spMk id="2" creationId="{E7633B7F-5638-44C5-B346-BBBAFF513921}"/>
          </ac:spMkLst>
        </pc:spChg>
      </pc:sldChg>
      <pc:sldChg chg="modSp add mod">
        <pc:chgData name="pierre ansel" userId="a53d600738fd5c75" providerId="LiveId" clId="{E689824C-E5BC-45F1-8BC7-BD6E769CF4AF}" dt="2021-11-19T07:29:12.867" v="311" actId="20577"/>
        <pc:sldMkLst>
          <pc:docMk/>
          <pc:sldMk cId="3570754076" sldId="285"/>
        </pc:sldMkLst>
        <pc:spChg chg="mod">
          <ac:chgData name="pierre ansel" userId="a53d600738fd5c75" providerId="LiveId" clId="{E689824C-E5BC-45F1-8BC7-BD6E769CF4AF}" dt="2021-11-19T07:29:12.867" v="311" actId="20577"/>
          <ac:spMkLst>
            <pc:docMk/>
            <pc:sldMk cId="3570754076" sldId="285"/>
            <ac:spMk id="2" creationId="{E7633B7F-5638-44C5-B346-BBBAFF513921}"/>
          </ac:spMkLst>
        </pc:spChg>
      </pc:sldChg>
      <pc:sldChg chg="add del">
        <pc:chgData name="pierre ansel" userId="a53d600738fd5c75" providerId="LiveId" clId="{E689824C-E5BC-45F1-8BC7-BD6E769CF4AF}" dt="2021-11-19T07:10:24.824" v="44" actId="47"/>
        <pc:sldMkLst>
          <pc:docMk/>
          <pc:sldMk cId="1145299523" sldId="28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2:3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0 15488,'-10'13'0,"-2"3"0,-1 0 0,-25 24 0,7-12 106,2 2 1,-38 50 0,55-64-51,1 0 0,0 2 0,1-1 0,1 1 0,1 0 0,1 1 0,-7 26 0,13-40-32,0-1 0,0 1 1,1-1-1,0 1 0,0-1 1,0 0-1,0 1 0,1-1 1,0 1-1,0-1 0,0 0 1,0 1-1,1-1 0,0 0 1,0 0-1,0 0 0,0 0 1,0 0-1,1-1 0,0 1 1,0-1-1,0 0 0,0 1 1,0-1-1,1-1 0,-1 1 1,6 3-1,-2-2-6,0 0-1,0-1 0,1 0 1,-1 0-1,0 0 1,1-1-1,0 0 0,0-1 1,0 0-1,-1 0 0,1 0 1,0-1-1,0 0 1,0-1-1,9-1 0,15-7-660,0-2-1,0-1 1,-1-1-1,-1-2 1,46-29-1,-17 10-8358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2:4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45 16895,'0'-2'13,"0"0"0,0 0 0,-1 0 0,1 0 0,-1 0 0,0 0 0,0 0 0,1 0 0,-1 1 0,0-1 0,-1 0 0,1 1 0,0-1 0,0 1 0,-1-1 0,1 1 0,-1 0 0,1-1 0,-1 1 0,0 0 0,1 0 0,-1 0 0,0 0 0,0 0 0,1 1 0,-1-1 0,0 0 0,0 1 0,0-1 0,0 1 0,-3 0 0,0-1 27,0 0 0,-1 1 0,1-1 0,0 1 0,-1 1 0,1-1 0,0 1 0,0 0 0,-1 0 0,1 0 0,-5 3 0,-4 3 44,0 0 0,-19 14 0,28-17-60,0 0 0,0 0 0,1 0 0,0 1-1,0-1 1,0 1 0,0 0 0,1 0 0,-5 11 0,3-7-8,2 1-1,-1-1 1,2 1 0,-1 0-1,1 0 1,-1 14 0,3-20-8,0 1 0,0 0 0,0-1 0,1 1 0,0-1 1,0 0-1,0 1 0,0-1 0,1 0 0,-1 1 0,1-1 0,0 0 0,1 0 1,-1 0-1,0-1 0,1 1 0,4 3 0,13 13 3,46 31 0,-47-38-7,-2 0 0,0 1 1,0 1-1,24 28 0,-38-38 6,0 0 0,0 0 0,0 0-1,-1 1 1,1-1 0,-1 0 0,-1 1 0,1 0 0,-1-1 0,0 1 0,0 0 0,0 0 0,-1 0 0,0-1 0,0 1 0,-1 0-1,0 0 1,0 0 0,0-1 0,-1 1 0,1-1 0,-1 1 0,-5 8 0,3-5 16,-1 0-1,0-1 1,-1 0 0,0 0-1,0 0 1,-1-1-1,0 0 1,0 0 0,0-1-1,-1 0 1,0 0 0,0 0-1,-11 4 1,16-8-27,0-1 1,-1 1-1,1-1 0,0 0 1,-1 0-1,1 0 0,0-1 1,-1 1-1,1-1 0,-1 0 1,1 0-1,-1 0 0,1 0 0,-1-1 1,1 1-1,0-1 0,-1 0 1,1 0-1,0 0 0,0-1 1,-1 1-1,1-1 0,0 1 1,0-1-1,1 0 0,-1 0 1,0-1-1,1 1 0,-1 0 0,-2-4 1,4 5-9,0 0-1,1 0 1,-1 0 0,0 0 0,0-1 0,1 1-1,-1 0 1,1-1 0,-1 1 0,1 0 0,-1-1 0,1 1-1,0 0 1,0-1 0,-1 1 0,1-1 0,0 1-1,0 0 1,1-1 0,-1 1 0,0-1 0,0 1 0,1 0-1,-1-1 1,1 1 0,-1 0 0,1-1 0,-1 1-1,1 0 1,0 0 0,0 0 0,0-1 0,-1 1 0,1 0-1,0 0 1,2-1 0,4-4 4,0 0 1,1 0-1,-1 1 1,13-7-1,92-44-251,-62 32 158,60-38 1,-95 52 89,-1-1 1,1 0-1,-2-1 0,0-1 1,0 0-1,-1-1 1,20-29-1,-24 30-23,-2 5 5,-1 0 1,0 0-1,0-1 1,-1 1 0,0-1-1,0 0 1,2-11-1,-6 20 27,0 0-1,0 0 1,0 0-1,0 0 0,0-1 1,0 1-1,0 0 0,0 0 1,0 0-1,-1 0 0,1 0 1,0-1-1,0 1 0,0 0 1,0 0-1,0 0 0,0 0 1,0 0-1,0-1 1,0 1-1,0 0 0,-1 0 1,1 0-1,0 0 0,0 0 1,0 0-1,0 0 0,0 0 1,-1-1-1,1 1 0,0 0 1,0 0-1,0 0 1,0 0-1,0 0 0,-1 0 1,1 0-1,0 0 0,0 0 1,0 0-1,0 0 0,-1 0 1,1 0-1,0 0 0,0 0 1,0 0-1,0 0 1,-1 0-1,1 0 0,0 1 1,0-1-1,0 0 0,0 0 1,0 0-1,0 0 0,-1 0 1,1 0-1,0 0 0,0 1 1,-4 1 31,1 0 1,-1 1 0,1-1-1,0 1 1,0 0 0,0 0-1,0 0 1,0 0-1,-4 7 1,-19 36 451,19-34-292,1-1-25,1 0 0,0 0 0,0 1 0,1-1-1,1 1 1,0 0 0,-2 15 0,5-24-160,-1 1-1,1-1 1,0 1 0,0-1-1,0 0 1,0 1 0,1-1 0,-1 1-1,1-1 1,0 0 0,0 1-1,0-1 1,0 0 0,1 0 0,-1 0-1,1 0 1,0 0 0,0 0-1,0 0 1,0 0 0,1-1 0,-1 0-1,1 1 1,-1-1 0,1 0-1,0 0 1,0 0 0,0 0 0,3 1-1,-2-2-282,0 0 0,0 0 0,0-1-1,0 1 1,0-1 0,0 0-1,0 0 1,0 0 0,0-1 0,0 1-1,0-1 1,0 0 0,0 0-1,-1 0 1,1-1 0,0 1 0,-1-1-1,1 0 1,-1 0 0,6-4 0,6-5-2018,-1 0 1,0-1-1,13-15 1,8-11 1575,2-4 2771,-29 34 225,0 1 1,16-12-1,-24 19-2232,1-1 0,-1 1 0,0 0 0,0-1 0,1 1 0,-1 0 0,0 0-1,1-1 1,-1 1 0,1 0 0,-1 0 0,0 0 0,1 0 0,-1-1 0,0 1 0,1 0 0,-1 0 0,1 0-1,-1 0 1,1 0 0,-1 0 0,0 0 0,1 0 0,-1 0 0,1 0 0,-1 0 0,0 1 0,1-1 0,-1 0-1,1 0 1,-1 0 0,1 1 0,0 13 821,-11 20 591,0-18-560,-7 13 68,17-27-952,-1-1 0,0 1 0,1-1 1,-1 1-1,1-1 0,-1 1 0,1 0 0,0-1 1,0 1-1,0 0 0,0-1 0,0 1 0,0 0 0,0-1 1,1 3-1,-1-4-13,0 0 0,0 1 0,1-1 0,-1 0 0,0 0-1,1 0 1,-1 0 0,0 1 0,0-1 0,1 0 0,-1 0 0,0 0 0,1 0 0,-1 0 0,0 0 0,1 0 0,-1 0 0,0 0 0,1 0 0,-1 0 0,0 0 0,1 0 0,-1 0 0,0 0 0,1 0 0,-1 0 0,0 0 0,0 0 0,1-1-1,-1 1 1,0 0 0,1 0 0,-1 0 0,0-1 0,0 1 0,1 0 0,14-10-167,-12 8 83,4-4-349,-1 0-1,0 0 1,8-11-1,-10 12 342,0 0 0,-1 1 0,2-1 0,-1 1 1,0 0-1,1 0 0,0 0 0,0 1 0,0 0 0,8-5 0,-12 8 101,0-1 0,1 1 0,-1 0 0,0 0 0,0 0 0,0-1 0,0 1 0,0 0 0,0 0 0,0 1 0,1-1 0,-1 0 0,0 0 0,0 0 0,0 1 0,0-1 0,0 1 0,0-1 0,0 1 0,0-1 0,0 1 0,0-1 0,0 1 0,0 0 0,1 1 0,0 1 107,0 0 1,0 1-1,0-1 0,0 1 0,2 7 1,-3-9-58,0 1-1,0 0 1,0-1 0,0 1 0,1-1-1,-1 0 1,1 1 0,-1-1 0,1 0-1,2 2 1,-3-3-77,0-1-1,1 0 0,-1 0 1,0 1-1,0-1 1,0 0-1,1 0 1,-1 0-1,0-1 1,0 1-1,0 0 1,1 0-1,-1-1 0,0 1 1,0 0-1,0-1 1,0 0-1,0 1 1,0-1-1,0 1 1,0-1-1,0 0 0,0 0 1,0 1-1,1-3 1,23-23-1724,-19 19 1162,-2 1 294,0 1-1,1-1 1,0 1 0,0 0-1,1 1 1,7-6-1,-11 9 332,-1 0-1,1 0 0,-1 1 0,1-1 0,0 1 0,-1-1 0,1 1 0,0 0 0,0-1 0,-1 1 1,1 0-1,0 0 0,0 0 0,-1 1 0,1-1 0,0 0 0,-1 1 0,1-1 0,0 1 1,-1-1-1,1 1 0,0 0 0,-1 0 0,1-1 0,-1 1 0,0 0 0,1 1 0,-1-1 0,0 0 1,1 0-1,-1 0 0,1 3 0,2 1 163,0 0-1,0 0 1,-1 1-1,5 8 1,10 16-2291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4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18559,'-16'0'0,"-11"0"0,-4 4 0,-3 2-128,-2 2 0,-4-1-1408,11-2 1,1-1-9089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43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22 225 16511,'-2'26'181,"-8"47"0,6-53-23,2-1 0,-1 1 0,2 0 0,2 27 0,-1-43-119,1 1 0,0-1 0,0 0 0,0 1 0,0-1 0,1 0 0,0 0 0,0 0 0,0 0 0,0 0 0,0-1 0,1 1 0,0 0-1,0-1 1,0 0 0,4 4 0,-2-4-7,0 1 0,1-1 0,-1 0-1,1 0 1,0 0 0,0-1 0,0 0 0,0 0-1,0-1 1,9 2 0,-1-2 35,0 0 1,0-1-1,0 0 0,0-1 1,0-1-1,0 0 1,0-1-1,0 0 0,21-9 1,-22 5 27,0 1 0,-1-2 0,0 1-1,0-2 1,-1 0 0,0 0 0,0-1 0,-1 0 0,-1 0 0,0-2 0,0 1 0,-1-1 0,0 0 0,-1 0 0,-1-1 0,8-21 0,3-16-865,-2-2 0,-2 0 0,6-58 0,-12 68-1007,-1 11-9081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4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14336,'42'105'72,"32"91"1413,-40-91 1693,-36-138-2944,1 0-1,7-56 0,-4 68-157,2-1-1,1 2 0,0-1 1,2 0-1,11-24 0,-14 38-41,1-1 0,0 1 0,0 1 0,0-1 0,1 1 0,0 0 1,0 0-1,1 0 0,0 1 0,0 0 0,0 1 0,1-1 0,-1 1 0,1 1 0,0 0 0,0 0 0,0 0 0,0 1 0,1 0 0,-1 1 0,1 0 0,-1 0 0,1 0 0,-1 1 0,1 1 0,-1 0 0,1 0 0,-1 0 0,1 1 0,-1 0 0,0 1 0,0 0 0,0 0 0,0 1 0,-1 0 0,10 6 0,40 38-9,-43-34-370,1-1 0,0 0 0,1-2 0,0 1 1,1-2-1,35 16 0,-23-16-173,1 0 0,-1-3 0,60 9 0,-77-15 459,1 0 0,0-1 1,0 0-1,-1-1 0,1-1 0,0 0 0,-1 0 0,0-1 0,1-1 0,-1 0 0,-1-1 0,17-8 1,-7 0 13,-1-1 0,34-30 1,-47 38 46,0-1 1,0 0-1,-1 0 1,0 0-1,-1-1 1,0 0-1,0 0 0,0 0 1,-1-1-1,4-12 1,-7 19 9,-1 0 1,1 1-1,-1-1 0,0 0 1,0 1-1,0-1 0,0 0 1,0 0-1,0 1 1,0-1-1,-1 0 0,1 1 1,-1-1-1,1 0 0,-1 1 1,1-1-1,-1 1 1,0-1-1,0 1 0,0-1 1,0 1-1,0 0 0,0-1 1,0 1-1,0 0 1,-1 0-1,1 0 0,0 0 1,-1 0-1,1 0 0,-1 0 1,1 0-1,-1 1 1,0-1-1,1 1 0,-1-1 1,1 1-1,-1-1 0,0 1 1,0 0-1,1 0 1,-1 0-1,0 0 0,1 0 1,-1 0-1,0 0 0,1 1 1,-1-1-1,-2 2 0,-3 2 52,1 1 0,0 0 0,0 0 0,0 1 0,1 0 0,0 0 0,0 0 0,0 0 0,-3 8 0,-3 2 74,2 0-1,0 1 1,0 0-1,2 0 1,0 1-1,1 0 1,1 0-1,1 1 1,-3 27-1,6-37-112,0 1 0,1 0 0,0 0 1,1 0-1,0 0 0,1-1 0,0 1 0,1 0 0,-1-1 0,2 0 0,-1 1 1,2-1-1,-1-1 0,1 1 0,0-1 0,1 1 0,0-2 0,0 1 1,15 13-1,-10-12-211,1-1 1,-1 0-1,2 0 1,-1-2-1,1 1 1,0-2-1,0 0 1,16 4-1,115 20-7464,-91-21 4682,54 10-445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4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7552,'12'0'0,"6"0"3200,-2 2 128,2 1-3200,0 0 128,-5-2-768,-6-2 128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4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 19199,'-17'3'0,"-10"0"128,-10 22 0,-15 19 128,-8 6 0,-7 9 0,2 9 0,-7 10 128,1 30 128,-2 26-384,30-4 128,18 8-128,34-22 0,29-11-128,31-17 0,30-15-512,24-45 0,0-1-14719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4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19 16384,'-5'-3'48,"0"1"0,0-1 1,-1 1-1,1 0 1,-1 0-1,1 1 1,-1 0-1,0 0 1,1 0-1,-1 1 1,-11 0-1,-3 2 220,1 0 1,-22 5-1,26-3-134,0 1-1,0 0 1,1 1-1,-1 0 1,1 2-1,1-1 1,0 2-1,-13 9 1,8-3 39,0 0 1,1 1-1,1 1 1,-24 33-1,34-42-137,1-1 1,1 1-1,-1 0 0,1 0 0,1 0 0,-1 1 0,2 0 0,-1-1 0,1 1 0,-1 10 1,2-14 1,1 0 1,0 0 0,1 0 0,-1 0 0,1 0-1,0 0 1,0-1 0,0 1 0,1 0 0,-1-1-1,1 1 1,1-1 0,-1 1 0,0-1 0,1 0-1,0 0 1,0 0 0,0 0 0,6 4 0,-2-2 27,0-1 0,0 0 0,1-1 0,-1 1 0,1-1 0,1-1 0,-1 0 0,0 0 1,1 0-1,-1-1 0,1-1 0,0 1 0,0-1 0,-1-1 0,16 0 0,4-2-53,0-1 0,0-1 0,43-12 0,-2-4-2,4-1-2902,-2 3-10463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4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10 19327,'-16'6'168,"1"-1"-1,-1 2 0,1 0 1,-27 18-1,-49 44 280,85-65-451,2 0 23,0-1-1,0 1 0,0 0 0,0 0 0,1 1 0,0-1 0,-1 1 0,2-1 1,-1 1-1,0 0 0,1 0 0,0 0 0,0 1 0,1-1 0,-1 0 0,1 1 1,0-1-1,1 1 0,-1 7 0,1-12-18,0 0 1,0 0-1,0 0 1,0-1-1,0 1 0,0 0 1,1 0-1,-1 0 1,0 0-1,0 0 1,1 0-1,-1 0 0,1 0 1,-1-1-1,0 1 1,1 0-1,0 0 0,-1-1 1,1 1-1,-1 0 1,1-1-1,0 1 0,-1 0 1,1-1-1,0 1 1,0-1-1,0 1 0,-1-1 1,3 1-1,0 0 5,-1-1 0,1 0 0,0 1-1,0-1 1,-1 0 0,1-1 0,0 1-1,0 0 1,-1-1 0,5-1-1,6-2 23,1-1 0,-1-1-1,12-7 1,8-6 45,-1 0 1,-1-2-1,-1-2 1,37-35-1,-55 48-52,-4 12 31,-7 0-34,-1 0 1,1 0-1,0 0 0,0 0 1,-1 0-1,1 1 0,-1-1 1,1 4-1,0 3 34,0-6-4,-1 2 0,1 0 1,0 0-1,1 0 1,-1 0-1,4 6 1,-5-10-47,1 0 0,-1 0 0,1 0-1,-1 0 1,1 0 0,0-1 0,-1 1 0,1 0 0,0 0 0,0-1 0,-1 1 0,1-1 0,0 1-1,0 0 1,0-1 0,0 0 0,0 1 0,0-1 0,0 1 0,0-1 0,0 0 0,0 0-1,0 0 1,0 0 0,0 1 0,0-1 0,0 0 0,0-1 0,0 1 0,0 0 0,0 0 0,0 0-1,2-1 1,4-2-5,0 0 0,0 0 1,-1 0-1,1-1 0,-1 0 0,0-1 0,11-8 0,33-42-56,-37 39 48,0 2 0,16-14-1,-28 27 12,0-1 0,0 1-1,0 0 1,0 0 0,0 0-1,0 1 1,1-1 0,-1 0 0,0 0-1,0 1 1,1-1 0,-1 1-1,1-1 1,-1 1 0,0-1-1,1 1 1,-1 0 0,1 0-1,-1 0 1,1 0 0,-1 0 0,1 0-1,-1 0 1,1 0 0,-1 0-1,1 1 1,-1-1 0,0 1-1,1-1 1,-1 1 0,0 0-1,1-1 1,-1 1 0,0 0 0,0 0-1,1 0 1,-1 0 0,0 0-1,0 0 1,0 0 0,0 0-1,0 0 1,-1 0 0,1 1-1,0-1 1,-1 0 0,2 3 0,2 6-13,0 0 1,0 1 0,-1-1 0,3 20 0,-6-29 13,0 0 0,1 3 15,0 0-1,-1 1 0,1-1 0,1 0 1,-1 0-1,1 0 0,-1 0 1,5 6-1,-5-9-9,0 0 0,1 0 0,-1 0-1,0 0 1,1 0 0,-1 0 0,1 0 0,0-1 0,-1 1 0,1-1 0,0 1 0,-1-1 0,1 0-1,0 1 1,-1-1 0,1 0 0,0 0 0,-1 0 0,1 0 0,0-1 0,0 1 0,-1 0 0,1-1-1,0 1 1,1-2 0,9-1-115,0 1-1,0 0 0,-1 1 1,1 0-1,0 1 0,0 0 1,0 1-1,0 0 0,0 1 1,0 1-1,0 0 0,-1 0 1,0 1-1,1 0 0,13 9 1,97 52-2729,-98-52 1049,31 18-8834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4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36 385 19583,'-30'362'2432,"31"-333"-2098,0-19-127,-1-8-60,0-4 40,-5-77 77,3 0 0,14-129-1,-4 148-293,2 2 0,3-1 0,3 1-1,23-59 1,-37 113 23,0 0 1,0-1-1,0 1 0,0 0 0,1 0 1,-1 0-1,1 1 0,0-1 1,0 1-1,0-1 0,1 1 0,-1 0 1,1 0-1,0 0 0,5-2 1,-5 3 6,0 1 0,1 0 0,-1 0 0,0 0 0,0 0 0,1 1 0,-1-1 0,1 1 0,-1 0 0,0 1 0,1-1 0,-1 1 0,0 0 0,0 0 0,8 3 0,-5-1 14,1 1 1,-1 0-1,-1 0 0,1 1 0,-1 0 0,1 0 0,-2 1 0,1-1 0,0 1 1,-1 0-1,0 1 0,-1-1 0,1 1 0,-1 0 0,5 14 0,-5-15 15,-1 1 0,-1 0 0,1 0 0,-1 0 0,0 0 0,-1 0 0,0 1 0,0-1 0,-1 0 0,1 1 0,-2-1-1,1 0 1,-1 1 0,0-1 0,0 0 0,-1 0 0,-5 14 0,2-12 20,0 0 0,0-1 0,-1 1 1,0-1-1,0 0 0,-1-1 0,0 0 0,-14 12 1,18-17-39,0-1 0,0 1 0,1 0 0,-1-1 0,0 1 1,0-1-1,-1 0 0,1 0 0,0 0 0,0 0 1,0-1-1,-1 1 0,1-1 0,0 0 0,-1 0 1,1 0-1,0 0 0,-1-1 0,1 1 0,0-1 0,0 0 1,0 0-1,0 0 0,0 0 0,0-1 0,0 1 1,0-1-1,0 0 0,0 0 0,-4-4 0,2 1-130,1-1 0,-1 1 0,1-1 0,1 0 0,-1 0 0,1 0-1,0 0 1,0 0 0,1-1 0,0 0 0,0 1 0,0-1 0,1 0 0,0 0 0,1 0 0,-1 0-1,2-8 1,-1 9-44,0 0-1,1 1 1,0-1-1,0 0 0,1 1 1,-1-1-1,1 1 1,1 0-1,4-10 0,-5 12 101,0 1-1,0-1 0,0 0 0,1 1 1,-1-1-1,1 1 0,0 0 0,-1-1 0,1 1 1,0 1-1,0-1 0,0 0 0,1 1 1,-1-1-1,0 1 0,6-1 0,-4 1-64,0 1-1,0 0 0,0 0 1,0 0-1,0 0 0,0 1 1,0 0-1,0 0 0,0 0 1,0 1-1,9 4 0,5 3-176,27 18 0,-35-20 177,7 4-166,-2 0 1,1 1 0,20 21-1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4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89 11776,'-2'-7'0,"-5"-7"128,14 7 128,10 3 1664,-1-5 0,1 0-1281,-1-2 1,-1 2-640,-3 2 128,-3 2 0,0 1 128,-2 1-1280,-2 3 129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4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17023,'-25'63'427,"-5"14"256,-116 229 511,142-297-1059,-1-1-143,1 0 1,0 1 0,1 0 0,0-1-1,-4 19 1,7-25-12,-1-1-1,1 1 1,0 0 0,1-1-1,-1 1 1,0-1 0,0 1 0,0-1-1,1 1 1,-1-1 0,1 0-1,-1 1 1,1-1 0,0 0-1,0 1 1,-1-1 0,3 2 0,-2-1 1,1-1 1,0 0 0,0 1-1,0-1 1,0 0 0,0 0 0,0 0-1,0 0 1,0-1 0,1 1 0,-1-1-1,0 1 1,0-1 0,1 0-1,2 0 1,35 0-284,-27-1 227,1 0 0,25 4 0,-36-3 69,0 1-1,1 0 0,-1-1 1,0 1-1,0 1 0,0-1 1,0 0-1,0 1 0,0-1 1,-1 1-1,1 0 1,0 0-1,-1 0 0,1 0 1,-1 1-1,4 4 0,0 2 8,-1 0 0,0 1-1,0-1 1,-1 1 0,-1 0-1,4 12 1,7 64 250,-11-64-110,-3-21-137,0 0 0,1 0 0,-1 0 0,0 0 0,0 0 0,1 0 0,-1 0 0,1 0 0,-1 0 0,1 0 0,-1 0 0,1 0 0,-1 0 0,1 0 0,0 0 0,0-1 0,-1 1 0,1 0 0,0 0 0,0-1 0,0 1 0,0-1 0,1 2 0,1-2 9,-1 1 0,0-1-1,1 1 1,-1-1 0,1 0 0,-1 0-1,0 0 1,1 0 0,-1 0 0,4-1-1,6-2 41,0-1 0,0 0-1,15-7 1,-21 8-50,4-1-2,0-1-1,0 0 1,-1-1-1,0 0 1,0-1-1,-1 1 0,1-2 1,-1 1-1,-1-1 1,0-1-1,0 1 0,0-1 1,-1 0-1,8-17 1,-13 24 9,0 0 0,-1 0 0,1 0 0,0 0 1,-1-1-1,1 1 0,-1 0 0,0-1 0,0 1 1,0 0-1,0 0 0,0-1 0,0 1 0,-1 0 1,0-4-1,0 5-7,1 0 0,0 1 0,-1-1 0,1 0 0,0 1 0,-1-1 0,1 1 0,-1-1 0,1 0 0,-1 1 0,1-1 0,-1 1 0,0 0 0,1-1 0,-1 1 0,0-1 0,1 1 0,-1 0 0,0-1 0,0 1 0,-1 0 2,0 0-1,1 0 0,-1 0 0,1 0 0,-1 0 0,1 0 1,-1 1-1,1-1 0,-1 0 0,1 1 0,-1-1 1,1 1-1,0 0 0,-2 0 0,-3 3 18,0 0 0,1 0 1,0 0-1,0 1 0,0-1 0,0 1 0,1 0 0,0 1 0,0-1 1,0 1-1,0 0 0,1 0 0,0 0 0,0 0 0,1 0 0,0 1 1,-2 8-1,3-10-24,0 0 1,0 0-1,0 1 1,1-1-1,0 1 1,0-1-1,0 0 1,1 1-1,0-1 1,0 0-1,0 0 1,1 1-1,-1-1 1,1 0-1,0 0 1,1-1-1,-1 1 1,1 0-1,0-1 1,0 1-1,1-1 1,4 5-1,-2-4-621,1-1-1,-1 0 0,13 7 1,-19-11 616,40 21-11961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2:4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37 12672,'-5'8'59,"0"-2"289,0 1-1,1 0 1,0 0 0,-5 15 0,8-21-294,1 1 1,-1 0 0,1 0-1,0-1 1,0 1-1,-1 0 1,1 0 0,0 0-1,0-1 1,1 1 0,-1 0-1,0 0 1,1-1 0,-1 1-1,1 0 1,-1 0-1,1-1 1,0 1 0,0-1-1,-1 1 1,1 0 0,0-1-1,1 0 1,-1 1 0,0-1-1,0 0 1,3 3 0,-1-3-86,-1 0 1,0 0 0,0 0 0,1 0-1,-1 0 1,0-1 0,1 1 0,-1-1 0,1 1-1,-1-1 1,1 0 0,-1 0 0,1 0-1,-1 0 1,1-1 0,-1 1 0,1-1 0,-1 1-1,0-1 1,4-1 0,2-1-372,0-1 0,0 0 0,0 0-1,10-8 1,-5 3 374,-1-2-1,0 0 1,0 0-1,-1-1 1,10-15 0,-20 27 82,-1 0 1,0 0 0,0 0 0,1 0 0,-1 0 0,0 0 0,0 1-1,0-1 1,1 0 0,-1 0 0,0 0 0,0 0 0,0 0-1,1 0 1,-1 0 0,0 1 0,0-1 0,0 0 0,0 0 0,0 0-1,1 1 1,-1-1 0,0 0 0,0 0 0,0 0 0,0 1-1,0-1 1,0 0 0,0 0 0,0 0 0,0 1 0,0-1 0,0 0-1,0 0 1,0 0 0,0 1 0,0-1 0,0 0 0,0 0 0,0 1-1,0-1 1,0 0 0,4 23 1261,1 1-255,-5-22-1046,1 0 0,0 1 0,0-1 0,-1 0 1,1 1-1,1-1 0,-1 0 0,0 0 0,1 0 0,-1 0 0,1 0 0,-1 0 0,1 0 0,0-1 0,0 1 0,0-1 0,0 1 0,0-1 0,0 0 0,0 1 0,0-1 0,0 0 0,1 0 0,-1-1 0,1 1 0,-1-1 0,0 1 0,1-1 0,-1 1 0,1-1 0,-1 0 0,1 0 0,-1-1 0,1 1 0,-1 0 0,0-1 0,3 0 0,0-1-388,0 0 1,0 0-1,0 0 0,0-1 1,-1 1-1,1-1 0,4-4 1,-4 3-844,0-1 0,0 1 0,-1-1 0,0 0 0,6-9 0,9-23 200,2 0 10026,-21 38-8911,2 10 1967,-1 15-1751,-1-20-351,0 4 286,0 0 1,1 0-1,3 16 1,-4-23-464,1-1 1,0 1-1,0-1 1,0 1-1,0-1 1,0 0-1,0 0 1,0 1-1,1-1 0,-1 0 1,1 0-1,0 0 1,-1-1-1,1 1 1,0 0-1,0 0 1,0-1-1,0 0 1,5 3-1,11 3-10197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49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16639,'-4'7'0,"-4"8"-1151,-16-6-1,1 0-8832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4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0 334 20095,'20'-28'250,"-1"-1"-1,26-55 1,-35 60-98,2 1 0,1 1 0,0 0 0,2 1 0,0 0 1,22-21-1,-36 41-147,0-1 1,1 1-1,-1-1 1,1 1-1,-1 0 0,1 0 1,0 0-1,-1 0 1,1 0-1,0 0 1,0 0-1,0 0 1,-1 1-1,1-1 1,0 1-1,0-1 1,0 1-1,0 0 0,0 0 1,0 0-1,0 0 1,0 0-1,0 0 1,0 1-1,0-1 1,0 1-1,0-1 1,0 1-1,-1-1 1,1 1-1,0 0 1,0 0-1,-1 0 0,1 0 1,0 1-1,-1-1 1,1 0-1,-1 1 1,0-1-1,1 0 1,1 4-1,5 6-392,-1 1 1,0-1-1,0 2 0,8 23 1,-9-23-1153,8 20-11239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49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12 19839,'-6'1'266,"1"-1"0,-1 1-1,0-1 1,0 0-1,0 0 1,0-1-1,0 0 1,0 0 0,-7-2-1,-31-3 1026,29 5-1379,0 1-1,0 0 1,-1 1-1,1 1 1,1 0 0,-22 7-1,35-9 79,0 1 0,0 0 0,-1-1 0,1 1-1,0 0 1,0-1 0,0 1 0,-1 0 0,1 0 0,0 0-1,0 0 1,1 0 0,-1 0 0,0 0 0,0 0 0,0 1-1,1-1 1,-1 0 0,0 0 0,1 1 0,0-1-1,-1 0 1,1 1 0,0-1 0,-1 0 0,1 1 0,0-1-1,0 1 1,0-1 0,0 0 0,0 1 0,1-1 0,-1 1-1,0-1 1,1 0 0,0 3 0,2 3-30,0 1-1,0 0 1,1-1-1,0 0 1,6 8 0,51 65 79,-36-51 325,39 65 1,-61-88-330,0 0 1,-1 1-1,0-1 1,0 1-1,0 0 1,-1-1 0,0 1-1,0 0 1,-1 0-1,0-1 1,0 1-1,-1 0 1,1 0-1,-1 0 1,-1-1 0,0 1-1,0 0 1,0-1-1,0 0 1,-5 8-1,6-12-149,0-1 0,0 1-1,0-1 1,0 1 0,-1-1 0,1 1-1,0-1 1,-1 0 0,1 0-1,-1 1 1,0-1 0,1 0 0,-1-1-1,0 1 1,1 0 0,-1 0-1,0-1 1,0 1 0,0-1 0,1 0-1,-1 1 1,0-1 0,0 0 0,0 0-1,0 0 1,0 0 0,0 0-1,0-1 1,1 1 0,-1-1 0,0 1-1,0-1 1,0 0 0,-2-1-1,0 0-325,-1 0-1,1-1 1,0 1-1,0-1 0,0 0 1,0 0-1,1 0 1,0-1-1,-1 0 0,1 1 1,0-1-1,-2-4 1,-4-14-3592,1 1-2304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50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17535,'0'0'0,"-9"10"1024,11-6 0,8 4-1024,-2 1 0,-2 0 768,0 3 128,-5 4-1152,-1-3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50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3 124 18047,'0'1'7,"-1"0"0,1 0-1,0-1 1,-1 1-1,1 0 1,0 0-1,0 0 1,0 0 0,0-1-1,0 1 1,0 0-1,0 0 1,0 0-1,0 0 1,0 0 0,0-1-1,0 1 1,1 0-1,-1 0 1,0 0 0,1-1-1,-1 1 1,0 0-1,1 0 1,-1-1-1,1 1 1,-1 0 0,1-1-1,0 1 1,-1 0-1,1-1 1,0 1-1,-1-1 1,1 1 0,0-1-1,0 1 1,-1-1-1,1 0 1,0 1-1,0-1 1,0 0 0,1 0-1,0 2 12,1-1 0,-1-1 0,1 1 0,-1 0 0,1-1 0,0 1-1,-1-1 1,1 0 0,0 1 0,-1-2 0,1 1 0,0 0 0,5-1 0,-5-2-42,1 1 1,0 0 0,-1-1-1,1 0 1,-1 0 0,0 0-1,0 0 1,0 0 0,0-1-1,-1 1 1,1-1 0,-1 0-1,0 0 1,0 0 0,0 0-1,2-8 1,-2 8-1,-1-1-1,0 0 0,0 1 1,0-1-1,-1 0 1,1 1-1,-1-1 1,0 0-1,0 0 1,-1 1-1,0-1 1,1 0-1,-1 1 1,-1-1-1,-1-4 0,3 8 24,0 0 0,-1 1 0,1-1 0,0 0 0,-1 0-1,1 1 1,0-1 0,-1 0 0,1 1 0,-1-1 0,1 1-1,-1-1 1,1 0 0,-1 1 0,0-1 0,1 1-1,-1-1 1,1 1 0,-1 0 0,0-1 0,0 1 0,1 0-1,-1-1 1,0 1 0,0 0 0,1 0 0,-1 0 0,0 0-1,0 0 1,1 0 0,-1 0 0,0 0 0,0 0-1,0 0 1,1 0 0,-1 0 0,0 0 0,0 1 0,1-1-1,-1 0 1,0 0 0,1 1 0,-1-1 0,0 1 0,1-1-1,-1 1 1,0-1 0,1 1 0,-1-1 0,1 1-1,-1-1 1,0 2 0,-3 3 39,-1 1 0,1-1 0,1 1 0,-5 9-1,7-14-36,-3 8 63,0 0-1,1 0 0,0 0 0,0 1 0,1-1 1,0 1-1,0 0 0,2 0 0,-1 13 0,1-20-52,0 0-1,0 0 0,0 0 1,1 0-1,-1 0 0,1 0 0,-1 0 1,1 0-1,0-1 0,0 1 1,1 0-1,-1-1 0,1 1 0,-1 0 1,1-1-1,0 0 0,-1 1 1,1-1-1,1 0 0,-1 0 1,0 0-1,0 0 0,1-1 0,-1 1 1,1-1-1,-1 1 0,1-1 1,0 0-1,0 0 0,-1 0 1,1 0-1,0-1 0,0 1 0,0-1 1,3 1-1,-3-1-11,0 0-1,0 0 0,0 0 1,0 0-1,0 0 1,0-1-1,0 1 1,0-1-1,0 0 0,0 0 1,0 0-1,0 0 1,-1-1-1,1 1 1,-1-1-1,1 0 0,-1 1 1,1-1-1,-1 0 1,0 0-1,0-1 1,0 1-1,0 0 0,3-5 1,-1-3 20,1 0 0,-1 0 0,0 0 0,-1 0-1,2-17 1,1 5 334,-6 22-332,0-1 0,1 1 0,-1 0 0,0-1 0,1 1 1,-1 0-1,1-1 0,-1 1 0,0 0 0,1 0 0,-1 0 0,1-1 0,-1 1 0,1 0 1,-1 0-1,1 0 0,-1 0 0,1 0 0,-1 0 0,1 0 0,-1 0 0,1 0 1,-1 0-1,0 0 0,1 0 0,0 1 0,21 3 582,-8-2-390,62-2 173,-57-2-150,0 1 0,0 2 0,0 0 0,0 1 1,23 5-1,-37-6-242,1 1 1,0 0 0,-1 1-1,0-1 1,0 1 0,0 0 0,0 1-1,0-1 1,0 1 0,-1 0-1,0 0 1,1 0 0,-2 0-1,1 1 1,0 0 0,-1 0-1,0 0 1,0 0 0,-1 0-1,1 1 1,2 8 0,-5-14-11,4 13-1799,1 1 1,1-1 0,0-1-1,7 13 1,9 8-6399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5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15232,'-4'11'0,"-5"5"896,3-7 127,1 0-639,-2 19 0,1 14 3456,-10 23 0,-8 20-4480,1 7 0,0 15-640,5 0 0,3 6-4735,19-29-1,2 1 640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5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16128,'-9'10'0,"-6"4"0,-10-7 128,-11-1-128,0 13 0,-2 7-4608,9-5 128,1-1 640</inkml:trace>
  <inkml:trace contextRef="#ctx0" brushRef="#br0" timeOffset="1">585 69 15360,'-6'2'0,"0"1"1279,3 9 129,0 4-384,-11 14 0,-6 14-1024,-15 14 0,-6 17-384,0-5 128,1 0-13823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5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169 933 17791,'-7'3'0,"-5"0"640,1-13 128,-7-6-512,2-19 128,-5-17 0,0 2 128,-3-8-3840,5 1 1,0 1-6017</inkml:trace>
  <inkml:trace contextRef="#ctx0" brushRef="#br0" timeOffset="1">474 1 17791,'-1'28'0,"-2"21"0,-3 8 128,-5 13 0,7 7 0,1 9-896,3-16 0,0 0-11135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5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 20607,'-15'4'0,"-10"2"384,-10 2 0,-5 1 0,4 1 0,2 1-384,-2-5 128,2-6-6143,9-3 127,-2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5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0 17407,'8'11'0,"2"11"2944,7 26 128,0 22-2560,-2 26 128,-3 23-512,-21 55 0,-18 46-128,-13-10 0,-15 9-256,-10-27 128,-16-18-10239,-2-39 127,0 0 10368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2:44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14080,'-3'14'0,"-2"6"-256,2-8 128,2 0-9728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6:5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17791,'43'33'126,"-12"-10"4,81 63 702,140 82 0,-235-157-790,4 0-6,-2 2 0,1 0 1,28 27-1,-44-36-26,0-1 0,0 1 0,-1 1 0,1-1-1,-1 0 1,0 1 0,-1-1 0,1 1 0,-1 0 0,0 0 0,0 0 0,0 0 0,-1 1 0,0-1 0,0 0 0,0 1 0,0-1 0,-1 0 0,0 1 0,0-1 0,-2 9 0,-1-3 41,0 1 0,-1 0 0,-1-1 0,1 0 0,-2 0 1,0 0-1,-11 15 0,-61 67 171,74-89-213,-290 273 127,279-264-166,-45 38-1730,-103 66 0,50-44-10079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5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72 471 16895,'2'34'70,"1"0"0,2 0 0,13 47 0,4 26 162,52 555 2271,-56-460-1443,-18-201-1045,2 12 251,-3-16 17,-4-35 198,-65-191 584,23 83-828,20 46 12,-28-204 1,48 238-197,4 0 1,2-1 0,4 1 0,12-78 0,-8 105-22,1 0 1,2 1-1,17-41 1,-20 62-23,0 1 0,1 0 1,1 0-1,0 1 1,1 1-1,1-1 1,0 2-1,1-1 1,17-14-1,-21 22-9,0 0-1,0 1 1,0 0-1,0 0 1,1 1-1,0 0 1,0 0-1,18-4 1,-20 7 6,-1 0 0,1 0 1,0 1-1,0 0 0,-1 0 0,1 0 1,0 1-1,0 0 0,-1 0 1,1 1-1,-1 0 0,1 0 1,8 4-1,-3 1-5,-1 0 0,0 0 0,-1 1 0,0 0 0,0 1 0,0 0 0,-1 1 0,-1 0 0,0 0 0,0 1 0,-1 0 0,0 0 0,-1 1 1,0 0-1,-1 0 0,0 0 0,4 20 0,-4-13 16,-2-1 0,0 1 1,-1 0-1,0 0 0,-2 0 0,0 0 1,-2 0-1,0 0 0,0-1 0,-2 1 1,-10 31-1,10-40-6,-1 0 1,0 0-1,0-1 1,-1 1-1,0-1 1,-1 0-1,0-1 1,0 0-1,-1 0 0,0 0 1,-1-1-1,-17 12 1,18-14 1,0-1 0,-1 0-1,1 0 1,-1 0 0,1-1 0,-1-1 0,0 1 0,0-1 0,0-1 0,-1 0-1,1 0 1,0-1 0,0 0 0,-1 0 0,-16-4 0,22 3-9,1 0 0,-1-1 0,0 1 0,0-1 0,1 0-1,-1 0 1,1 0 0,-1 0 0,1-1 0,0 1 0,0-1 0,0 0 0,0 0 0,1 0 0,-1 0 0,1 0 0,0-1-1,-1 1 1,2-1 0,-1 1 0,0-1 0,1 0 0,0 0 0,-1 0 0,2 0 0,-1 0 0,0 0 0,1-4 0,-1-7-20,0 1 1,1-1 0,1 0-1,1 1 1,0-1 0,7-25 0,-1 15-47,1 0 0,0 0 0,2 1 1,1 1-1,1 0 0,0 0 1,2 2-1,1 0 0,1 0 0,0 1 1,1 2-1,32-26 0,-41 37 30,-1 0 1,1 1-1,1 1 0,-1 0 0,1 0 1,0 0-1,0 1 0,1 1 0,-1 0 1,1 0-1,0 1 0,-1 1 0,1-1 0,0 2 1,0-1-1,0 2 0,0-1 0,0 2 1,-1-1-1,1 1 0,0 1 0,-1 0 1,1 1-1,-1 0 0,13 6 0,-8-1-7,-1 0 0,0 1 0,0 0 0,-1 1 0,0 0 0,0 1 0,-2 0 0,1 1 0,-2 1 0,0 0 0,0 0 0,-1 1 0,-1 0 0,-1 1 0,7 17 0,-8-14 86,-1 0 0,0 0 0,-1 0 0,-2 0 0,2 27 0,-4-39-29,0-1-1,0 1 1,-1 0-1,1 0 1,-1 0-1,-1-1 1,0 1 0,0-1-1,0 1 1,0-1-1,-1 1 1,0-1-1,-1 0 1,1-1-1,-1 1 1,0 0-1,0-1 1,-8 7-1,10-10-5,0-1-1,0 1 1,0 0-1,-1-1 1,1 0-1,-1 1 1,1-1-1,-1 0 1,1 0-1,-1-1 1,1 1-1,-1 0 0,0-1 1,0 0-1,1 1 1,-1-1-1,0 0 1,0 0-1,1-1 1,-1 1-1,0-1 1,1 1-1,-1-1 1,0 0-1,1 0 1,-1 0-1,1 0 1,-3-2-1,1 0 5,0 0 0,0 0 0,0 0 1,1 0-1,0-1 0,-1 0 0,1 0 0,1 0 0,-1 0 0,0 0 0,1 0 1,0-1-1,0 1 0,-2-9 0,1 1-3,1 0-1,1 1 1,0-1 0,0 0-1,2 0 1,-1 0 0,1 0 0,1 0-1,0 1 1,1-1 0,0 0-1,1 1 1,0 0 0,1 0-1,0 0 1,0 1 0,12-16 0,-5 9 4,0 0 0,1 2 0,1-1 0,0 2 0,1 0 0,1 1 0,0 0 0,1 1 0,26-14 0,-27 19 6,0 0 1,1 1-1,0 0 1,0 2 0,0 0-1,0 1 1,1 0-1,-1 2 1,32 0 0,-25 3-109,0 0 0,0 2 0,0 1 0,-1 0 0,0 2 0,36 16 0,-46-18-1501,-1 0-1,26 6 0,-4-4-11640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59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 19199,'-31'26'-13,"-21"16"111,-52 57 0,90-85-36,1 2 1,1-1 0,0 2-1,1 0 1,1 0 0,1 1 0,0 0-1,-7 24 1,14-37-41,1 0 0,0-1 0,0 1 0,0 0 0,1 0 1,-1-1-1,1 1 0,1 0 0,-1 0 0,1 0 0,-1-1 0,1 1 0,3 7 0,-1-5 17,0-1 0,1 1 1,0-1-1,0 0 0,0-1 0,0 1 0,1-1 0,7 7 0,-5-6 13,0 0 0,1 0 0,-1-1 0,1 1 0,0-2-1,0 1 1,1-1 0,-1-1 0,1 1 0,0-1 0,0-1 0,0 0-1,1 0 1,-1-1 0,0 0 0,13 0 0,-15-2-28,1 0 0,0 0 0,-1 0 0,1-1 0,-1 0 0,0-1 0,0 0 0,0 0 0,0 0 0,0-1 0,0 0 1,-1 0-1,0-1 0,0 1 0,0-1 0,-1-1 0,1 1 0,-1-1 0,-1 0 0,6-8 0,-7 9-11,1-1-1,-1 0 1,-1 0-1,1 0 1,-1-1 0,0 1-1,-1 0 1,1-1 0,-1 1-1,0-1 1,-1 0 0,0 1-1,0-1 1,0 1-1,-1-1 1,0 0 0,0 1-1,-1 0 1,0-1 0,0 1-1,0 0 1,-4-8-1,2 6-58,-1 1 1,1 0-1,-1-1 0,-1 2 0,1-1 0,-1 1 0,0 0 0,0 0 0,-1 0 0,0 1 0,0 0 0,0 0 0,-1 1 0,1 0 0,-1 0 0,-15-4 0,4 3-3004,0 0-9643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0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9 814 16895,'-3'11'23,"2"-6"29,0 0 0,0 0-1,0 0 1,0 0-1,1 0 1,0 7-1,2 255 1617,-1-14-626,53 489 1768,-35-516-1162,-18-226-1634,-1 1 0,0-1 0,0 0-1,0 0 1,0 0 0,0 1 0,0-1 0,0 0-1,0 0 1,0 1 0,1-1 0,-1 0 0,0 0-1,0 1 1,0-1 0,0 0 0,0 0 0,0 1-1,-1-1 1,1 0 0,0 0 0,0 1 0,0-1-1,0 0 1,0 0 0,0 0 0,0 1 0,0-1-1,-1 0 1,1 0 0,0 0 0,0 1-1,0-1 1,0 0 0,-1 0 0,1 0 0,0 0-1,0 0 1,0 1 0,-1-1 0,1 0 0,0 0-1,-1 0 1,-8-9 244,-9-22 8,14 16-238,0 1 1,1-1-1,1-1 1,0 1-1,1 0 1,0 0-1,1 0 0,1-1 1,1 1-1,0 0 1,1 0-1,0 0 1,1 0-1,9-18 1,-11 27-21,0 1 0,1 0 0,0 0 0,0 1 0,0-1 0,1 0 0,-1 1 0,1 0 1,0 0-1,0 0 0,1 1 0,-1-1 0,1 1 0,0 0 0,0 0 0,0 1 0,0-1 1,0 1-1,0 0 0,1 0 0,-1 1 0,12-2 0,-9 3 2,0 0 1,1 0-1,-1 1 0,0 0 1,1 1-1,-1-1 0,0 2 1,0-1-1,0 1 0,0 0 1,-1 1-1,1 0 0,-1 0 1,13 10-1,-1 2-2,0 2 0,-1 0 0,0 1 0,-2 1 1,0 0-1,-1 1 0,-2 1 0,0 0 0,-1 1 0,-1 0 1,-1 1-1,7 28 0,-7-18 13,-2 0 1,-1 0-1,-2 0 0,-1 1 1,-2 0-1,-1-1 1,-2 1-1,-6 45 1,5-71-17,0 0 0,0 0 1,-1 0-1,0 0 0,-1-1 1,0 0-1,0 1 0,-1-1 1,1-1-1,-2 1 0,1-1 1,-11 11-1,12-14-4,0-1 1,0 1 0,0-1-1,-1 0 1,0 0 0,1 0-1,-1-1 1,0 0-1,0 0 1,0 0 0,0 0-1,-1-1 1,1 0 0,0 0-1,-1 0 1,1-1-1,0 0 1,-1 0 0,1 0-1,-1-1 1,1 0 0,-6-1-1,5 0-1,-1 0 0,1-1 0,0 0 0,0-1 0,0 1 0,0-1 0,1 0 0,0 0 0,-1-1 0,1 0 0,1 0 0,-1 0 0,1 0 0,0-1 0,0 1 0,-6-13 0,2 1 0,1 0 0,0 0 0,1 0 0,1-1 0,-4-25 0,6 22 0,1-1 0,1 1 0,1 0 0,1 0 0,1 0 0,1 0 0,0 0 0,2 0 0,0 1 0,2 0 0,0 0 0,1 0 0,12-20 0,6-7 0,2 2 0,45-54 0,79-77 0,-41 50 0,101-150 0,-169 208 0,-3 0 0,46-108 0,-41 61 0,-5-1 0,-5-2 0,-5-2 0,18-156 0,-43 228 0,-1-1 0,-3 0 0,-2 0 0,-2 0 0,-9-53 0,10 92 0,-1-1 0,0 1 0,0 0 0,-1 0 0,0 0 0,0 0 0,-1 1 0,-1 0 0,0 0 0,-11-14 0,14 20 0,0 0 0,-1 1 0,1-1 0,0 1 0,-1 0 0,0 0 0,1 0 0,-1 0 0,0 1 0,0-1 0,0 1 0,0 0 0,0 0 0,0 1 0,0-1 0,-1 1 0,1 0 0,0 0 0,0 0 0,0 0 0,0 1 0,0 0 0,0 0 0,0 0 0,0 0 0,0 1 0,0-1 0,-7 5 0,1 0 0,0 0 0,0 0 0,0 1 0,1 0 0,0 1 0,0 0 0,1 1 0,0 0 0,-11 15 0,1 4 0,1 1 0,-20 48 0,2 11 0,3 1 0,-28 132 0,-14 193 0,43-178 0,1 440 0,58-323 0,-16-285 0,2-1 0,46 130 0,-51-173 0,2 0 0,0-1 0,1-1 0,1 0 0,2 0 0,0-1 0,28 30 0,-34-43 0,-1 0 0,1-1 0,0 0 0,1 0 0,-1-1 0,1 0 0,1-1 0,-1 0 0,1-1 0,0 0 0,0 0 0,0-1 0,0-1 0,0 0 0,1-1 0,-1 0 0,1 0 0,13-2 0,-13-1 0,1 0 0,-1-1 0,0 0 0,0-1 0,0-1 0,0 0 0,-1 0 0,0-1 0,0 0 0,0-1 0,-1-1 0,0 1 0,-1-2 0,1 1 0,11-16 0,1-2 0,-1-2 0,-2 0 0,0-2 0,17-38 0,-21 36-7,-1-1-1,-2 0 1,-1 0-1,7-36 1,-15 50-1,0 1 0,-1-1 1,0 0-1,-2 0 0,0 0 1,-2 0-1,0 1 0,-8-35 1,8 47 4,0-1 1,0 1 0,-1 0 0,0 0 0,0 0 0,-1 0 0,1 1 0,-1-1 0,-7-6 0,9 10 1,1 0 0,-1 1 0,0-1 1,0 1-1,0 0 0,0 0 1,0 0-1,0-1 0,0 2 0,0-1 1,0 0-1,0 0 0,-1 1 0,1-1 1,0 1-1,-1 0 0,1 0 1,0-1-1,0 2 0,-1-1 0,1 0 1,0 0-1,-1 1 0,1-1 0,0 1 1,0 0-1,0-1 0,-1 1 1,-2 2-1,-2 2-9,1 0-1,0 0 1,0 0-1,0 1 1,1-1 0,0 1-1,0 1 1,1-1 0,-1 1-1,1 0 1,1 0 0,-1 0-1,1 0 1,1 0 0,-1 1-1,1-1 1,0 1 0,1 0-1,-1 14 1,1-10 6,0 1 0,1 0 0,0 0 0,1 0 0,1 0-1,0 0 1,1-1 0,0 1 0,1-1 0,0 0 0,11 20 0,-10-23 2,1 0 1,1 0-1,-1-1 1,2 1-1,-1-2 0,1 1 1,0-1-1,0 0 1,1-1-1,0 0 0,0 0 1,1-1-1,0 0 1,0-1-1,0 0 0,0 0 1,0-1-1,1-1 1,13 2-1,-9-2-160,1-1 1,-1-1-1,1 0 0,-1-1 1,1-1-1,-1 0 1,1-1-1,-1-1 0,0 0 1,-1-1-1,1-1 0,25-14 1,-19 8-1130,35-27 1,-26 13-2231,-3 0-8830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0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1 498 19967,'9'45'640,"4"61"0,-11-99-521,1-13-99,1-16-31,6-98 14,-7 69-46,2 0-1,17-77 0,-21 125 44,-1 0 0,1 1 0,0-1 0,0 0 0,0 1 0,0-1 0,0 0 0,1 1 0,-1-1 0,1 1 0,0 0 0,0 0 0,-1-1 0,4-1 0,-3 3 0,0 0 0,1 0 0,-1 1 0,0-1 0,0 1 0,0 0 0,0 0 0,0-1 0,0 1 0,1 0 0,-1 1 0,0-1 0,0 0 0,0 1 0,0-1 0,0 1 0,0 0 0,0-1 0,0 1 0,3 2 0,18 9 0,0 1-1,0 0 1,25 22-1,38 23 25,-85-58-18,0 1 1,0 0 0,1 0 0,-1-1-1,0 1 1,1-1 0,-1 1 0,1-1-1,-1 1 1,0-1 0,1 0 0,-1 0-1,1 0 1,-1 0 0,1 0 0,-1 0-1,2 0 1,-2-1-3,0 1 0,-1-1 0,1 1 0,0 0 0,-1-1 0,1 1-1,-1-1 1,1 0 0,-1 1 0,1-1 0,-1 1 0,1-1 0,-1 0 0,0 0 0,1 1-1,-1-1 1,0 0 0,1 1 0,-1-1 0,0 0 0,0 0 0,0-1 0,1-4-4,-1 0 0,0-1 1,-1 1-1,0 0 1,-2-12-1,3 18-2,-1 0 0,1 0 0,0-1 0,0 1 0,0 0 0,0 0 0,0 0 0,0 0 0,0 0 0,0 0 0,0 0 0,0 0 0,0-1 0,0 1 0,0 0 0,0 0 0,0 0 0,0 0 0,0 0 0,0 0 0,0 0 0,0 0 0,0-1 0,0 1 0,1 0 0,-1 0 0,0 0 0,0 0 0,0 0 0,0 0 0,0 0 0,0 0 0,0 0 0,0 0 0,0 0 0,0 0 0,0-1-1,1 1 1,-1 0 0,0 0 0,0 0 0,0 0 0,0 0 0,0 0 0,0 0 0,0 0 0,0 0 0,0 0 0,1 0 0,-1 0 0,0 0 0,0 0 0,0 0 0,0 0 0,0 0 0,10 4-72,15 13 21,-19-13 58,10 8-5,1-1 0,0-1 0,0-1 0,31 12 0,-42-19 0,0-1 0,0 1 0,1-1 0,-1 0 0,0 0 0,0-1 0,0 0 0,1 0 0,-1-1 0,0 1 0,0-1 0,0-1 0,0 1 0,0-1 0,0 0 0,0 0 0,0-1 0,-1 0 0,8-4 0,0-2 0,1 1 0,-1 0 0,2 2 0,-1-1 0,1 2 0,0 0 0,0 0 0,0 2 0,1 0 0,-1 0 0,21 1 0,-13 1 0,19 0 0,80-14 0,-108 12 0,-1 0 0,1-1 0,-1-1 0,0 0 0,0-1 0,-1 0 0,0-1 0,0 0 0,20-17 0,-23 16-1,0-1-1,-1 1 1,0-1-1,-1-1 0,0 0 1,0 0-1,6-14 1,-10 19-6,-1-1 0,1 1 0,-2-1 0,1 0 1,-1 1-1,1-1 0,-2 0 0,1 0 1,-1 1-1,1-1 0,-2 0 0,1 0 0,-1 0 1,1 0-1,-2 1 0,-2-11 0,3 14 7,1 0 0,-1 0 0,0 0 0,-1 0 0,1 1 0,0-1 0,0 0 0,-1 0 0,1 1 0,-1-1 0,0 1 0,1-1 0,-1 1 0,0-1 0,0 1 0,0 0 0,0 0 0,0 0 0,0 0 0,0 1 0,0-1 0,0 0 0,0 1 0,0-1 0,-1 1 0,1 0 0,0 0 0,0 0 0,-1 0 0,1 0 0,0 1 0,-3 0 0,0 0 0,-1 0 0,1 1 0,-1 0 0,1 0 0,0 0 0,-1 1 0,2 0 0,-1 0 0,0 0 0,0 1 0,1-1 0,-5 5 0,2 0 12,1 1 0,0-1-1,0 1 1,0 0-1,1 1 1,1-1 0,-1 1-1,2 0 1,-1 0-1,1 0 1,1 0-1,0 1 1,0-1 0,1 1-1,0 0 1,1-1-1,1 1 1,-1-1 0,2 1-1,-1-1 1,1 1-1,7 17 1,-6-18 1,0-1 0,1 0 1,1 0-1,-1 0 0,1-1 0,1 1 1,0-1-1,0 0 0,1-1 0,-1 0 0,1 0 1,1 0-1,0-1 0,0 0 0,0 0 1,0-1-1,1 0 0,0-1 0,0 0 1,0 0-1,1-1 0,-1 0 0,1 0 0,16 1 1,-11-3 19,1 0-1,-1-2 1,1 1 0,-1-2 0,1 0 0,-1-1 0,0-1 0,0 0-1,21-9 1,-27 9-280,0 0 0,0-1 0,0 0 0,0 0-1,-1-1 1,0 0 0,-1-1 0,1 0 0,-1 0-1,0 0 1,-1-1 0,0 0 0,0 0 0,-1-1-1,8-16 1,4-14-12211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03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91 16767,'-16'-13'0,"-11"-8"-2175,-7-7 127,-2 0-6400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04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0 19583,'-23'29'0,"-18"18"128,1 22 0,-8 17 0,5 40 128,2 30 0,14 9 128,10 15-128,29-14 0,20-3-128,32-17 0,28-8-128,8-43 0,10-32-384,13-25 0,14-32-384,-9-31 0,1 0-13055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05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 21503,'-9'10'-19,"8"-8"14,0 0 0,-1 0 1,1 0-1,-1-1 0,1 1 0,-1 0 1,1-1-1,-1 1 0,0-1 1,0 0-1,0 0 0,1 1 0,-1-1 1,0 0-1,-1-1 0,1 1 1,0 0-1,0 0 0,0-1 0,0 0 1,-1 1-1,-2-1 0,-11 1 21,0 0 0,1 1-1,0 1 1,0 0 0,0 1-1,0 1 1,0 0 0,1 1-1,0 1 1,0 0-1,0 1 1,1 0 0,0 1-1,-13 13 1,23-19-86,0 0 0,0 0 1,1 0-1,-1 1 0,1-1 0,0 1 0,0-1 1,0 1-1,0 0 0,1 0 0,-1 0 0,1 0 1,0 0-1,-1 8 0,2-5 18,0 0 0,0 0 0,1 0-1,0 0 1,0 0 0,0 0 0,1 0 0,3 8 0,2 2 43,1-1 0,0-1 0,1 0 0,1 0 0,0-1 0,18 19 0,1-2 45,-10-12 527,0 1 0,-2 1 0,27 42 0,-40-56-458,0-1 0,-1 1 0,0 1 1,0-1-1,-1 0 0,0 1 1,0-1-1,-1 1 0,0-1 1,0 1-1,-1 0 0,0-1 0,0 1 1,-1 0-1,0-1 0,0 1 1,-1-1-1,-3 10 0,0-3-258,-1 0-1,-1-1 0,0 1 1,-1-2-1,0 1 1,-1-1-1,0 0 0,-1-1 1,-21 19-1,29-28-28,-1 0 0,0 0 0,0 0 0,0 0 0,0-1 1,0 1-1,0-1 0,0 0 0,0 0 0,-1 0 0,-4 1 0,6-2-310,-1 0 1,1 0-1,-1-1 1,1 1-1,-1 0 1,1-1-1,-1 1 1,1-1-1,0 0 1,-1 0-1,1 0 1,0 0-1,-1 0 1,1-1-1,-2-1 1,-15-12-7381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0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85 12160,'-2'1'1,"-2"0"-4,-11-5 26,18-1 199,12-16-209,-13-4 2184,-4 18-1230,-4 20-14,6-12-847,-3-18 22,-2-1-106,6 15 232,5 12 260,5-9-66,-11 0-662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10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17663,'-1'13'0,"-7"8"128,1 16 0,-5 15 256,6-6 0,0 6-384,1-13 128,4-6 128,1-7 128,0-5-2432,6-3 129,1 1-8833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2:4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96 13696,'-4'-45'21,"4"42"-12,1 0 0,0 0 0,0 1 0,0-1 0,0 1 0,1-1 0,-1 1 0,1-1 0,0 1 0,-1 0 0,1 0 0,0-1 0,0 1 0,0 1 0,1-1 0,-1 0 0,0 1 0,1-1 0,-1 1 0,1-1 0,-1 1 0,1 0 0,0 0 1,0 1-1,2-2 0,2 3-7,0-1 0,0 2 0,-1-1 0,1 1 1,0-1-1,-1 2 0,0-1 0,12 7 0,49 33 58,-35-20-11,-16-12 28,0-1 1,0-1 0,1 0-1,0-2 1,0 1 0,31 5 0,-39-10-46,1-1 0,-1 0 0,1 0 0,-1-1 0,1-1 0,-1 1 0,1-2 0,-1 1 0,1-1 0,-1-1 0,0 1 0,0-2 0,0 1 0,13-9 0,-16 9-73,0-2 0,0 1 1,-1-1-1,9-8 1,-12 11 19,-1 0 0,1 1 1,-1-1-1,1 0 0,-1 0 0,0 0 0,0 0 1,0 0-1,0 0 0,0 0 0,0 0 1,-1 0-1,1 0 0,-1 0 0,1-1 1,-1 1-1,0 0 0,0-4 0,0 5-16,-1 0 0,1 0 0,-1 0 0,1 0 0,-1 0-1,1 1 1,-1-1 0,0 0 0,1 0 0,-1 1 0,0-1 0,0 0 0,0 1-1,1-1 1,-1 1 0,0-1 0,0 1 0,0 0 0,0-1 0,0 1-1,0 0 1,0-1 0,0 1 0,0 0 0,0 0 0,0 0 0,0 0 0,0 0-1,0 0 1,0 0 0,0 0 0,0 1 0,0-1 0,0 0 0,0 1 0,-1 0-1,-1-1 68,0 1 0,1 0 0,-1 0 0,0 0 0,0 0 0,1 1-1,-1-1 1,0 1 0,1 0 0,-5 4 0,5-3 101,-1 1 0,1 0-1,0-1 1,0 1 0,1 0 0,-1 0 0,1 1-1,0-1 1,0 0 0,0 0 0,1 0 0,0 1 0,-1-1-1,1 0 1,1 1 0,-1-1 0,1 0 0,-1 1-1,1-1 1,1 0 0,-1 0 0,4 7 0,-3-5-1,1-1 1,0 0-1,0 0 1,0 0-1,1 0 0,0 0 1,0-1-1,0 0 1,0 0-1,1 0 1,-1 0-1,1-1 1,0 1-1,0-1 1,1-1-1,6 4 0,1-2-27,1-1 0,0 0 0,0-1-1,-1-1 1,1 0 0,27-2 0,83-14-517,-117 14 364,63-13-2355,32-14-10080,-54 11 11504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10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15744,'0'0'0,"4"0"-128,-2-10 128,4-7-1280,-2-5 0,0-2-7808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1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16895,'10'-8'34,"-1"-1"-1,0 0 0,0-1 0,-1 0 0,-1 0 0,12-21 0,29-73 367,-23 44-264,-16 41-75,-4 8 4,0 0 0,10-15 0,-15 25-62,1 0 0,-1 1 0,0-1-1,1 1 1,-1-1 0,1 1 0,-1-1-1,1 1 1,-1-1 0,1 1 0,0 0-1,-1-1 1,1 1 0,-1 0 0,1-1-1,0 1 1,-1 0 0,1 0 0,0-1-1,-1 1 1,1 0 0,0 0 0,0 0-1,-1 0 1,1 0 0,0 0 0,-1 0-1,1 0 1,0 0 0,-1 1 0,1-1-1,0 0 1,-1 0 0,1 1 0,0-1-1,-1 0 1,1 1 0,-1-1 0,1 0-1,0 1 1,-1-1 0,1 1 0,-1-1-1,1 1 1,-1 0 0,4 3 10,-1 0 0,1 1 0,-1-1 0,4 9 0,4 12 332,12 36 0,2 5 437,-25-65-756,1 0 1,-1 0-1,1 0 0,-1 0 0,1 0 0,0 0 0,-1 0 0,1 0 0,0 0 0,0 0 0,-1 0 0,1 0 0,0 0 0,0 0 0,0-1 0,0 1 0,2 0 0,-3-1-23,1 0-1,0 0 0,-1 0 0,1 0 0,0 0 0,-1 0 0,1 0 0,0 0 1,-1 0-1,1 0 0,0 0 0,-1-1 0,1 1 0,-1 0 0,1-1 0,0 1 1,-1 0-1,1-1 0,-1 1 0,1-1 0,-1 1 0,1-1 0,4-4-61,-1-1 0,-1 1-1,1-1 1,5-12 0,-7 13 51,46-109-611,-44 102 640,-4 12-19,0-1-1,1 0 1,-1 0-1,0 1 0,0-1 1,1 0-1,-1 0 1,0 1-1,1-1 0,-1 0 1,0 0-1,1 1 1,-1-1-1,1 1 1,0-1-1,-1 0 0,1 1 1,-1-1-1,1 1 1,0 0-1,-1-1 0,1 1 1,0-1-1,1 1 1,-1 0 24,0 1 0,0-1 0,0 1 0,0 0 1,0-1-1,0 1 0,-1 0 0,1 0 1,0 0-1,0 0 0,-1 0 0,1 0 0,-1 0 1,1 0-1,-1 0 0,1 0 0,-1 0 1,1 2-1,17 51 961,-15-42-931,1-1-1,0 1 1,0-1 0,1 0 0,11 18 0,-16-28-214,1 0-1,0 0 0,-1 0 0,1 0 1,0 0-1,0-1 0,0 1 0,0 0 1,0 0-1,0-1 0,0 1 0,0 0 0,0-1 1,0 1-1,0-1 0,0 1 0,0-1 1,0 0-1,0 0 0,1 1 0,-1-1 1,0 0-1,0 0 0,0 0 0,1 0 1,-1 0-1,0 0 0,0-1 0,0 1 1,0 0-1,1 0 0,-1-1 0,0 1 0,0-1 1,0 1-1,0-1 0,0 0 0,1 0 1,3-3-1058,0 0 1,-1 0 0,1 0 0,-1 0 0,0-1-1,4-5 1,13-19-1814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1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1 835 12416,'37'319'4247,"-32"-261"-3759,3 242 1587,-8-262-1846,-10-258 706,-1 7-982,11 166 163,2 0 1,11-66 0,-13 109-112,1-1 0,0 1 1,0-1-1,1 1 0,-1-1 0,1 1 1,0 0-1,0 0 0,1 0 1,-1 0-1,1 0 0,4-4 1,-6 7 5,1 0 0,-1 0 0,1-1 0,0 2 1,0-1-1,-1 0 0,1 0 0,0 0 0,0 1 1,0-1-1,0 1 0,0 0 0,0-1 1,0 1-1,0 0 0,0 0 0,0 0 0,0 1 1,0-1-1,0 0 0,0 1 0,0-1 0,0 1 1,0 0-1,-1-1 0,1 1 0,0 0 1,0 0-1,2 2 0,6 4 83,0 0-1,-1 1 1,0 0 0,0 0-1,-1 1 1,0 0-1,0 0 1,-1 1 0,0 0-1,-1 1 1,0-1 0,0 1-1,-2 0 1,1 1-1,-1-1 1,-1 1 0,4 21-1,-7-32-117,1 0 0,-1 0 0,0 0 0,0 1 0,0-1 0,0 0 0,0 0 0,0 0 0,0 0-1,-1 0 1,1 1 0,0-1 0,0 0 0,-1 0 0,1 0 0,-1 0 0,1 0 0,-1 0 0,0 0 0,1 0-1,-1 0 1,0 0 0,1 0 0,-2 1 0,0-2-16,1 1 0,-1-1 0,1 1 0,-1-1 0,1 1 0,-1-1 0,0 0 0,1 0 0,-1 1-1,1-1 1,-1 0 0,0-1 0,1 1 0,-1 0 0,-1-1 0,-5-1-133,1 0 0,-1-1-1,1 0 1,0 0 0,-11-8 0,11 8 55,1-1 1,0 0 0,1-1-1,-1 0 1,1 0 0,0 0-1,0 0 1,0-1 0,-6-11-1,11 17 112,0-1 0,-1 1 0,1-1 0,0 0 0,0 1 0,0-1 0,0 0 0,0 1 0,1-1 0,-1 0 0,0 1 0,0-1-1,0 0 1,0 1 0,1-1 0,-1 1 0,0-1 0,1 0 0,-1 1 0,0-1 0,1 1 0,-1-1 0,1 1 0,-1-1 0,1 1 0,-1-1-1,1 1 1,-1 0 0,1-1 0,-1 1 0,1 0 0,0-1 0,-1 1 0,1 0 0,0 0 0,-1 0 0,1 0 0,0-1 0,30-6 303,-27 6-251,0 1-11,3-1-7,0 0 0,0 0 0,1 0 0,-1-1 0,0 0 0,-1 0 0,1-1 0,0 0 0,-1 0 0,0-1 0,1 0 0,-1 0 0,10-9 0,10-17 73,-1-1-1,39-66 1,28-77 295,-58 107-348,71-160-112,-93 195 54,-1 0-1,-2 0 0,-1-1 1,-2 0-1,4-45 0,-10 74 11,0 1 0,1-1-1,-2 0 1,1 0 0,0 0-1,-1 0 1,0 1 0,0-1-1,0 0 1,-2-3 0,3 6 0,-1 0 1,1 1-1,-1-1 0,1 0 1,-1 1-1,1-1 0,-1 1 1,0-1-1,1 1 0,-1-1 1,0 1-1,1-1 0,-1 1 1,0-1-1,0 1 0,1 0 1,-1 0-1,-2-1 0,2 1 4,-1 0-1,0 0 0,0 0 1,0 0-1,0 1 0,0-1 0,1 0 1,-1 1-1,0 0 0,0-1 1,-2 2-1,-4 3 57,1 0 0,-1 0 0,1 1 0,1-1 0,-1 1-1,1 1 1,0-1 0,0 1 0,1 0 0,0 1 0,-7 11 0,-5 15 306,-19 49 0,30-68-302,-4 11-65,2 0 0,1 0 1,1 1-1,-5 52 1,9-34 54,7 88 1,-3-111-40,1 1-1,1-1 0,2 1 0,0-1 1,1-1-1,17 37 0,-18-46 57,1-1 0,0 0 0,0 0 1,1 0-1,1-1 0,0-1 0,0 1 0,1-1 0,0-1 0,0 0 0,1 0 0,15 8 0,-20-13-44,0 0-1,0-1 1,1 0-1,-1 0 1,1 0-1,-1-1 1,1 1-1,0-2 1,-1 1-1,1-1 1,0 0 0,0 0-1,-1-1 1,1 0-1,10-2 1,-9 0-131,-1 0 1,0 0 0,1 0 0,-1-1 0,-1 0-1,1-1 1,-1 1 0,1-1 0,-1-1 0,0 1-1,-1-1 1,9-10 0,-3-2 82,0 1-1,-1-2 1,13-30 0,-23 47 199,-3 4-83,-8 15-81,-18 28-195,20-28 62,-4 6 181,-20 49-1,30-65-31,1-1-1,0 1 0,1 0 0,-1 0 1,1 0-1,1 0 0,-1 0 0,1 0 0,0 0 1,1 0-1,0 0 0,2 12 0,-2-17-47,0 1 0,0-1 0,0 1-1,0-1 1,1 0 0,-1 0 0,0 1-1,1-1 1,0 0 0,0 0 0,-1 0-1,1-1 1,0 1 0,0 0 0,1-1 0,-1 1-1,0-1 1,5 2 0,-1-1-801,0 0 0,0 0 0,1-1 0,-1 0 0,0-1 0,12 1 0,12-1-10125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1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19711,'6'19'0,"0"14"256,5 17 0,-2 19 2048,3 14 0,-1 15-2048,-3 67 128,-4 52-256,-11 12 128,-6 26-256,-19-32 128,-15-9-2304,-13-46 0,2 0-13055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6:5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0 826 15360,'331'-433'0,"-276"356"0,142-173 0,-194 246-2,5-4 8,-1-1 1,1 2-1,0-1 1,1 1-1,13-8 1,-20 13 0,0 1 0,-1 1-1,1-1 1,0 0 0,0 0 0,0 1 0,0-1 0,0 1 0,1 0-1,-1-1 1,0 1 0,0 0 0,0 0 0,0 1 0,0-1 0,0 0-1,0 1 1,0-1 0,0 1 0,0-1 0,0 1 0,0 0 0,0 0-1,0 0 1,0 0 0,-1 0 0,1 1 0,0-1 0,-1 0 0,1 1-1,-1-1 1,0 1 0,1 0 0,1 2 0,4 7 55,-1 0 1,0 0-1,0 1 1,-1-1-1,0 1 1,3 17 0,-3-13-10,10 30 79,64 171 370,-69-195-478,1 0 1,1-1 0,0 0 0,2-1-1,1 0 1,0-2 0,25 25-1,-31-35-280,1-1 0,-1-1 1,1 1-1,0-1 0,1-1 0,-1 0 0,1-1 0,22 7 0,24 5-9792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6:5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0 739 17279,'2'8'0,"2"-9"0,10-15 0,-9 8 0,343-466-21,-315 431-26,54-54 0,-74 85 45,0 0 1,0 1 0,1 0-1,1 1 1,0 1 0,0 0-1,1 1 1,24-9-1,-33 15 1,0 0-1,0 1 0,1 0 1,-1 0-1,0 0 0,0 1 1,0 0-1,1 0 0,-1 1 1,0 0-1,12 4 0,-9-2-3,-1 1-1,1 0 1,-1 0-1,0 1 1,0 0-1,-1 1 1,12 9-1,0 5-6,0 0-1,-1 1 0,-2 0 0,30 48 0,23 59-42,-54-94 15,1-2 0,1 0 0,2-1 0,45 54-1,-56-76 13,1 0-1,1 0 0,-1-1 0,2-1 0,-1 0 1,21 10-1,0-5-1289,48 14 0,-14-8-8132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7:00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0 712 17791,'21'-27'1,"17"-25"-8,3 1-1,49-46 1,225-185-228,-276 249 177,1 2-1,1 2 0,71-37 0,-97 59 42,0 0 0,1 1 0,-1 0 0,2 2 0,-1 0 0,0 1 0,1 0 0,-1 1 0,1 1 0,0 1 0,0 0 0,-1 1 0,1 1 0,22 5 0,-24-2 15,0 0 0,0 1 0,0 1 0,-1 0 0,0 1 0,-1 0 0,0 1 0,0 1-1,-1 0 1,0 1 0,-1 0 0,13 17 0,9 14 4,-2 2-1,31 61 1,-39-66-2,0 2-1,102 164-41,-98-165 21,2-2 0,65 66 0,-77-89-350,1-1 1,0 0-1,1-2 0,0 0 1,1-1-1,0-1 0,23 7 1,-1 2-9102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7:00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15744,'105'-84'128,"4"4"0,174-96 0,-243 155-77,0 2 0,1 1 0,1 2 0,0 2 0,72-13 0,-92 23-35,0 1 1,0 2-1,0 0 0,0 1 0,0 1 0,0 1 0,0 1 1,0 1-1,-1 1 0,1 1 0,-1 1 0,-1 1 1,33 17-1,-24-8-2,-1 2-1,-1 2 1,0 0 0,38 41 0,86 114 23,-150-174-37,72 96-181,119 212 0,-163-255 48,-11-21-86,0 0 0,40 53 1,-45-72-475,1-2 1,30 24-1,-42-35 552,74 58-8904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26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77 13824,'10'-48'261,"-8"35"-54,-9 33-57,-16 76 128,4 2 0,-6 112 0,9-72-66,-38 181 331,32-210-212,19-92-269,0-2 38,0-1 0,1 0 0,0 1 0,1 0 0,2 21-1,-1-36-85,0 1-1,0-1 1,0 1-1,0 0 1,0-1-1,0 1 1,0-1-1,0 1 0,1 0 1,-1-1-1,0 1 1,0-1-1,0 1 1,1-1-1,-1 1 1,0-1-1,1 1 0,-1-1 1,0 1-1,1-1 1,-1 1-1,1-1 1,-1 0-1,1 1 1,-1-1-1,1 0 0,-1 1 1,1-1-1,0 1 1,0-2 5,0 1 0,0 0 0,0-1 0,-1 1 0,1-1 0,0 1 0,0-1 0,0 1 0,0-1 1,-1 1-1,1-1 0,0 0 0,-1 1 0,1-1 0,-1 0 0,1 0 0,0-1 0,6-9 58,-1 0 0,-1-1 0,0 0 0,0 0 0,-1 0 0,3-20 0,1 3 24,71-296 693,-1-1-287,-69 294-466,74-243 153,-81 270-187,-1 0-3,1 0 0,1 0 0,-1 0 0,6-9 0,-7 13-4,-1 1-1,0-1 1,1 1 0,-1-1 0,1 1 0,-1 0 0,0-1 0,1 1-1,-1 0 1,1-1 0,-1 1 0,1 0 0,0-1 0,-1 1 0,1 0-1,-1 0 1,1 0 0,0 0 0,-1 0 0,2-1 0,-1 2 0,0-1 0,-1 0-1,1 1 1,0-1 0,0 1 0,0-1 0,0 1 0,-1-1 0,1 1-1,0-1 1,0 1 0,-1 0 0,1-1 0,-1 1 0,1 0 0,0 0 0,0 1-1,3 5 1,0 1 0,-1 0 0,1-1 0,-2 1 0,4 14 0,8 53 0,-14-73 0,33 321-18,-8-54-24,-16-203 19,3-2 1,23 69-1,-31-121-111,-1 0 109,1-1 0,0-1 1,8 17-1,-10-24-227,0 0 0,0 0 1,1 0-1,-1-1 0,1 1 0,-1 0 0,1-1 1,0 0-1,0 1 0,0-1 0,0-1 0,1 1 0,-1 0 1,6 1-1,19 8-10457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2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16256,'-14'3'0,"-10"1"0,2 3 0,-3 2 0,4 3 0,2 2-640,4 1 0,3 1-512,6-6 128,-2 2-7936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2:4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0 186 18303,'0'-7'0,"3"-2"128,-1-9 0,-2-10 256,11-4 128,9-2-384,1 6 0,5 3 0,3 20 128,0 17-256,-2 13 0,-1 14 128,-4 9 128,-4 7-256,-12 10 0,-14 12-128,1 1 128,-1-1-14847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2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13568,'-4'5'25,"2"0"1,-1 0-1,1 0 1,0 1 0,0-1-1,0 0 1,0 1-1,1-1 1,0 1 0,1 0-1,-1-1 1,1 8-1,1 9 296,8 42 1,-2-15-17,-4 23 502,-3-48 48,1 1-1,7 42 0,-1-179 255,-4 83-1002,1 0 0,1 1-1,2-1 1,1 1 0,1 0-1,18-36 1,-26 61-100,0 1-1,0-1 1,1 1 0,-1 0 0,1-1-1,0 1 1,0 0 0,0 0-1,0 0 1,0 0 0,0 0-1,0 1 1,0-1 0,1 1 0,-1-1-1,5-1 1,-5 3-5,1 0-1,-1-1 1,0 1-1,0 0 1,1 0 0,-1 1-1,0-1 1,0 0-1,1 1 1,-1-1 0,0 1-1,0 0 1,0 0 0,0 0-1,0 0 1,0 0-1,0 0 1,0 0 0,0 1-1,0-1 1,1 3-1,7 5 4,-1 0-1,-1 0 0,0 1 0,0 1 1,-1-1-1,0 1 0,-1 0 0,0 1 1,4 12-1,3 13-271,13 65 1,-26-97-58,0-4 201,0-1 0,0 1 0,0-1 1,1 1-1,-1-1 0,0 1 1,0-1-1,0 1 0,0-1 0,0 1 1,1-1-1,-1 1 0,0-1 1,0 1-1,1-1 0,-1 1 1,0-1-1,1 1 0,-1-1 0,0 0 1,1 1-1,-1-1 0,1 0 1,0 1-1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3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1919 14976,'-35'23'253,"-41"34"0,66-48-179,0 0 0,1 0 0,0 1 0,0 1 1,1-1-1,1 1 0,-1 1 0,-5 13 0,12-22-33,0 0-1,-1 0 1,2-1 0,-1 1 0,0 0-1,1 0 1,-1 1 0,1-1 0,0 0 0,0 0-1,0 0 1,1 0 0,-1 0 0,1 0-1,-1 0 1,3 5 0,-2-6-24,0-1 0,0 1 0,0-1 0,0 0 0,0 1 0,0-1 0,1 0 0,-1 0 0,0 0 0,1 0 0,-1 0 0,1 0 0,-1 0 0,1 0 0,0 0 0,-1-1 0,1 1 0,0-1 0,-1 1 0,1-1 0,0 0 0,0 0 0,-1 0 0,1 0 0,0 0 0,0 0 0,-1 0 0,1 0 0,0-1 0,0 1 0,2-1 0,6-3 25,1 0 0,-1 0 1,1-1-1,-1 0 0,-1-1 0,1 0 0,-1 0 1,0-1-1,0 0 0,-1-1 0,13-15 0,-2 1 29,-2 0 0,0-2 0,19-36-1,-18 23 23,-1 0-1,18-64 1,-27 82 24,-9 40-21,-3 26 18,1 0 0,3 0-1,1 0 1,3 0 0,15 77 0,-11-90 14,5 19 136,-2 2-1,5 76 0,-15-113-215,-1 0 0,-1 0 0,-1 0 0,0 0 0,-1-1 0,-1 1 0,-1-1-1,-1 0 1,0 0 0,-1-1 0,-14 25 0,14-29-30,-2 1 1,1-2-1,-2 1 0,1-1 0,-2-1 1,1 0-1,-2 0 0,1-1 1,-1-1-1,0 1 0,-1-2 0,0 0 1,-26 10-1,35-16-16,0 1 0,0-1 0,0 0 0,0-1 0,0 1-1,0-1 1,0 0 0,0 0 0,0 0 0,0 0 0,-6-2 0,8 2-2,0-1 0,0 0 0,0 0 0,0 0 0,0 0 0,0 0-1,1 0 1,-1 0 0,0-1 0,1 1 0,-1-1 0,1 1 0,-1-1 0,1 0 0,0 1 0,-1-1 0,1 0 0,0 0 0,0 0 0,0 0 0,1 0 0,-1 0 0,0 0-1,1-2 1,-2-8 0,2 0 0,-1 1 0,2-1 0,-1 0 0,2 1 0,-1-1 0,2 0 0,0 1 0,8-22 0,22-55 28,5 0 0,51-84 0,-45 87 16,179-301 191,45-74-107,-200 316-42,80-251-1,-123 310-34,-3-1 0,-5 0 1,-3-2-1,4-137 0,-18 201-36,0 0 0,-1 1 0,-1-1 1,-2 1-1,0 0 0,-11-35 0,14 57-15,-1-5 0,0 1 0,-1-1 0,0 0 0,-4-6 0,6 12 0,1-1 0,0 0 0,-1 1 0,1-1 0,0 1 0,-1-1 0,1 1 0,-1-1 0,1 1 0,-1-1 0,1 1 0,-1 0 0,0-1 0,1 1 0,-1 0 0,1-1 0,-1 1 0,0 0 0,1 0 0,-1 0 0,0-1 0,1 1 0,-1 0 0,0 0 0,1 0 0,-1 0 0,0 0 0,1 0 0,-1 0 0,0 1 0,1-1 0,-1 0 0,0 0 0,1 0 0,-1 1 0,0-1 0,1 0 0,-1 1 0,1-1 0,-1 1 0,1-1 0,-1 0 0,1 1 0,-1-1 0,1 1 0,-1-1 0,1 1 0,-1 0 0,1 0 0,-5 8 0,0-1 0,0 1 0,1 0 0,1 1 0,-4 11 0,-11 49 0,2 0 0,-11 125 0,10 158 0,21 514 98,3-470-68,-5-367-106,0 11-244,-7-16-3380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3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13952,'-7'2'16,"0"1"0,1 0 0,0 1 0,0-1 0,0 1 0,0 0 0,0 0 0,1 1 0,-1 0 0,-5 6 0,4-1 50,-1 0 1,1 0 0,1 0-1,0 1 1,-6 15 0,0 7 109,2-1 0,1 2 0,-5 39 0,13-65-114,0-3 14,0-1 1,0 1-1,1-1 1,0 1-1,0 8 1,0-12-65,0 0 0,1 0 0,-1 0 0,0 0 0,1 0 0,-1-1 0,0 1 0,1 0 0,-1 0 0,1 0 0,0 0 0,-1-1 0,1 1 0,0 0 0,-1 0 0,1-1 0,0 1 0,0-1 0,-1 1 0,1-1 0,0 1 0,0-1 0,0 1 0,0-1 0,0 0 0,0 1 0,0-1 0,0 0 0,0 0 0,0 0 0,0 0 0,1 0 0,1 0 11,1 0 0,-1 0 0,1 0 1,-1-1-1,1 1 0,-1-1 0,0 0 0,1 0 0,-1 0 1,0 0-1,0-1 0,0 1 0,0-1 0,3-3 0,0 1-2,0-1 0,-1 0 0,0 0 0,0-1 1,0 0-1,4-8 0,4-7 97,-2-2 0,17-43 0,-27 63-93,3-3 95,-3 11-13,0 21 41,-2-15-117,5 17 54,0 0 0,2 0 1,12 39-1,-17-66-80,-1 1-1,1 0 0,0-1 1,-1 1-1,1-1 1,0 1-1,0-1 0,0 0 1,0 1-1,0-1 1,0 0-1,1 0 1,-1 1-1,0-1 0,1 0 1,-1 0-1,1-1 1,-1 1-1,1 0 1,-1 0-1,1-1 0,0 1 1,-1-1-1,1 1 1,0-1-1,-1 0 0,1 0 1,0 1-1,2-2 1,0 1 3,-1 0 0,1-1 0,-1 1 1,0-1-1,1 0 0,-1 0 0,0 0 1,1-1-1,-1 1 0,0-1 0,0 0 0,0 0 1,-1 0-1,5-3 0,0-4 9,0 1 0,0-1 1,-1 0-1,0 0 0,-1-1 0,0 0 0,0 0 0,4-16 0,21-90 109,-24 90-129,-2 13 3,-4 12 0,0 1 0,0 0 0,0 0 0,0 0 0,0 0 0,0 0 0,0 0 0,0 0 0,0 0 0,0 0 0,0 0 0,0 0 0,0 0 0,0 0 0,0 0 0,0 0 0,0-1 0,0 1 0,0 0 0,0 0 0,0 0 0,1 0 0,-1 0 0,0 0 0,0 0 0,0 0 0,0 0 0,0 0 0,0 0 0,0 0 0,0 0 0,0 0 0,0 0 0,0 0 0,0 0 0,0 0 0,1 0 0,-1 0 0,0 0 0,0 0 0,0 0 0,0 0 0,0 0 0,0 0 0,0 0 0,0 0 0,0 0 0,0 0 0,0 0 0,0 0 0,0 0 0,0 1 0,0-1 0,1 0 0,-1 0 0,0 0 0,0 0 0,0 0 0,0 0 0,0 0 0,0 0 0,0 0 0,0 0 0,0 0 0,0 0 0,0 0 0,4 23 0,-1-6 0,3 7 30,2-1 0,0 1 0,2-1 0,21 37 0,-27-54-11,-1 0 0,1-1-1,0 0 1,0 0 0,0 0 0,8 7 0,-11-11-42,1 0 0,-1 0 0,0 0 0,1 0 0,-1 0 0,1 0 0,0-1 0,-1 1 0,1 0 0,0-1 0,-1 1 0,1-1 1,0 0-1,-1 1 0,1-1 0,0 0 0,0 0 0,-1 0 0,1 0 0,0-1 0,0 1 0,-1 0 0,1-1 0,0 1 0,-1-1 0,1 0 0,0 1 0,1-2 0,18-20-2579,-2-3-7851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31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12544,'-3'8'0,"-1"5"-1664,11 17 128,4 13 512,1-9 128,0 2-3968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3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0 11904,'-14'7'229,"1"0"0,0 1 1,0 0-1,-21 19 0,28-20-98,0-1 0,0 1-1,1-1 1,0 1 0,0 1-1,1-1 1,0 1 0,0 0-1,-5 16 1,6-14-88,1 1-1,-1 0 1,2 0 0,-1 1 0,2-1-1,-1 0 1,2 0 0,-1 0 0,1 0 0,1 1-1,0-1 1,1-1 0,0 1 0,8 17-1,-2-9-8,1-1-1,0 0 0,2-1 1,0 0-1,1-1 0,29 28 1,-39-41-19,0 1-1,0-1 1,0 1 0,-1-1 0,1 1 0,-1 0 0,0 0 0,0 0 0,-1 0 0,1 0 0,-1 0 0,0 0 0,1 9 0,-1-5 15,-1 0 0,0 1-1,-1-1 1,1 0 0,-2 0-1,-3 16 1,-2-3 70,-2 0 0,0 0 0,0-1 0,-22 31 0,17-30-231,-1 0 0,0 0 0,-2-2 0,-1 0 0,0-1 0,-1 0 0,-1-2-1,-1 0 1,0-2 0,-1 0 0,0-1 0,-1-1 0,-33 11 0,-13 0-9703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33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23 16895,'0'-1'0,"8"-15"-5,-10 10 11,-9 8 15,1 4 29,0 0-1,1 1 1,0 0 0,0 1 0,0 0 0,1 0 0,0 1-1,-8 12 1,5-8 56,-18 24 185,2 2-1,1 0 0,2 1 1,2 2-1,2 0 0,-19 57 1,14-19-108,3 2 0,-19 136 0,33-151-131,0 98 0,9-131-38,1 0-1,2 0 0,1-1 0,16 57 0,-17-78-35,0 0-1,1 0 1,0 0-1,1-1 0,1 1 1,-1-1-1,2-1 0,0 1 1,0-1-1,1-1 1,0 0-1,13 11 0,-10-12-444,0 0 1,0-1-1,0 0 0,1-1 0,0-1 0,24 7 0,46 12-10946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3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19711,'0'9'0,"0"7"128,0 21 128,0 15 128,0 9 128,0 13-128,-2 13 128,-4 12-128,-3 4 128,-3 4-128,-1 21 0,-7 19-384,10-56 0,4-30-512,11-16 0,6-20-896,9-33 128,-2 2-12799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3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 19711,'-9'6'0,"-6"6"0,-13 3 128,-11 2 0,-1 0 0,-2 2-128,4-1 0,5 1-1280,9-5 128,0 1-11391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3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86 16767,'5'95'501,"2"73"918,-8-160-1059,-1-11-44,-2-16-96,-1-16-173,2 0 0,2 0 0,1 0 0,6-47 0,-5 76-66,0 0 0,0 0 1,1 1-1,0-1 0,0 0 0,0 1 0,0-1 1,1 1-1,0 0 0,4-5 0,-4 6-35,0 1-1,0 0 1,0 0-1,1 0 1,-1 1-1,1-1 1,0 1-1,0 0 1,0 0-1,0 0 1,0 0 0,0 1-1,0 0 1,7-2-1,14-1-1458,43 0 0,-57 4 507,47-2-8892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34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17535,'-3'0'18,"1"0"0,-1 0 0,1 0 0,-1 0 0,1 1 0,-1-1 0,0 1 0,1-1-1,-1 1 1,1 0 0,0 0 0,-1 0 0,1 0 0,0 0 0,0 1 0,-1-1 0,1 1 0,0-1-1,0 1 1,1 0 0,-1 0 0,0 0 0,1 0 0,-1 0 0,1 0 0,-1 0 0,1 1-1,0-1 1,0 0 0,-1 4 0,-4 10 238,2-1 0,-1 1 0,2 0 0,0 0 0,-1 24 0,4-39-226,0 1 0,0 0 0,0 0 0,0 0 1,0 0-1,0-1 0,1 1 0,-1 0 0,1 0 0,-1-1 0,1 1 0,0 0 0,0-1 0,-1 1 1,1 0-1,0-1 0,1 1 0,-1-1 0,0 0 0,0 1 0,1-1 0,-1 0 0,0 0 0,1 0 1,-1 0-1,1 0 0,0 0 0,-1 0 0,1 0 0,0-1 0,-1 1 0,1-1 0,0 1 0,0-1 1,0 0-1,-1 0 0,1 1 0,0-1 0,0 0 0,2-1 0,1 1-71,1-1 1,-1 1-1,1-1 0,-1 0 0,1-1 0,-1 0 1,0 0-1,0 0 0,0 0 0,0-1 1,0 1-1,7-6 0,-5 0-14,1 1 0,-1-1 0,0-1 0,-1 1-1,0-1 1,0 0 0,-1-1 0,0 1 0,0-1 0,-1 0 0,2-11 0,-6 30 587,0 0 1,0 1 0,2 15 0,-1-18-663,0 0-1,0 0 1,1-1 0,0 1 0,0 0 0,0-1 0,1 0 0,7 12 0,-5-11-670,1-1 0,0 0 0,14 9 0,22 16-10997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2:4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19199,'0'0'0,"-4"-1"0,2 10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3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505 714 17407,'-2'-1'278,"-4"-4"-104,-1 1-1,1 0 1,-1 0 0,0 1-1,0-1 1,0 1 0,0 1-1,-1 0 1,1 0 0,-1 0 0,0 1-1,1 0 1,-11 0 0,3 1-55,0 2 0,1-1 0,-1 2 1,1-1-1,-1 2 0,1 0 0,0 1 0,0 1 1,1 0-1,0 0 0,0 1 0,0 1 0,1 0 1,0 1-1,1 1 0,-16 15 0,7-5 20,0 1-1,1 1 1,1 1 0,-15 26-1,27-39-166,1-1 1,0 1-1,1-1 0,0 1 1,0 1-1,2-1 0,-1 0 1,1 1-1,0-1 0,1 1 0,0 0 1,1-1-1,0 1 0,3 13 1,-3-22 25,0 1 0,0-1 1,1 0-1,-1 0 0,1 0 1,0 1-1,0-1 0,0 0 1,0 0-1,0 0 0,0 0 1,0 0-1,1-1 0,-1 1 0,1 0 1,-1 0-1,1-1 0,-1 1 1,1-1-1,0 0 0,0 1 1,0-1-1,0 0 0,2 1 1,-1-2-13,1 1 0,-1-1 0,0 0 0,1 0 0,-1 0 1,0 0-1,0-1 0,1 1 0,-1-1 0,0 0 0,0 0 1,0 0-1,0 0 0,0-1 0,0 1 0,5-4 0,9-7-66,-2 0-1,0-1 1,-1-1-1,0 0 0,22-30 1,-34 41 73,63-78-43,-3-4 0,91-163 0,-124 182-15,-3-1-1,20-76 0,-26 78 29,-15 48 50,28-98-54,-28 95 245,-1-2 0,-1 1 1,1-28-1,-4 49-202,0 0 0,0 0 0,-1 0 0,1 1 0,0-1 0,0 0 0,0 0 0,-1 0 0,1 0 0,0 0 0,0 1 0,0-1 0,-1 0 0,1 0 0,0 0 1,0 0-1,-1 0 0,1 0 0,0 0 0,0 0 0,-1 0 0,1 0 0,0 0 0,0 0 0,-1 0 0,1 0 0,0 0 0,0 0 0,-1 0 0,1 0 0,0 0 0,0 0 0,0 0 0,-1 0 0,1-1 0,0 1 0,0 0 0,-1 0 0,1 0 0,0 0 0,0-1 0,0 1 0,0 0 0,-1 0 0,1 0 1,0 0-1,0-1 0,0 1 0,0 0 0,0 0 0,0-1 0,0 1 0,0 0 0,-1 0 0,1-1 0,0 1 0,0 0 0,0 0 0,0-1 0,0 1 0,0 0 0,1-1 0,-15 20 105,-3 13 132,3-1 0,0 2 0,2 0 0,2 1 0,1 0 0,1 0 0,2 1 0,-3 56 0,8-43-260,2 0 0,1 0 1,3-1-1,2 1 0,22 78 0,-22-104-488,0-1 1,1-1-1,1 1 0,1-1 0,19 27 0,-15-29-905,0 0-1,1-1 0,1-1 1,1 0-1,20 14 0,41 31-6371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3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52 15104,'-1'7'681,"1"0"1,-1 0 0,-4 14-1,-2 14 1478,3 19-652,6 74 1,-1-84-1067,0-25-298,-1 13 351,10 57-1,-10-88-491,0 0 0,0 0 0,0 0 0,0 0 0,1 0 0,-1 0 0,0 0 0,1 0 0,-1-1 0,1 1 0,-1 0 0,1 0 0,-1 0 0,2 1 0,-2-2 0,1 0 0,-1 0 0,0 0 0,1 0 0,-1 0 0,0 0 0,0 0 0,1 0 0,-1 0 0,0 0 0,1 0 0,-1 0 0,0 0 0,1 0 0,-1 0 0,0 0 0,0 0 0,1 0 0,-1 0 0,0 0 1,1-1-1,-1 1 0,0 0 0,0 0 0,1 0 0,-1 0 0,0-1 0,0 1 0,1 0 0,1-3 5,0 1 1,0-1-1,0 0 0,0 0 1,-1 0-1,1 0 0,1-4 1,26-85-1764,-2 4-734,27-37 731,-47 110 1757,1 1 1,1 1-1,0-1 1,1 2-1,0-1 0,17-15 1,-24 26 105,0-1 1,0 1-1,0-1 1,0 1-1,1 0 1,-1 0-1,1 1 1,-1-1-1,1 1 1,0-1-1,-1 1 1,1 0-1,0 1 1,0-1 0,0 1-1,0 0 1,0-1-1,5 2 1,-6 0 73,1 0 0,0 0 1,-1 0-1,1 1 1,-1-1-1,0 1 1,1 0-1,-1 0 0,0 0 1,0 1-1,0-1 1,0 1-1,-1-1 0,1 1 1,-1 0-1,1 0 1,-1 0-1,2 4 1,2 4-107,-1 0 1,0 1-1,0-1 1,-1 1-1,-1 0 1,0 0-1,0 0 1,-1 0-1,0 23 1,-7-16-414,9-45-400,1 1 0,14-41 1,-15 55 660,1-1-1,0 1 1,0 1 0,1-1 0,1 1-1,-1 0 1,2 0 0,9-10 0,-14 18 100,0-1 1,0 1-1,0 0 1,0 0-1,1 0 1,-1 1-1,0-1 1,1 1-1,-1-1 1,1 1 0,0 1-1,-1-1 1,1 0-1,0 1 1,-1 0-1,1-1 1,0 2-1,0-1 1,-1 0-1,1 1 1,0-1-1,-1 1 1,5 2 0,-2-1 84,-1 0 0,0 0 0,0 0 0,-1 1 0,1 0 1,0 0-1,-1 0 0,0 1 0,0-1 0,0 1 1,0 0-1,0 0 0,-1 0 0,0 1 0,5 7 1,53 139 326,-34-79-5302,-15-42-8249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3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3 11776,'-5'3'199,"0"-1"0,-1 0 0,1-1-1,0 1 1,0-1 0,-1 0 0,1 0 0,-1-1 0,1 0 0,-1 0 0,1 0 0,0-1 0,-8-1 0,3 1 289,0 0-1,-1 1 1,-14 1-1,18 0-106,1 1-1,0-1 0,0 1 0,-1 0 0,1 1 1,1-1-1,-1 1 0,0 0 0,1 1 0,-1-1 1,1 1-1,-7 7 0,5-4-203,0 1 0,1 0 0,-1 0-1,2 1 1,-1 0 0,1 0 0,-5 12 0,3-3-161,1 1 0,1 0 0,0 0 0,1 0 0,1 0 0,1 0 0,1 39 0,2-50 66,0 0 0,0 0 0,0 0 0,1 0 1,0 0-1,1 0 0,0 0 0,0-1 0,0 0 1,1 1-1,8 11 0,-9-16-123,0 0 0,-1 0-1,1 0 1,0-1 0,0 1 0,1-1 0,-1 1-1,0-1 1,1 0 0,-1 0 0,1-1-1,0 1 1,0-1 0,-1 0 0,1 0 0,0 0-1,0 0 1,0-1 0,0 0 0,0 0-1,0 0 1,0 0 0,0 0 0,0-1 0,6-1-1,0-1-139,0-1-1,-1 0 0,1 0 0,-1-1 1,0 0-1,0-1 0,-1 0 0,13-11 1,1-3-1039,33-39 1,-39 38-803,0-1 0,-2 0 0,20-41 0,23-77-3607,-37 81 2557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3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20223,'0'34'0,"-1"27"0,-4 18 128,-5 22 768,6-3 0,1 5-1152,1 17 128,2 16-384,2-54 128,1-1-14719</inkml:trace>
  <inkml:trace contextRef="#ctx0" brushRef="#br0" timeOffset="1">109 879 3200,'7'-28'0,"1"-1"-1920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3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 18943,'-13'6'0,"-9"5"128,-8-3 128,-9-4 512,8 1 128,3-2 256,-5 4 0,-4-1-1280,5 2 128,5-1-4480,10-3 1,-3 1-4609</inkml:trace>
  <inkml:trace contextRef="#ctx0" brushRef="#br0" timeOffset="1">501 140 14464,'12'-4'302,"-5"1"185,-1 1-1,1 0 1,0 0-1,0 1 0,8-1 1,-21 2-451,-21 0 533,-31 4-1,50-3-482,0 0-1,1 1 0,-1 0 1,1 0-1,0 1 0,-1 0 1,1 0-1,0 0 0,-7 6 0,12-7-79,1-1-1,0 0 1,0 1-1,0-1 1,0 1-1,0-1 1,0 1-1,0-1 1,1 1 0,-1 0-1,0-1 1,1 1-1,0 0 1,-1 0-1,1-1 1,0 1-1,0 0 1,0 0-1,0 0 1,0-1-1,0 1 1,0 0-1,1 0 1,-1 0-1,1-1 1,-1 1-1,1 0 1,0-1-1,1 3 1,2 5 33,0-1 1,1-1-1,0 1 1,10 13-1,6 1-50,33 27 0,-34-32 331,-1 1 0,31 36 1,-47-50-254,0 1 0,0 0 0,0-1 0,-1 1 0,1 0 0,-1 0 0,-1 1 0,1-1 0,-1 0 0,1 1 0,-1-1 0,-1 1 0,1-1 0,-1 1 0,-1 10 0,0-12-527,0 1 0,0-1 1,0 0-1,-1 1 0,1-1 0,-1 0 0,0 0 0,0 0 0,-1-1 0,1 1 0,-1 0 0,-6 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3:3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0 20479,'4'37'0,"4"24"1280,-7 22 0,2 23-1280,-13 28 128,-8 30 128,-14-10 128,-11 4-384,-1-23 0,-6-11-768,-5-17 128,-1-17-9343,4-26 127,0-1 10880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7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1925 18047,'7'-3'-14,"0"0"0,0 0-1,0 0 1,0-1 0,-1 0-1,1-1 1,-1 1 0,0-1-1,-1 0 1,1-1 0,-1 1-1,8-11 1,11-11-34,37-34-1,61-67-158,26-55 36,207-334-320,-303 430 432,169-269-162,15 30 117,-215 301 104,1 2 0,1 0 0,44-34 0,-59 51-1,1 1 0,0-1 0,0 1 0,0 1 0,0 0-1,1 0 1,-1 1 0,18-4 0,-22 6 4,0 1 0,0-1 0,0 1 0,0 1 0,0-1 0,1 1 0,-1 0 0,0 0-1,0 0 1,0 1 0,-1-1 0,1 1 0,0 0 0,-1 1 0,1-1 0,-1 1 0,7 5 0,-1 1 30,-1 0-1,0 1 1,0 0-1,-1 1 1,0 0 0,-1 0-1,7 15 1,3 8 114,18 54 0,51 206 182,-9-28-220,-54-198-179,57 118 0,-2-60-2127,2-6-8277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7:04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2101 18687,'95'-88'-106,"13"-31"19,95-139-1,-158 199 71,513-708-540,-541 742 538,72-102-54,204-266-4,-261 357 77,1 1 0,74-60 0,-88 81-1,1 0 0,0 1 0,1 1 0,40-17 0,-51 26 3,0-1 0,0 2 0,0-1 0,1 2 0,-1-1 0,0 1 0,1 1 1,-1 0-1,1 0 0,-1 1 0,0 0 0,21 6 0,-19-3 9,0 1-1,-1 0 1,1 1 0,-1 0 0,0 1-1,-1 0 1,1 1 0,-2 0 0,1 0-1,10 13 1,-1 2 18,-1 0 0,0 1 0,21 41 0,83 204 133,-18 18-65,-48-130-78,-43-121-6,105 272 77,-85-234-110,83 137 1,-101-188-30,1-1 0,1 0 0,0-1 0,2 0 0,25 20 0,-35-34-9,-1 0 1,1-1-1,1 0 0,-1-1 1,1 0-1,0 0 0,0-1 1,0 0-1,1-1 1,-1 0-1,1-1 0,0 0 1,-1-1-1,1 0 0,16-1 1,-9-2-567,-1-1 0,0-1 0,32-11 0,49-18-9189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7:0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1257 19071,'38'-19'0,"0"-2"0,-2-2 0,0-1 0,-2-2 0,39-36 0,241-281-20,-26 26-21,-213 242 18,165-126 1,-208 178 16,1 1 1,1 2 0,1 1-1,44-17 1,-64 31 5,0 0 1,0 0-1,1 2 1,-1 0-1,1 1 1,0 0-1,0 1 0,0 1 1,0 1-1,0 0 1,-1 1-1,30 7 0,-28-3 0,1 1 0,-1 1 0,0 1 0,0 0 0,-1 1 0,0 0 0,-1 2 0,0-1 0,-1 2 0,-1 0 0,0 1 0,23 30 0,-9-3 0,-1 1 0,-2 2 0,34 84 0,-27-43 0,24 100 0,3 86 0,5 152-301,15 64-550,-49-374-1900,2-7-7425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7:05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1124 19071,'36'-14'0,"25"-11"0,30-41 0,25-27 0,4-22 0,10-22 0,2-17 0,8-16-128,5 32 128,5 17 0,0 53 0,5 46 0,-7 93 128,-10 79 128,1 60 0,-7 67-384,-26-14 0,1 0-13951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2:4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 15616,'-2'-1'65,"1"1"1,0-1 0,0 1 0,-1 0-1,1-1 1,0 1 0,-1 0 0,1 0 0,0 0-1,-1 0 1,-2 1 0,3-1-11,0 1 0,0-1 0,0 1-1,0-1 1,0 1 0,0-1 0,0 1 0,0 0 0,0 0 0,0 0 0,0-1 0,0 1 0,0 0 0,1 0 0,-1 0-1,0 0 1,1 0 0,-1 0 0,1 1 0,-1-1 0,1 0 0,0 0 0,-1 0 0,1 0 0,0 1 0,0-1 0,0 0-1,0 0 1,0 3 0,0-2-8,1 0 0,0-1 0,0 1 0,0 0 0,0-1 0,0 1 0,0 0-1,0-1 1,0 1 0,1-1 0,-1 0 0,1 1 0,-1-1 0,1 0 0,-1 0 0,1 0 0,0 0 0,2 1-1,56 22 551,0-2 0,68 15 0,-26-8 450,-99-28-1000,0-1 1,0 1 0,0 1 0,0-1 0,0 0-1,0 1 1,0 0 0,3 2 0,-5-3-39,-1-1 0,1 1 1,-1 0-1,1 0 1,-1-1-1,0 1 0,1 0 1,-1 0-1,0 0 1,0-1-1,1 1 0,-1 0 1,0 0-1,0 0 0,0 0 1,0-1-1,0 1 1,0 0-1,-1 0 0,1 0 1,0 0-1,0 0 1,0-1-1,-1 1 0,1 0 1,-1 0-1,1-1 0,0 1 1,-1 0-1,1-1 1,-1 1-1,0 0 0,1-1 1,-1 1-1,-1 0 1,-12 15 55,-1 0 0,0-1 0,-2-1 0,-26 17 0,-77 40 228,103-61-620,10 1-3463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4:1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17407,'0'30'0,"3"19"128,-6 6 128,-1 15-128,4 10 128,4 11-128,0-3 0,4 4-256,-1-22 128,-2-15-1152,19-30 129,-1 2-10369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4:1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17919,'-3'5'0,"0"6"0,-13 2 0,-8 4 0,3-5 0,-3-4-896,3 0 129,1-1-10753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4:1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12 11264,'-19'-5'-40,"15"3"104,0 1-1,0 0 0,-1 0 1,1 0-1,0 1 0,-7 0 1,9 0-14,0 0 0,0 1 0,1-1 0,-1 1 1,0 0-1,0-1 0,1 1 0,-1 0 0,0 0 1,1 0-1,-1 0 0,1 0 0,-1 1 0,1-1 1,0 0-1,-1 1 0,1-1 0,0 1 0,-1 1 1,-5 8 186,0 0 1,1 0 0,1 0 0,0 1 0,0 0 0,1 0 0,1 0 0,-3 20 0,5-28-189,0 0 0,1 0 0,0 0 1,0 0-1,0 0 0,0 0 1,1 0-1,-1 0 0,1 0 1,0 0-1,0 0 0,1 0 0,-1-1 1,1 1-1,0 0 0,0-1 1,0 0-1,0 1 0,0-1 1,1 0-1,0 0 0,-1 0 0,1 0 1,1-1-1,-1 1 0,0-1 1,0 1-1,1-1 0,-1-1 1,7 4-1,-3-3-47,0 0 0,0-1 0,0 1 0,0-1 0,0-1 0,0 1 0,1-1 0,-1-1 0,0 1 0,0-1 0,0 0 0,0-1 1,0 1-1,0-2 0,0 1 0,11-7 0,-1 1-517,-1-1 1,-1-1 0,0-1 0,-1 0 0,21-20-1,0-4-8423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4:1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51 13824,'-6'3'0,"-6"5"128,5-2 128,-1 6 128,1 2 0,3 3 0,-1-1 0,-2 2-384,1 6 0,-5 6-384,2-5 128,-1 2-10624</inkml:trace>
  <inkml:trace contextRef="#ctx0" brushRef="#br0" timeOffset="1">258 273 17791,'-8'-5'0,"-7"-2"128,-3-6 128,-6-4 0,-3-1 0,-1-5-128,3-1 0,-5 0-128,4-1 0,3-3-512,6-16 128,1 0-12671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4:13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19455,'4'40'0,"4"27"0,8 15 0,5 19-128,0-3 128,3 5-768,0-25 0,-1 1-11903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4:13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18815,'-17'19'71,"-2"-1"-1,0-1 1,-28 18 0,21-16 131,-37 36 1,56-48-182,1 0 0,-1 1-1,1 0 1,1 0 0,0 0 0,0 1 0,0 0 0,1 0 0,-4 14-1,7-21-20,0 0 0,1 1 0,-1-1 0,1 0 0,-1 1 0,1-1 0,0 1 0,0-1 0,0 0 0,0 1 0,1-1 0,-1 1 0,1-1 0,-1 0 0,1 1 0,0-1 0,0 0 0,0 1 0,0-1 0,0 0 0,1 0 0,-1 0 0,1 0 0,-1 0 0,1-1 0,0 1 0,-1 0 0,1-1 0,0 1 0,0-1 0,0 1 0,4 1 0,2 0 0,-1 0 0,0-1 0,1 0 0,0 0 0,-1 0 0,1-1 0,0 0 0,14-1 0,-3 0 12,0-2 0,0 0 0,0-1-1,35-10 1,-45 10-5,-1 0 0,1 0 0,-1-1 0,0 0 0,0-1 0,-1 0 0,1 0 0,-1-1 0,0 1 0,-1-2 0,1 1 0,6-9 0,-11 11 3,0 1 0,0 0 0,0-1 0,-1 1 0,1-1 0,-1 1 0,0-1 0,1-5 0,-2 8-7,0 0 0,0 1 0,0-1 0,0 1 0,0-1 0,1 0 0,-1 1 0,-1-1 0,1 0 0,0 1 0,0-1 0,0 0 0,0 1 0,0-1-1,0 1 1,-1-1 0,1 1 0,0-1 0,-1 0 0,1 1 0,0-1 0,-1 1 0,1-1 0,-1 1 0,1-1 0,0 1 0,-1 0 0,1-1 0,-1 1 0,1 0 0,-1-1 0,0 1 0,1 0 0,-1-1 0,1 1 0,-1 0 0,0 0-1,1 0 1,-1 0 0,1 0 0,-1-1 0,0 1 0,1 0 0,-1 0 0,0 1 0,1-1 0,-1 0 0,1 0 0,-1 0 0,0 0 0,1 0 0,-1 1 0,1-1 0,-1 0 0,0 1 0,-4 1 48,0 0 1,0 1 0,0-1 0,0 1 0,0 0-1,1 1 1,0-1 0,-1 1 0,1 0-1,1 0 1,-1 0 0,1 0 0,-1 1-1,-2 5 1,-1 1 43,1 0-1,1 1 1,-1 0-1,2 0 1,-4 13 0,3-7 30,1 1 0,-3 32 0,7-46-93,-1 0 1,1 0 0,0 0-1,1 0 1,-1 0-1,1 0 1,0 0-1,1 0 1,-1 0-1,1 0 1,0 0-1,0-1 1,0 1 0,1-1-1,5 8 1,-2-6-32,0 0 0,1-1 0,0 0 0,0 0 0,0-1 0,0 0 0,1 0 0,-1 0 0,1-1 0,0 0 0,0-1 0,14 3 0,10 0-125,63 2-1,-89-7 105,29 0-1353,1-1 1,50-9-1,-11-2-10850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4:1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217 104 16639,'0'-3'7,"3"-6"241,-1-1-1,-1 0 0,0 0 0,0-13 0,-1 22-212,0-1-1,0 1 1,0-1 0,0 1-1,0-1 1,0 1 0,-1-1-1,1 1 1,-1-1 0,1 1-1,-1 0 1,1-1 0,-1 1-1,0-1 1,1 1 0,-1 0-1,0 0 1,0 0 0,0-1-1,0 1 1,0 0 0,-1 0-1,1 0 1,0 1 0,0-1-1,-1 0 1,1 0 0,0 1-1,-1-1 1,1 0 0,-1 1-1,1 0 1,0-1 0,-1 1-1,1 0 1,-1 0 0,-1 0-1,-3 0 45,0 1 1,0 0-1,0 0 0,1 1 0,-1 0 0,0 0 0,1 0 0,0 1 0,-1-1 0,1 1 0,0 1 0,0-1 0,1 1 0,-1-1 0,1 1 0,0 1 0,0-1 0,-6 9 0,-2 3 137,0 2 0,2-1 0,0 1 0,-8 22 0,13-30-106,1 0 1,1 0-1,-1 1 1,2-1-1,0 1 1,0-1-1,0 1 1,2 0 0,-1-1-1,2 12 1,-1-20-98,1 1 0,-1-1 1,1 0-1,-1 0 0,1 1 1,0-1-1,0 0 0,0 0 1,1 0-1,-1 0 0,0 0 1,1 0-1,-1 0 0,1-1 1,-1 1-1,1 0 0,0-1 1,0 1-1,0-1 0,0 0 1,0 0-1,0 0 0,0 0 1,0 0-1,1 0 0,-1 0 1,0-1-1,4 2 0,-2-2-2,1 1-1,0-1 1,0 0-1,-1 0 1,1 0-1,0-1 1,0 0-1,-1 0 1,1 0-1,-1 0 0,1-1 1,-1 1-1,8-5 1,1-3-22,0 0 0,0 0 0,-1-2 0,0 1 0,-1-2 0,0 0 0,-1 0 0,0 0 0,9-17 0,-6 6-112,-1 0 0,0 0 0,-2-1 0,13-48 0,-21 60 102,-3 12 44,-3 23 60,3-8-54,1 0 0,1 1 1,0-1-1,5 18 0,-5-28-51,0 0-1,1-1 1,0 1-1,0 0 1,0 0 0,1-1-1,-1 0 1,1 1-1,0-1 1,0 0 0,1 0-1,-1-1 1,1 1-1,0-1 1,0 1 0,8 3-1,27 10-2985,1-3-10495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4:1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190 257 22271,'-15'-21'0,"-8"-12"0,0-4 0,-6-5-128,0 8 0,0 1-1536,8 5 0,1 0-11519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4:14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22527,'12'25'0,"9"20"128,-13 10 128,-5 18 0,-3 3 0,-3 8-128,3 16 0,0 13 0,4-10 128,6-7-256,2-18 0,5-17-256,11-17 128,9-18-1024,2-31 128,-2 1-14463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4:14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5 22271,'-16'0'0,"-15"-3"0,-2 1 128,-7 2 0,-8 2 128,-4 5-256,4 2 128,4 6-384,8-3 128,9-2-768,6 1 128,1-2-14207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2:4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15488,'5'0'0,"-1"0"128,-1-8 128,-6 4-256,22 11-1408,1 0-8832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4:15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19839,'1'-1'49,"1"1"0,0 0-1,-1 0 1,1 0 0,0 0-1,-1 1 1,1-1 0,0 0-1,-1 1 1,1-1 0,0 1-1,-1-1 1,1 1 0,-1 0-1,3 2 1,-3-2 36,1 1-1,-1 0 1,0 0-1,-1 0 1,1 0-1,0 0 1,-1 0-1,1 0 1,-1 0-1,1 0 1,-1 0-1,0 4 1,19 158 3285,-19-153-3101,1 4 465,1-15-433,3-7-175,6-19 36,-2 3-15,25-42 0,-30 59-153,0 0 0,0 1 0,1-1 0,-1 1 0,1 0 0,1 0 0,-1 0 0,0 1 0,1 0 0,0 0 0,11-5 0,-14 8-42,1 0 0,-1 0 0,0 1 0,1-1 0,-1 1 0,1 0 0,-1 0 0,1 0 0,-1 0 0,1 0 0,-1 1 0,1 0 0,-1 0 0,6 2 0,5 2-1520,-1 1 0,15 9 0,-21-12 101,14 9-12143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4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41 20095,'-2'-3'93,"0"-1"1,0 1-1,-1 0 0,0 0 0,0 0 0,1 0 0,-2 0 0,1 1 0,0-1 0,-7-3 0,9 6-59,-1-1 0,1 1 0,-1 0 0,1 0 0,-1-1 0,1 1 0,-1 0-1,1 0 1,-1 1 0,1-1 0,-1 0 0,1 0 0,0 1 0,-1-1 0,1 1-1,-1-1 1,1 1 0,0 0 0,-1-1 0,1 1 0,0 0 0,0 0 0,0 0 0,0 0-1,0 0 1,0 0 0,0 0 0,0 1 0,0-1 0,0 0 0,0 0 0,1 1-1,-2 1 1,-2 3 39,1 1 1,-1 1-1,1-1 0,1 0 0,-1 1 0,1-1 0,0 1 0,1 0 1,0-1-1,0 1 0,1 0 0,0 0 0,0 0 0,1 0 0,0-1 1,0 1-1,0 0 0,1 0 0,1-1 0,3 8 0,-6-13-62,1-1-1,0 1 1,1 0 0,-1-1-1,0 1 1,0-1-1,1 1 1,-1-1-1,1 0 1,-1 0 0,1 0-1,-1 1 1,1-2-1,0 1 1,-1 0-1,1 0 1,0 0 0,0-1-1,0 1 1,0-1-1,2 1 1,-1-1 0,1 0-1,-1 0 1,1-1-1,0 1 1,-1-1 0,1 0-1,-1 0 1,0 0 0,1 0-1,5-4 1,-1 1 7,-1-1 0,1 0 0,-1 0 0,0-1 0,-1 0 0,1 0 0,-1-1 0,9-12 0,-12 15-57,-1 0-1,0 0 1,0-1 0,0 1-1,0-1 1,-1 1 0,1-1-1,-1 0 1,0 1-1,-1-1 1,1 0 0,-1 0-1,0 0 1,0 0 0,-1 1-1,1-1 1,-1 0-1,0 0 1,0 1 0,-1-1-1,1 1 1,-1-1-1,0 1 1,-1-1 0,-3-5-1,-5 0-1636,3 3-3112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4:1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 17279,'-7'-4'0,"-4"-2"256,11 16 0,6 17 512,-1-9 0,1 1-512,-2-5 0,1-2-128,2-3 128,2 1-256,7-6 128,8 1-256,5-8 128,5-3-640,-4-4 0,-2-2-128,0-2 128,2 1-11903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4:1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14208,'1'0'24,"-1"0"0,1 0 0,0 0 1,0 0-1,0 0 0,0 0 0,0 0 1,-1 0-1,1 0 0,0 0 1,0 0-1,0 1 0,0-1 0,-1 0 1,1 1-1,0-1 0,0 0 0,0 1 1,-1-1-1,1 1 0,1 1 1,-2-1 105,0 0 1,0 0 0,0 1 0,0-1-1,0 0 1,0 1 0,-1-1 0,1 0-1,0 0 1,-1 1 0,1-1 0,-2 2-1,-1 6 324,1-3-174,1 0 0,-1 1 0,1-1 0,0 1 0,1-1 0,0 1 0,0-1 0,0 1 0,2 10 0,-1-15-248,-1 1-1,1-1 1,-1 0 0,1 1 0,0-1 0,0 0 0,0 0-1,0 0 1,0 0 0,0 0 0,1 0 0,-1 0 0,1 0 0,0 0-1,-1-1 1,1 1 0,0-1 0,0 1 0,0-1 0,0 0-1,0 1 1,0-1 0,0 0 0,0 0 0,1-1 0,-1 1 0,0 0-1,1-1 1,3 1 0,-1-1 8,1 0 1,0-1-1,0 1 1,-1-1-1,1-1 0,-1 1 1,1-1-1,-1 1 0,1-2 1,-1 1-1,0-1 1,0 1-1,0-1 0,0-1 1,-1 1-1,9-8 0,-6 4-543,0 0 0,0-1 0,9-14 0,-11 13-1560,0 0 0,0 0 0,4-13 0,-1 3-4657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4:1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35 15488,'-2'1'227,"-1"0"1,1-1 0,-1 1 0,0 0 0,1-1 0,-1 1 0,0-1 0,1 0 0,-1 0 0,0 0 0,1 0 0,-1 0 0,-3-1 0,-22 0 1956,24 2-2014,1 1 0,0 0 0,-1 0 0,1 0-1,0 0 1,1 0 0,-1 0 0,0 1 0,0 0-1,1-1 1,0 1 0,0 0 0,-1 0 0,2 0-1,-1 0 1,0 1 0,1-1 0,-1 1 0,1-1 0,0 1-1,0-1 1,0 1 0,1-1 0,-1 5 0,1-5-145,1-1 0,-1 0 0,1 1 0,-1-1 0,1 0 0,0 0 0,0 1 0,0-1 0,0 0 0,1 0 0,-1 0 0,0 0 0,1 0 0,0 0 0,-1-1 0,1 1 0,0-1 0,0 1 0,0-1 0,0 1 0,0-1 0,0 0 0,0 0 1,0 0-1,1 0 0,-1 0 0,0-1 0,0 1 0,1-1 0,-1 1 0,1-1 0,-1 0 0,3 0 0,4 0 10,0 0 0,-1-1 0,1 1 0,0-2-1,0 1 1,-1-1 0,16-6 0,-4-1 57,-1-1 0,0-1-1,0-1 1,-1 0 0,-1-1 0,0-1-1,-1-1 1,-1 0 0,17-21 0,-32 36-79,1 0 1,-1 0-1,0 0 1,1 0-1,-1 0 1,1 1 0,-1-1-1,1 0 1,-1 0-1,0 0 1,1 1 0,-1-1-1,0 0 1,1 0-1,-1 1 1,0-1 0,1 0-1,-1 1 1,0-1-1,0 0 1,1 1 0,-1-1-1,0 0 1,0 1-1,0-1 1,1 1 0,-1-1-1,0 1 1,11 18 421,-9-15-390,27 41-3288,-22-36 1697,0-1-1,0 0 1,0 0-1,1-1 0,0 0 1,1 0-1,0-1 1,0 0-1,16 7 0,6 1-3039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4:2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18559,'-23'2'0,"-14"0"-128,-19 1 0,-23-2-1664,-42-2 129,0-2-8577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7:2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11392,'0'0'-235,"9"4"107,329 167 1410,-23-14 892,-248-116-1673,-2 3 1,-2 3-1,65 62 0,-116-98-409,0 1 0,-1 0-1,0 0 1,-1 1 0,-1 0 0,0 1 0,0 0-1,-1 1 1,5 15 0,-10-22-55,0 0 0,-1 0 1,0 0-1,0 1 0,-1-1 1,0 1-1,-1-1 0,0 1 1,0-1-1,-1 1 0,0-1 1,0 0-1,-1 1 0,0-1 1,0 0-1,-1 0 0,0 0 0,-1 0 1,-5 8-1,-6 8 29,-2-1-1,-1-1 1,-1-1 0,-1 0-1,-32 27 1,6-12 14,-79 47 1,93-62-127,-1-3-1,-1 0 1,-1-2 0,0-2 0,-45 12-1,54-21-968,-35 2 0,46-6-517,-11 1-8601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7:26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1053 1 19455,'-15'28'0,"-6"17"0,-26 11 0,-19 14 0,-46 28 0,-36 21-128,-4-6 0,-12 6-1536,0-18 1,0-1-9345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7:2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1 539 14592,'6'-6'0,"-5"4"0,0 1 0,-1 0 0,1 0 0,0 0 0,0 0 0,0 1 0,0-1 0,0 0 0,0 0 0,1 1 0,-1-1 0,0 0 0,0 1 0,0-1 0,1 1 0,-1-1 0,0 1 0,1 0 0,-1 0 0,0 0 0,1-1 0,-1 1 0,0 0 0,3 1 0,-2-1 0,0 0 0,0-1 0,0 1 0,0 0 0,-1-1 0,1 1 0,0-1 0,0 0 0,-1 0 0,1 1 0,0-1 0,-1 0 0,1 0 0,1-2 0,23-20 0,-21 19 0,35-40 74,-1-1 1,43-67 0,11-12 85,-63 89 3,3 1 1,36-29-1,-67 60-144,1 1 0,-1 0 0,1 0 0,0 0 0,0 0 0,0 0 0,0 1 0,0-1 0,0 1 0,0 0 0,0 0 0,1 0 0,-1 0 0,0 1 0,1-1 0,-1 1 0,0 0 0,5 0 0,-5 1 5,1 0 0,-1 0 0,1 1 0,-1-1 0,0 1 0,0 0-1,0 0 1,0 0 0,0 0 0,0 0 0,0 0 0,0 1 0,-1 0 0,0-1 0,1 1 0,2 6 0,9 13 126,-1 1 0,-2 1 0,13 35 0,-17-38-182,2 0-1,0 0 1,1 0-1,2-2 1,18 27-1,8-6-2142,2 0-7681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7:2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1 385 12800,'6'-12'0,"0"0"0,1 1 0,0 0 0,0 0 0,2 0 0,-1 1 0,1 1 0,1 0 0,13-11 0,12-12 0,-13 9 3,103-92 104,-106 98-78,2 2 0,0 0 0,1 1 0,35-16 1,-53 29-11,0-1 1,0 1-1,0 0 1,0 0-1,0 1 1,0-1 0,0 1-1,0-1 1,0 1-1,0 1 1,0-1-1,0 1 1,0-1 0,0 1-1,0 0 1,0 0-1,0 1 1,-1-1-1,1 1 1,0 0 0,-1 0-1,1 0 1,-1 1-1,0-1 1,0 1-1,0-1 1,0 1 0,0 0-1,3 4 1,6 10 16,1 0 0,-2 1 0,-1 0 0,12 28 0,-17-36-57,11 20-610,1 0-1,1-1 1,1-1-1,26 27 1,-9-12-6430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2:4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17 16511,'-6'-5'0,"-4"-2"0,4 5 128,0-1 0,1 6-128,8 2-383,6 2 127,6 5-640,15-12 0,1 0-9216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7:2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0 371 13696,'16'0'-79,"1"-2"0,-1 0-1,0-1 1,-1-1 0,1 0 0,0-1 0,-1 0 0,0-2 0,-1 1 0,1-2 0,13-10 0,18-14-737,79-72 0,-11 7 239,-97 84 551,40-27 6,-53 37 22,1 0 1,0 1-1,0 0 1,0 0-1,0 0 1,0 0-1,1 1 1,-1 0-1,10-1 1,-12 2 6,-1 1 1,1-1-1,0 1 0,-1-1 0,1 1 0,-1 0 1,1 0-1,-1 0 0,0 0 0,1 1 1,-1-1-1,0 1 0,0-1 0,0 1 1,0 0-1,0 0 0,0 0 0,-1 0 1,1 0-1,0 0 0,-1 0 0,2 4 1,2 3 37,-1 0 0,0 1 0,0-1 0,3 17 0,18 125 167,-10-55-1687,-6-45-5033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7:28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17663,'0'0'0,"0"0"0,0 1 0,0-1 0,0 0 0,0 0 0,0 0 0,0 1 0,0-1-1,0 0 1,0 0 0,0 1 0,0-1 0,0 0 0,0 0 0,0 1 0,0-1 0,0 0 0,0 0-1,0 0 1,0 1 0,0-1 0,0 0 0,0 0 0,0 0 0,0 1 0,0-1 0,1 0-1,-1 0 1,0 0 0,0 1 0,0-1 0,0 0 0,0 0 0,1 0 0,-1 0 0,0 1-1,13 4-27,15-1-196,-21-6 70,-1 0-1,1 0 1,0 0-1,-1-1 1,0 1-1,0-2 1,8-4-1,42-34-638,-17 11 305,-18 17 385,0 0-1,1 1 0,0 1 1,1 1-1,0 1 1,32-9-1,-46 17 82,0 0-1,0 0 1,0 1 0,0 0-1,0 1 1,0 0-1,0 1 1,1-1 0,-1 2-1,0-1 1,-1 1 0,1 1-1,0-1 1,-1 2 0,1-1-1,-1 1 1,0 0 0,0 1-1,0 0 1,12 10 0,-9-4 23,1 0 1,-2 0 0,0 1 0,0 0-1,12 22 1,-4-1-28,17 44-1,52 161-315,-9-21-276,-31-117-970,-44-96 1384,46 91-7113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9:4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9600,'0'0'128,"1"4"0,6 38 292,-3-24-141,-1 1 0,-1-1 0,0 33 0,0 11 401,0-31-315,-6 29 279,2-45-397,0 0 1,2 30 0,3-10 84,8 128 1618,-10-116-1417,13 75 1,-14-115-512,0-5-24,0 0 0,1 0 0,-1 0 0,1 1 0,-1-1 0,1 0 0,0 0 0,-1 0 0,1 0 0,2 2 0,-2-21-2963,-1 0-6635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9:4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6400,'-1'5'631,"1"-1"1,-1 1-1,1-1 1,0 1-1,1 7 0,0-2-451,0-1-1,-1 0 0,0 1 0,-1-1 0,-3 18 1,-8 10 327,1 0 1,2 1 0,1 0 0,-4 73-1,8 68 773,-1-104-910,2-28-96,2 54 0,1 22 273,-2-81-396,2-1 1,7 47 0,-4-62-13,1-1-3307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9:4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1084 473 7936,'0'1'75,"0"0"0,-1-1 1,1 1-1,0 0 0,0 0 1,0 0-1,0-1 0,0 1 0,0 0 1,0 0-1,0-1 0,0 1 1,0 0-1,0 0 0,1-1 1,-1 1-1,0 0 0,0 0 0,1-1 1,0 2-1,5 12 797,0 8-320,-1 0-1,-1 0 1,-1 1 0,1 42-1,1 12-24,0-39-208,-2 1-1,-2-1 0,-1 1 1,-9 62-1,7-88-263,0 0 0,-1-1 0,-1 1 0,0 0 0,-1-1 0,-1 0 0,1 0 0,-2-1 0,0 1 0,0-1 0,-1-1 0,0 0 0,-1 0 0,0 0 0,-1-1 0,0 0 0,-14 9 0,3-6 25,-1-2 0,0 0 0,-37 11 1,11-4 3,-73 19 172,109-33-234,-1-1-1,0-1 1,0 0 0,0 0 0,1-2 0,-16-1 0,-76-17 159,42 5-46,46 12-92,0-1-1,1-1 1,-1 0 0,1-1-1,0-1 1,-29-15 0,37 18-25,-1-2 0,1 1 1,0-1-1,1 0 0,-1 0 1,1 0-1,0-1 0,0 0 0,1-1 1,-1 1-1,2-1 0,-1 0 0,-6-13 1,-40-83 94,26 54-73,1-1 1,-19-61-1,40 99-40,1 0 0,0 0 0,0-12 0,-5-31 0,0 18 0,2-1 0,1 0 0,2 0 0,1 0 0,2 0 0,11-69 0,-7 65 0,-1 1 0,-2-1 0,-2 0 0,-2 0 0,-9-50 0,9 74-13,2 15-5,0 0 1,-1-1 0,1 1 0,-1-1-1,1 1 1,-1 0 0,0 0-1,-1-1 1,1 1 0,0 0-1,-1 0 1,0 0 0,-2-3-1,0 1-163,4 4 4,0 1 0,0-1 0,-1 1 0,1 0 0,0-1 0,-1 1 0,1-1 0,0 1 0,-1 0 0,1-1 0,0 1 1,-1 0-1,1-1 0,-1 1 0,1 0 0,-1-1 0,1 1 0,-1 0 0,1 0 0,-1 0 0,0-1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40:5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12544,'15'41'0,"9"26"128,-11 31 0,-1 30 0,-1 57 128,-7 45-128,-11 4 0,-10 17-128,-7-10 0,-7-3-256,-2-15 128,1 1-9216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41:0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10496,'0'37'0,"1"26"0,-5 16 0,-4 19 256,1 16 128,1 19 0,-5 50 128,-2 35-128,6-5 0,4 5-384,10-5 128,9-6-128,11-5 0,6-6-640,7-19 0,0 0-7552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2:4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14 17663,'-9'-5'0,"-6"-2"0,11 5 128,2 4-128,2 5-512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2:3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96 14208,'-6'8'50,"6"-8"5,-1 1-1,1-1 1,0 0-1,-1 1 1,1-1-1,-1 1 1,1-1-1,0 1 1,-1-1-1,1 1 1,0-1-1,-1 1 1,1-1-1,0 1 1,0 0-1,0-1 1,0 1-1,-1-1 1,1 1-1,0 0 1,0-1-1,0 1 0,0-1 1,0 1-1,1 0 1,-1-1-1,0 1 1,0-1-1,0 2 1,16 47 713,-3 1 0,-2 1 0,5 57 0,-15-101-640,0 0 0,0 0 0,-1 0 0,0 0 0,-1 0 0,0 0 0,-2 9 0,-11-73 874,9 19-884,2 0-1,3-73 0,2 92-81,0 0 0,1 1 0,1-1 0,1 1 0,0 0 0,1 0 0,17-33 0,-22 50-30,-1 0-1,1 0 0,0 0 0,-1 0 0,1 0 1,0-1-1,0 1 0,-1 1 0,1-1 0,0 0 1,0 0-1,0 0 0,0 0 0,0 1 0,1-1 1,-1 0-1,0 1 0,0-1 0,0 1 1,0-1-1,1 1 0,-1 0 0,0-1 0,0 1 1,1 0-1,-1 0 0,0 0 0,1 0 0,-1 0 1,0 0-1,1 0 0,-1 1 0,0-1 0,0 0 1,0 1-1,1-1 0,-1 1 0,0-1 0,0 1 1,0 0-1,0-1 0,1 2 0,1 0 13,0 0 0,-1 1 0,1-1 0,-1 1 0,0 0 0,1-1 0,-1 1 0,-1 0 0,1 0 0,0 0 0,-1 1 0,1-1 0,-1 0 0,0 0 0,0 4 0,0 1 40,0 0 0,-1 0 0,0 0 0,0 0 0,-1 0 0,-3 13 0,4-17-38,-1-1 0,0 1 1,-1 0-1,1-1 0,0 1 0,-1-1 0,0 0 0,0 1 0,0-1 0,0 0 0,-1 0 0,1-1 0,-1 1 0,0 0 0,0-1 0,-4 4 0,6-6-18,1 1 0,0-1 0,-1 0 0,1 0 0,0 1-1,-1-1 1,1 0 0,0 0 0,-1 0 0,1 0 0,-1 0 0,1 1 0,0-1 0,-1 0 0,1 0 0,-1 0 0,1 0-1,0 0 1,-1 0 0,1 0 0,-1 0 0,1 0 0,0-1 0,-1 1 0,1 0 0,-1 0 0,1 0 0,0 0 0,-1-1-1,1 1 1,-1 0 0,-1-14 92,2 11-83,1 1 0,-1-1 0,1 0 0,0 1 0,0-1 1,0 0-1,0 1 0,0-1 0,1 1 0,1-4 0,1 3-3,0 0-1,0 0 0,0 1 0,0-1 0,0 1 1,0 0-1,1 0 0,-1 1 0,1-1 0,-1 1 1,1 0-1,0 0 0,0 1 0,-1-1 1,1 1-1,9 1 0,-6-1 8,0 1 1,-1 0-1,1 1 1,-1-1-1,0 2 1,1-1-1,-1 1 1,0 0-1,12 8 1,-13-8-3,-1 1 1,1 1 0,-1-1-1,0 1 1,0 0-1,-1 0 1,1 0 0,-1 1-1,0 0 1,-1-1 0,1 1-1,-1 1 1,0-1-1,-1 0 1,0 1 0,0-1-1,0 1 1,-1 0 0,0 0-1,0-1 1,0 1-1,-1 0 1,0 0 0,-1 0-1,1 0 1,-1 0 0,-1-1-1,1 1 1,-1 0-1,0-1 1,-1 1 0,0-1-1,0 0 1,0 0 0,-7 10-1,3-7 24,-1-1-1,0 0 1,0 0-1,0-1 0,-1 0 1,0-1-1,-14 8 1,7-5-238,-1-1 0,1-1 0,-31 9 0,7-9-3169,0-1-10411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0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49 15488,'-2'-1'97,"-1"0"1,0 1 0,1-2 0,-1 1 0,1 0 0,-1 0 0,1-1 0,0 0-1,-1 1 1,1-1 0,0 0 0,0 0 0,0 0 0,0 0 0,1 0 0,-3-5-1,53 138 1779,38 152 0,-69-216-1169,-11-44-408,-7-23-293,0 0 0,0 0 1,0-1-1,0 1 0,0 0 0,0 0 1,0 0-1,1 0 0,-1 0 1,0 0-1,0 0 0,0 0 1,0 0-1,0 0 0,0 0 1,0 0-1,0 0 0,0 0 0,0 0 1,0 0-1,0 0 0,1 0 1,-1 0-1,0 0 0,0 0 1,0 0-1,0 0 0,0 0 0,0 0 1,0 0-1,0 0 0,0 0 1,0 0-1,1 0 0,-1 0 1,0 0-1,0 0 0,0 0 0,0 0 1,0 0-1,0 0 0,0 0 1,0 0-1,0 0 0,0 0 1,0 0-1,0 1 0,0-1 0,0 0 1,0 0-1,1 0 0,-1 0 1,0 0-1,0 0 0,0 0 1,0 0-1,0 0 0,0 0 1,0 0-1,0 1 0,0-1 0,0 0 1,0 0-1,2-12 126,-1-17-49,2-36 163,2 0-1,2 0 0,29-108 1,-33 162-226,0 0 0,1 0 1,1 0-1,10-18 0,-14 26-46,1 0 0,0 0 0,0 0 0,1 1-1,-1-1 1,0 1 0,1 0 0,0-1 0,-1 1 0,1 1-1,0-1 1,0 0 0,0 0 0,0 1 0,0 0 0,1 0-1,-1 0 1,0 0 0,1 0 0,5 0 0,-1 1-528,0 1 1,0 0-1,0 0 1,0 1 0,10 4-1,-8-3-1096,23 6-10552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0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62 149 17151,'-2'-7'0,"2"-5"39,17 3 114,-6 4 55,0 0 1,0 0-1,0-1 0,16-12 0,-25 17-197,0 0 0,0 0 0,-1-1 0,1 1 0,0-1 0,-1 1 0,0-1 0,1 0 0,-1 0 1,0 1-1,0-1 0,0 0 0,0 0 0,0 0 0,0 0 0,0 0 0,-1 0 0,1 0 0,-1-1 0,0 1 1,1 0-1,-1 0 0,0 0 0,0 0 0,0-1 0,-1 1 0,1 0 0,0 0 0,-1 0 0,0 0 1,1 0-1,-1 0 0,0 0 0,0 0 0,0 0 0,-2-2 0,3 3-7,-1 1 0,1-1 0,-1 0-1,0 0 1,1 1 0,-1-1 0,0 1 0,0-1 0,1 1 0,-1-1-1,0 1 1,0-1 0,0 1 0,0 0 0,0-1 0,0 1-1,0 0 1,1 0 0,-1 0 0,0 0 0,0 0 0,0 0-1,-1 0 1,-2 0 12,1 1 1,0-1-1,0 1 0,0 0 0,-1 0 0,-5 4 1,1-1 27,-1 1 1,1 1-1,-15 12 1,17-11-24,0 1 0,0-1 0,0 1 0,1 1 0,0-1 0,0 1 0,1 0 0,0 0 0,1 0 0,0 0 0,-2 15 0,2-12 39,1 0 0,1 0-1,0 0 1,0 1 0,1-1-1,1 0 1,0 0 0,6 23-1,-5-28 17,1-1 0,-1 1 1,1-1-1,1 0 0,-1 0 0,1 0 0,0-1 0,1 1 0,-1-1 0,1 0 0,0 0 0,0 0 0,1-1 0,-1 0 0,1 0 0,0 0 0,0-1 0,0 0 0,1 0 1,-1 0-1,1-1 0,0 0 0,-1 0 0,1-1 0,0 0 0,0 0 0,0-1 0,0 1 0,0-2 0,0 1 0,0-1 0,0 0 0,0 0 0,-1-1 0,1 0 0,0 0 0,-1 0 1,1-1-1,-1 0 0,0 0 0,0-1 0,0 0 0,-1 0 0,1 0 0,7-8 0,-3-1-104,0 0-1,-1 0 1,0-1-1,-1 0 1,-1 0-1,0-1 1,-1 0-1,-1 0 1,0 0 0,-1-1-1,4-30 1,-10 122-5804,4-8-2736,1-35 3683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0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14464,'-2'4'23,"-1"3"458,1 1 0,-1 0 0,1-1-1,0 1 1,1 0 0,0 0-1,0 0 1,1 0 0,0 0 0,1 10-1,49 230 480,-49-246-958,10 34 216,-11-36-214,0 1 1,0-1-1,0 1 1,0 0-1,1-1 1,-1 1-1,0-1 1,0 1-1,1-1 1,-1 1-1,0-1 0,1 1 1,-1-1-1,1 1 1,-1-1-1,1 1 1,-1-1-1,1 0 1,-1 1-1,1-1 1,-1 0-1,1 1 1,-1-1-1,1 0 1,-1 0-1,1 0 1,-1 1-1,1-1 1,0 0-1,-1 0 1,1 0-1,0 0 1,-1 0-1,1 0 1,-1 0-1,1 0 1,0 0-1,-1 0 1,1-1-1,-1 1 1,1 0-1,-1 0 1,1 0-1,0-1 0,-1 1 1,1 0-1,-1-1 1,1 1-1,-1-1 1,1 0-1,17-17-25,-2-2-1,15-21 1,-2 3 21,22-28-86,65-77-425,-114 141 393,0-1 1,1 1-1,-1-1 1,1 1-1,0 0 1,0 0-1,0 0 1,4-2-1,-6 4 91,0 0-1,0 0 1,0 0-1,-1 0 1,1 0-1,0 0 1,0 0 0,0 1-1,0-1 1,0 0-1,0 1 1,0-1 0,0 0-1,0 1 1,-1-1-1,1 1 1,0-1 0,0 1-1,-1 0 1,1-1-1,0 1 1,0 0 0,-1-1-1,1 1 1,-1 0-1,1 0 1,-1 0-1,1 0 1,-1-1 0,0 1-1,1 0 1,-1 2-1,15 28-903,-11-21 159,1 0 1,0 0 0,0 0 0,1-1 0,0 0 0,0 0 0,1-1 0,13 14 0,-18-21 707,-1 0 1,0 0 0,1 0-1,-1 0 1,1-1 0,-1 1 0,1 0-1,-1-1 1,1 1 0,-1-1-1,1 0 1,0 1 0,-1-1-1,1 0 1,0 0 0,-1 0-1,1 0 1,-1 0 0,1 0 0,0-1-1,-1 1 1,4-2 0,-3 1 55,0 0 0,0 0 0,0-1 0,0 1 0,0-1 0,0 0 0,0 1 0,0-1 0,-1 0 0,1 0 0,-1 0 0,0 0 0,1 0 0,-1-1 0,0 1 0,0 0 0,1-4 0,-2 1 1032,32 3 3279,-2 0-3849,-22 0-360,0 1 0,0-1 0,-1 0 0,1-1 0,-1 0 1,0 0-1,0 0 0,0-1 0,0 0 0,-1-1 0,1 1 0,-1-1 0,0 0 0,-1-1 1,1 0-1,6-9 0,-11 15-93,-1-1 0,0 1-1,1-1 1,-1 1 0,1-1 0,-1 1 0,0-1 0,0 0 0,1 1 0,-1-1-1,0 0 1,0 1 0,0-1 0,1 0 0,-1 1 0,0-1 0,0 0-1,0 1 1,0-1 0,0 0 0,0 1 0,-1-1 0,1 0 0,0 1 0,0-1-1,0 1 1,-1-1 0,1 0 0,0 1 0,-1-1 0,1 1 0,0-1 0,-1 1-1,1-1 1,-1 1 0,1-1 0,-1 1 0,1-1 0,-1 1 0,1-1-1,-1 1 1,1 0 0,-1-1 0,0 1 0,1 0 0,-1 0 0,-1-1 0,1 1 4,-1-1 1,1 1 0,-1 0 0,0 0 0,1 0 0,-1 0 0,1 0-1,-1 0 1,0 0 0,1 1 0,-1-1 0,1 1 0,-1-1 0,1 1-1,-1-1 1,1 1 0,-1 0 0,1 0 0,-1-1 0,1 1 0,-2 2 0,-4 5 37,1 0 0,0 0 1,0 1-1,1 0 1,1 0-1,-1 0 0,-5 18 1,2-1 166,-9 47 0,16-63-164,0 0 0,0 0 0,1 0 0,0 0 0,1 0 0,0 1 0,0-1 0,1-1 0,1 1 0,5 16 0,-6-22-30,0 1 0,0 0 0,1-1 0,0 0 0,-1 0 0,2 1 0,-1-2 0,0 1 0,1 0 0,-1-1 1,1 1-1,0-1 0,1 0 0,-1-1 0,0 1 0,1-1 0,-1 0 0,1 0 0,0 0 0,0 0 0,0-1 0,8 2 0,-5-3-4,0 0-1,0 0 1,0 0-1,0-1 1,0-1-1,0 1 1,0-1-1,0 0 1,0-1-1,-1 0 1,1 0-1,-1-1 1,0 0-1,0 0 1,0-1-1,0 1 1,-1-2-1,11-10 1,-2 0 14,-1 0 1,0 0 0,-2-1-1,0-1 1,-1 0 0,10-21-1,5-14 102,-26 53-123,0 0 0,0 0 0,0 0 0,0 0-1,0 0 1,0 0 0,0 0 0,0 0-1,0 1 1,0-1 0,0 0 0,0 0-1,0 0 1,0 0 0,0 0 0,1 0 0,-1 0-1,0 0 1,0 0 0,0 0 0,0 0-1,0 0 1,0 0 0,0 0 0,0 0 0,0 0-1,0 0 1,0 0 0,0 0 0,0 0-1,0 0 1,0 0 0,1 0 0,-1 0-1,0 0 1,0 0 0,0 0 0,0 0 0,0 0-1,0 0 1,0 0 0,0-1 0,0 1-1,0 0 1,0 0 0,0 0 0,0 0 0,0 0-1,0 0 1,0 0 0,0 0 0,0 0-1,0 0 1,0 10 189,-5 16 144,-1-5-172,0-2 199,1 0 0,-4 32 0,8-46-538,1 0 1,-1 1 0,1-1 0,1 0 0,-1 0 0,1 0 0,0 1-1,0-1 1,0 0 0,1 0 0,0-1 0,0 1 0,0 0 0,0 0 0,5 5-1,7 8-12306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0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0 690 13696,'0'79'-22,"0"-79"-16,0 1 0,0-1 0,0 0 0,1 1 0,-1-1 0,0 0 0,0 0 0,0 1 0,0-1 0,0 0 0,1 0 0,-1 0 0,0 1 0,0-1 0,0 0 0,1 0 0,-1 0 0,0 0 0,0 1-1,1-1 1,-1 0 0,0 0 0,0 0 0,1 0 0,-1 0 0,0 0 0,0 0 0,1 0 0,-1 0 0,0 0 0,1 0 0,-1 0 0,0 0 0,0 0 0,1 0 0,-1 0 0,0 0 0,0 0 0,1 0 0,-1 0 0,0 0 0,1 0 0,-1-1 0,0 1 0,0 0 0,0 0-1,1 0 1,-1 0 0,0-1 0,0 1 0,0 0 0,1 0 0,-1-1 0,0 1 0,0 0 0,16-12 78,23-25 1162,-2-1 0,-1-2-1,-3-2 1,43-67 0,-40 49-873,-3-2 1,46-123-1,-69 158-175,-2 0 1,-1-1 0,3-33-1,-8 27 60,-2 34-213,0-1 1,0 1-1,0 0 1,0-1 0,0 1-1,0 0 1,0-1-1,0 1 1,0 0-1,0-1 1,0 1 0,-1 0-1,1 0 1,0-1-1,0 1 1,0 0 0,-1-1-1,1 1 1,0 0-1,0 0 1,-1 0-1,1-1 1,0 1 0,0 0-1,-1 0 1,1 0-1,0 0 1,-1-1-1,1 1 1,0 0 0,-1 0-1,1 0 1,0 0-1,-1 0 1,1 0-1,0 0 1,-1 0 0,1 0-1,0 0 1,-1 0-1,1 0 1,0 0-1,-1 0 1,1 0 0,0 1-1,-1-1 1,1 0-1,0 0 1,0 0-1,-1 0 1,1 1 0,0-1-1,-1 0 1,1 0-1,0 1 1,0-1-1,0 0 1,-1 1 0,-18 17 54,11-7-44,-1 0 0,2 0 0,0 1 1,-9 18-1,-19 61 54,35-90-65,-40 122 586,-46 249-1,75-288-276,3 0-1,4 0 0,12 138 1,-6-191-358,2 1 0,1-1 0,18 58 0,-21-85 51,-1 0 0,1 1 0,0-1 0,0 0 0,0-1 0,0 1 0,1 0 0,0-1 1,-1 1-1,1-1 0,6 5 0,-7-7 24,0 0 0,-1 0 0,1 0 0,0 0 0,0-1 0,0 1 0,0-1 0,-1 0 0,1 1 1,0-1-1,0 0 0,0 0 0,0 0 0,0 0 0,0 0 0,0-1 0,0 1 0,-1-1 0,1 1 0,0-1 0,0 0 0,0 1 0,-1-1 0,1 0 1,0 0-1,1-2 0,8-5 46,-1 0 0,0-1 1,0 0-1,-1 0 0,0-1 1,11-18-1,41-71-1339,-44 69 589,18-30-3013,-2 3-8107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08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924 37 13440,'2'-2'7,"17"-24"648,-18 17-140,-15 12-50,-47 26 524,0 3 1,-91 66-1,-97 93-1465,212-161 437,-64 50-784,-96 80-6183,186-151 6676,4-5 252,1 2 0,0-1 0,0 0 1,0 1-1,1 0 0,0 1 0,0-1 0,0 1 0,-4 9 0,8-15 75,1-1-1,0 1 1,0-1 0,-1 1-1,1-1 1,0 1 0,0-1-1,0 1 1,0-1 0,0 1-1,0 0 1,0-1 0,0 1-1,0-1 1,0 1 0,0-1-1,0 1 1,1-1 0,-1 1-1,0-1 1,0 1 0,0-1-1,1 1 1,-1-1 0,0 1-1,1-1 1,-1 1-1,0-1 1,1 1 0,-1-1-1,1 0 1,-1 1 0,0-1-1,1 0 1,-1 1 0,1-1-1,-1 0 1,1 0 0,-1 0-1,1 1 1,0-1 0,26 1 79,-7-4 185,0-1 0,0-1 0,-1-1 0,35-15 0,78-45 1360,-121 61-1518,86-47 975,126-89-1,-219 138-975,0-1-1,-1 1 1,1 0-1,-1-1 1,1 0 0,3-6-1,-7 10-86,0 0 0,1-1-1,-1 1 1,0-1 0,0 1 0,0-1 0,1 1-1,-1-1 1,0 1 0,0-1 0,0 0-1,0 1 1,0-1 0,0 1 0,0-1-1,0 1 1,0-1 0,0 1 0,0-1 0,0 1-1,0-1 1,-1 1 0,1-2 0,-1 2-6,0-1 0,1 0 0,-1 1 0,0-1 0,0 1 0,0 0 0,0-1 0,1 1 0,-1 0 0,0-1 0,0 1 0,0 0 0,0 0 0,0 0 0,0 0 0,0 0 0,0 0 0,-1 0 0,-2 0-2,1 1 1,0-1-1,0 1 0,0 0 0,0 0 0,0 0 0,0 1 0,0-1 1,0 1-1,0 0 0,0-1 0,1 1 0,-1 0 0,1 1 0,-1-1 1,1 0-1,0 1 0,0-1 0,-2 5 0,0-1 6,0-1-1,1 1 1,0 0-1,0 1 1,0-1 0,1 1-1,0-1 1,-2 13-1,3-3-3,0 0-1,2 1 1,0-1-1,0 0 1,2 0-1,0 0 0,1 0 1,0-1-1,11 26 1,10 12 264,41 68-1,-41-79 37,85 173 1298,-92-174-1278,-3 1 0,-1 0 0,10 60-1,-21-90-288,-1-1 0,-1 1 0,0 0 0,-1-1 0,0 1 0,-1 0 0,-4 18 0,4-25-29,0 0-1,-1 0 0,0 0 0,0-1 0,-1 1 0,1-1 0,-1 1 0,0-1 0,0 0 0,-1 0 1,1 0-1,-1-1 0,0 1 0,0-1 0,0 0 0,0 0 0,-1 0 0,-4 2 0,-1 0-22,-1-1-1,1 0 0,-1-1 0,0 0 0,0 0 0,0-2 0,0 1 1,0-1-1,-1-1 0,1 0 0,0-1 0,0 0 0,0 0 0,-1-1 0,1-1 1,-15-5-1,16 5-21,-1-2 1,1 1-1,0-1 0,0 0 1,0-1-1,1-1 1,0 1-1,0-1 1,1-1-1,0 1 1,0-2-1,0 1 0,1-1 1,1 0-1,0 0 1,-7-14-1,11 18-51,0 0 1,0 0-1,0 0 0,1 0 0,0-1 1,0 1-1,0 0 0,1-1 1,0 1-1,0-1 0,0 1 0,1 0 1,-1-1-1,1 1 0,3-7 1,-1 3 38,1 0 0,0 0 0,1 1 0,-1-1 1,2 1-1,-1 0 0,1 1 0,7-8 1,12-8 49,0 1 1,1 1-1,56-33 1,65-30 179,-72 44 151,93-67-1,-158 96-267,-17 9 67,-21 10 49,20-3-156,-1 1-1,1 0 1,0 1-1,1 0 0,0 0 1,0 0-1,0 1 1,1 0-1,0 0 1,1 1-1,0 0 1,-5 10-1,2-1 63,1 1-1,1 0 0,0-1 1,2 2-1,-4 25 1,7-37-68,1 0 0,-1 0 0,1 0 0,1 0 0,0 0 0,0-1 0,0 1-1,5 13 1,-5-17 2,1 0 0,0-1-1,-1 1 1,1-1-1,1 0 1,-1 1-1,0-1 1,1 0 0,0 0-1,-1 0 1,1-1-1,0 1 1,1-1-1,-1 1 1,0-1-1,1 0 1,-1-1 0,1 1-1,4 1 1,2 0-42,-1-2 0,1 1 0,-1-1 0,1 0 0,-1-1 0,1 0 0,0-1 0,-1 0 0,1-1-1,-1 1 1,0-2 0,1 1 0,-1-2 0,0 1 0,0-1 0,8-5 0,8-5-338,0-2-1,-1 0 0,-1-1 0,23-23 1,-18 13-86,-2-2 0,0-1 1,32-49-1,-64 91 657,0 0-1,1 1 0,1-1 0,0 1 1,1 1-1,-3 20 0,6-30-173,0 0 0,0 0 0,0-1 0,1 1-1,-1 0 1,1 0 0,0 0 0,0-1 0,0 1 0,0-1-1,1 1 1,0-1 0,3 7 0,-4-8-39,0-1 1,0 0 0,1 0 0,-1 1-1,0-1 1,0 0 0,0 0 0,1 0-1,-1 0 1,1-1 0,-1 1 0,1 0 0,-1-1-1,1 1 1,-1 0 0,1-1 0,-1 0-1,1 1 1,0-1 0,-1 0 0,1 0-1,-1 0 1,1 0 0,0 0 0,-1 0-1,1-1 1,0 1 0,-1 0 0,1-1-1,-1 1 1,1-1 0,-1 0 0,1 1-1,1-2 1,7-6-86,0 1 0,0-1 1,-1 0-1,0-1 0,-1 0 0,0-1 0,0 0 0,-1 0 0,6-12 0,-2 5-56,0 1 0,21-22 0,-32 37 140,0 1 0,0 0 0,0 0 0,1 0 0,-1 0 0,0-1 0,0 1 0,0 0 0,0 0 0,0 0 0,0 0 0,1 0 0,-1 0 0,0 0 0,0 0 0,0-1-1,0 1 1,1 0 0,-1 0 0,0 0 0,0 0 0,0 0 0,0 0 0,1 0 0,-1 0 0,0 0 0,0 0 0,0 0 0,0 0 0,1 0 0,-1 0 0,0 0 0,0 0 0,0 0-1,0 0 1,1 1 0,-1-1 0,0 0 0,0 0 0,2 8-3,-3 15 20,1-21-7,0 1-43,-2 10-566,1 0-1,1 0 1,0 1 0,3 16 0,3 0-8681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0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189 567 11264,'0'-1'44,"0"0"0,0-1 0,0 1 0,0-1-1,0 1 1,-1-1 0,1 1 0,0-1 0,-1 1 0,1 0 0,-1-1 0,0 1 0,1 0 0,-1-1 0,0 1 0,0 0 0,0 0 0,0 0 0,0 0 0,0 0 0,0 0 0,0 0 0,0 0 0,0 0 0,-1 0 0,1 0 0,0 1 0,0-1 0,-3 0 0,1 0 87,0 1 0,0-1 1,0 1-1,-1 0 0,1 0 0,0 0 1,0 0-1,0 1 0,0-1 1,0 1-1,0 0 0,0 0 1,-4 1-1,-2 2 36,0 1 1,1 0-1,-1 1 0,1-1 1,0 2-1,0-1 0,-8 10 1,11-11-40,1 0 0,0-1 1,1 2-1,-1-1 1,1 0-1,0 1 0,0-1 1,0 1-1,1 0 1,0 0-1,0 0 0,-2 12 1,4-17-120,-1 1 1,1-1-1,0 0 1,0 1-1,0-1 1,0 0-1,0 1 1,0-1-1,1 0 1,-1 1-1,0-1 1,1 0-1,-1 1 1,1-1-1,-1 0 1,1 0-1,-1 0 1,1 0-1,0 1 1,0-1-1,0 0 1,0 0-1,-1 0 1,1 0-1,0-1 1,1 1-1,-1 0 1,0 0-1,0-1 1,0 1-1,0 0 1,1-1-1,-1 1 1,0-1-1,0 0 1,1 1-1,-1-1 1,0 0-1,1 0 1,1 0-1,3 0 17,0 0-1,0-1 1,-1 0-1,1 0 1,0 0-1,-1-1 0,1 0 1,6-3-1,8-5-16,0-1-1,-1-1 1,0-1-1,-1 0 1,30-29-1,-24 17 21,-2-1-1,0 0 1,21-36 0,-2-8 37,-3-2-1,38-104 1,-68 155-50,-1 6-6,-1-1-1,0 1 1,-2-2-1,4-16 1,-10 14 145,-3 16-2,-3 9 136,1 2-57,2 0-1,-1 0 1,1 0-1,0 1 0,1 0 1,0 0-1,0 1 1,-4 18-1,-14 86 382,22-112-599,-2 14 128,-19 160 702,20-155-766,1 1 1,0-1-1,2 1 1,0-1-1,2 1 1,6 23 0,-7-37-60,0-1 0,0 1 1,0-1-1,1 0 0,0 0 0,1 0 1,-1-1-1,1 1 0,1-1 1,-1 0-1,1-1 0,0 1 1,0-1-1,12 7 0,-14-9-120,1-1-1,0 0 0,0 0 1,0 0-1,1 0 0,-1-1 1,0 0-1,1 0 1,-1-1-1,0 1 0,1-1 1,-1 0-1,1-1 0,-1 1 1,0-1-1,1 0 0,-1 0 1,0-1-1,0 1 1,0-1-1,0-1 0,7-2 1,5-7-112,-1 0 0,1-1 1,-2 0-1,0-1 1,-1-1-1,14-19 0,-11 16 102,-5 8 415,-12 10-296,1 0-1,-1 0 1,0 0-1,0 0 0,1 0 1,-1 0-1,0 0 1,0 0-1,1 0 1,-1 0-1,0 0 0,0 0 1,1 0-1,-1 0 1,0 1-1,0-1 0,1 0 1,-1 0-1,0 0 1,0 0-1,0 0 1,1 1-1,-1-1 0,0 0 1,0 0-1,0 1 1,0-1-1,1 0 1,-1 0-1,0 0 0,0 1 1,4 29 183,-3-19-242,0 6-237,0-6 409,0-1 0,0 1-1,1 0 1,0-1 0,4 13 0,-5-21-213,0 0-1,0 0 1,0-1 0,0 1-1,0 0 1,0-1 0,0 1-1,0-1 1,1 0 0,-1 1-1,0-1 1,1 0 0,-1 0-1,4 2 1,-3-2-172,0-1 0,0 1 1,0-1-1,0 1 0,0-1 0,0 0 1,0 0-1,0 0 0,0 0 0,0 0 1,0-1-1,0 1 0,0 0 1,0-1-1,-1 0 0,1 1 0,2-2 1,20-7-9401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0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21503,'-2'8'0,"-5"4"0,4-6 128,3 1-256,0-2 128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0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 14080,'-36'22'0,"-23"15"-128,-13 24 128,2 0-9984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1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32 16000,'-3'0'43,"1"0"-1,-1 0 1,1 0 0,-1 0 0,0 0 0,1-1 0,-1 1 0,1-1 0,-1 0 0,1 0 0,-1 0 0,1 0 0,-1 0 0,1 0 0,-4-3 0,0 0 37,1 1-29,-1 1-1,1 0 1,-1 0-1,0 0 1,0 1-1,0-1 1,0 1-1,0 1 1,0-1-1,0 1 1,0 0-1,0 1 1,-1-1-1,1 1 0,0 1 1,0-1-1,1 1 1,-1 0-1,0 0 1,1 0-1,-7 4 1,1 0 2,0 1 0,0-1 0,1 2 1,0-1-1,0 2 0,1-1 0,0 1 1,0 1-1,-9 12 0,15-17-38,0-1 0,1 1-1,-1 0 1,1 0 0,0-1 0,1 1 0,-1 1-1,1-1 1,0 0 0,0 0 0,1 0-1,-1 1 1,1-1 0,0 0 0,1 0 0,-1 1-1,1-1 1,0 0 0,2 6 0,1 0 12,0 0 0,1 0 0,1-1 0,-1 0 0,2 0 0,-1 0 0,14 14 0,-16-20-26,-1 0 1,0 0-1,0 0 0,0 1 0,-1-1 1,1 1-1,-1-1 0,0 1 1,-1 0-1,1 0 0,-1 0 0,0 0 1,0 0-1,0 0 0,-1 0 0,0 0 1,0 0-1,0 0 0,-1 0 0,-1 9 1,-1-6-3,0 1 1,0 0-1,-1-1 1,0 0-1,-1 0 1,0 0-1,0 0 1,-1-1-1,1 0 1,-13 11-1,-4 2-105,-33 24 0,-1-5-2967,32-23-7593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1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16384,'-39'81'127,"39"-80"-126,-1 0-1,1-1 0,0 1 0,-1 0 0,1 0 0,0-1 0,0 1 0,0 0 0,-1 0 0,1 0 1,0 0-1,0-1 0,0 1 0,0 0 0,0 0 0,1 0 0,-1-1 0,0 1 0,0 0 0,0 0 1,1 0-1,-1-1 0,0 1 0,1 0 0,-1 0 0,1-1 0,0 2 0,0-1 0,1 0 1,-1 0-1,1 0 0,0 0 0,-1-1 0,1 1 1,-1 0-1,1-1 0,0 1 0,0-1 0,-1 0 1,4 1-1,5-1-7,0 0 0,0-1 1,17-2-1,26-12-194,-22 5-110,-30 10 257,1 0 0,0 1 0,-1-1 0,1 1 0,0-1-1,-1 1 1,1 0 0,-1 0 0,0 0 0,1 0 0,-1 0 0,3 2 0,9 6-1376,3-3-1109,0-2-4927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2:3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16256,'2'12'0,"1"8"0,-2-11 0,2-1-1152,0-4 0,2 1 384,4 11 0,1 0-7936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1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6016,'-10'3'0,"-4"5"0,4-7 0,4 2 128,-1-1 128,2 4 256,-7 7 128,-4 5 0,1 1 128,2 2-384,5-2 0,4 2-384,13-3 128,10-1-128,11-13 0,1 2-6912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15872,'-26'69'724,"3"2"1,-21 114-1,23-90-252,-12 49 381,-21 201 0,54-339-827,-1 0 0,1 0-1,0 0 1,1 1-1,0-1 1,2 11-1,-2-16-20,-1 0-1,0 0 0,1-1 1,-1 1-1,1 0 0,-1 0 1,1 0-1,-1 0 0,1-1 1,-1 1-1,1 0 0,0-1 1,0 1-1,-1 0 0,1-1 1,0 1-1,0-1 0,0 1 1,-1-1-1,2 1 0,0-1 2,-1 0-1,1 0 0,-1 0 0,1 0 0,-1 0 0,1 0 0,-1-1 1,0 1-1,1 0 0,-1-1 0,1 1 0,-1-1 0,0 0 0,0 1 1,1-1-1,-1 0 0,2-2 0,23-16 18,-13 9-23,0 1-1,0 0 1,22-11-1,-27 17 1,-2 0 0,1 0 0,0 0 0,0 0 0,0 1 0,0 1 0,8-2 0,-13 3 0,-1 0 0,1 0 0,-1 0 0,0 0 0,1 0 0,-1 1 0,1-1 0,-1 0 0,0 1 0,1-1 0,-1 1 0,0 0 0,1-1 0,-1 1 0,0 0 0,0 0 0,0 0 0,0 0 0,0 0 0,0 0 0,0 0 0,0 0 0,0 0 0,0 0 0,0 0 0,-1 1 0,1-1 0,-1 0 0,1 1 0,-1-1 0,1 0 0,-1 1 0,0-1 0,1 1 0,-1-1 0,0 1 0,0 1 0,1 16 73,-1-14-424,1 0-1,-1 1 0,1-1 0,0 0 0,0 0 0,0 0 1,1 0-1,0 0 0,0-1 0,3 7 0,10 10-11082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1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66 16256,'-10'8'71,"0"-2"0,0 0 0,-1 0 0,-13 5 0,10-5 102,1 1 0,-15 9 0,26-15-158,-23 20 364,21-11-174,4-10-202,1 1 1,-1-1-1,0 1 1,1-1-1,-1 0 1,1 1-1,-1-1 1,1 0-1,-1 1 1,1-1-1,-1 0 1,1 1-1,-1-1 1,1 0-1,-1 0 1,1 0-1,-1 0 1,1 0-1,-1 1 1,1-1-1,0 0 1,-1 0-1,2 0 1,5 0-8,0 0-1,1-1 1,-1 1 0,0-1 0,0-1-1,0 1 1,11-5 0,50-23-148,-29 12-46,-29 12 185,-8 4 52,0 0 1,0 0-1,1 0 0,-1 0 1,0 1-1,0-1 0,1 0 1,3 1-1,-5 0 132,-1 0-156,0 0 0,0 1 0,0-1 1,0 0-1,0 1 0,0-1 0,0 0 0,0 1 0,0-1 1,0 0-1,0 0 0,1 1 0,-1-1 0,0 0 1,0 1-1,0-1 0,1 0 0,-1 0 0,0 1 0,0-1 1,1 0-1,-1 0 0,0 0 0,0 1 0,1-1 0,-1 0 1,0 0-1,1 0 0,-1 0 0,0 0 0,0 1 1,1-1-1,-1 0 0,0 0 0,1 0 0,-1 0 0,0 0 1,1 0-1,-1 0 0,0 0 0,1 0 0,-1 0 1,0 0-1,1-1 0,-1 1 0,0 0 0,1 0 0,-1 0 1,0 0-1,1-1 0,16-8 64,0-7-123,23-26 0,-13 11 47,-27 31 39,1-1 0,-1 0 0,1 1 1,-1-1-1,1 1 0,-1-1 0,1 1 0,-1-1 1,1 1-1,0-1 0,-1 1 0,1 0 0,0-1 1,0 1-1,-1 0 0,1 0 0,0-1 0,0 1 1,-1 0-1,1 0 0,0 0 0,0 0 1,-1 0-1,1 0 0,0 0 0,0 0 0,0 0 1,-1 0-1,1 1 0,1-1 0,-1 1 45,1 0-1,-1 1 1,0-1-1,0 0 1,1 0-1,-1 1 1,0-1 0,0 1-1,0-1 1,-1 1-1,1 0 1,1 2-1,1 6 4,0-1-1,-1 1 0,0 0 0,1 11 1,-2-8 683,-1-11-1536,-1 1-1,2-1 1,-1 1 0,0-1-1,1 1 1,-1-1-1,1 0 1,1 4 0,-2-5 374,1 0 1,0 0 0,-1-1 0,1 1-1,0 0 1,0-1 0,0 1 0,-1-1-1,1 1 1,0-1 0,0 0 0,0 1-1,0-1 1,0 0 0,0 1 0,0-1-1,0 0 1,0 0 0,0 0 0,0 0-1,0 0 1,0 0 0,0 0 0,0 0-1,1-1 1,22-1-1553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1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16384,'-2'23'0,"-1"16"383,-1 16 1,-4 12-256,-8 10 128,-5 11-640,6-6 0,2 0-11647</inkml:trace>
  <inkml:trace contextRef="#ctx0" brushRef="#br0" timeOffset="1">330 398 19455,'-7'16'0,"-2"9"256,-3-11 128,-3-2 1280,-16 0 128,-10-4-1920,-5 7 128,-9-1-4864,-1-1 1,-1 2-3713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1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 12160,'-84'60'2194,"56"-42"-1937,1 1 0,-45 42 0,25-7 290,42-48-504,1 0 1,0 0 0,0 1-1,1-1 1,0 1 0,0 0-1,-3 8 1,6-13-38,0-1 0,-1 0 0,1 0 0,0 0-1,0 0 1,0 1 0,0-1 0,0 0 0,0 0 0,0 0 0,0 1 0,0-1 0,1 0 0,-1 0 0,0 0 0,1 0 0,-1 0 0,1 0 0,-1 1-1,1-1 1,0 0 0,-1 0 0,1-1 0,0 1 0,0 0 0,0 0 0,0 0 0,0 0 0,-1-1 0,1 1 0,1 0 0,-1-1 0,2 2-1,0-1 5,0-1 0,0 1 0,0 0 0,1-1 0,-1 0 0,0 1 0,0-1-1,1-1 1,-1 1 0,0 0 0,5-2 0,8-3-33,-1 0 0,0-1 0,0-1 0,-1 0-1,20-13 1,67-55-201,-73 54 139,30-24 85,-57 44 16,-1 1 0,1-1 0,0 0 0,0 1 0,0-1 1,0 1-1,0 0 0,0-1 0,0 1 0,0 0 0,0-1 0,0 1 0,0 0 0,2 0 1,-3 0 5,1 0 0,-1 0 0,0 0 0,1 0 0,-1 1 0,0-1 0,1 0 0,-1 0 0,0 0 0,1 1 0,-1-1 0,0 0 0,1 1 0,-1-1 0,0 0 0,0 0 0,1 1 0,-1-1 0,0 0 0,0 1 0,0-1 0,0 1 0,1-1 0,-1 0 0,0 1 0,0 3 106,1 0-1,-1-1 1,0 1-1,0 0 1,-1-1-1,1 1 1,-1 3-1,-21 95 1568,-37 104 0,-49 97-3594,57-167-2962,39-103-4504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1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16384,'-4'3'173,"0"1"1,1 0 0,0 1 0,0-1 0,0 0 0,0 1 0,1 0-1,0 0 1,0-1 0,0 1 0,1 0 0,-1 0 0,1 1 0,0-1-1,1 0 1,-1 0 0,1 1 0,0-1 0,1 6 0,-2 16 193,0-17-332,0 0 0,1 0 1,0-1-1,1 1 0,0 0 1,3 11-1,-4-19-31,1-1 0,0 1 0,-1 0 0,1-1 0,0 1 0,0 0 0,0-1 0,0 1 0,1-1 0,-1 1-1,0-1 1,1 0 0,-1 1 0,1-1 0,2 1 0,-2-1 14,0 0-1,1 0 1,-1 0-1,1-1 0,-1 1 1,1-1-1,0 0 1,-1 1-1,1-1 0,-1 0 1,1-1-1,0 1 1,-1 0-1,4-2 0,12-2-68,0-2 1,0 0-1,-1-1 0,1-1 0,-2 0 0,21-14 0,-1-3-496,50-46 0,-86 71 548,0 0 0,0 0 1,0 0-1,1 0 0,-1-1 0,0 1 1,0 0-1,0 0 0,0 0 0,0 0 1,0 0-1,0 0 0,0 0 0,1 0 1,-1 0-1,0 0 0,0 0 0,0 0 1,0 0-1,0 0 0,0 0 1,1 0-1,-1 0 0,0 0 0,0 0 1,0 0-1,0 0 0,0 0 0,0 0 1,1 0-1,-1 0 0,0 0 0,0 0 1,0 0-1,0 0 0,0 0 1,0 0-1,0 1 0,1-1 0,-1 0 1,0 0-1,0 0 0,0 0 0,0 0 1,3 9 94,-1 17 88,-2-18-159,0-2 1,1 1 0,0-1-1,0 0 1,0 0-1,1 0 1,0 0 0,0 0-1,1 0 1,-1 0-1,1-1 1,1 1 0,-1-1-1,1 0 1,5 6-1,-5-7-1,1 0 0,-1-1 0,1 1 0,0-1 0,0 0 0,0 0 0,1-1 0,-1 0 0,1 0 0,0 0 0,-1 0 0,1-1 0,0 0 0,0 0 0,11 0 0,-3-1-39,0-1-1,0 0 0,0-1 1,0-1-1,0 0 1,-1-1-1,1 0 0,-1-1 1,0 0-1,0-1 0,-1-1 1,0 0-1,0 0 0,14-13 1,-22 17 3,0-1 0,0 0 0,-1 0 0,0 0 0,0 0 0,0-1 0,0 1 0,0-1 0,1-6 0,-3 9 6,0 0 0,0-1 0,0 1 0,-1 0 0,0-1 0,1 1 0,-1-1 0,0 1 0,0 0 1,0-1-1,0 1 0,-1 0 0,1-1 0,0 1 0,-1 0 0,0-1 0,0 1 0,0 0 0,0 0 0,0-1 1,0 1-1,-2-2 0,2 3 25,0 0 1,0 0-1,0 1 1,0-1-1,0 0 0,0 1 1,0-1-1,0 1 1,0-1-1,-1 1 1,1 0-1,0-1 1,0 1-1,-1 0 1,1 0-1,0 0 0,0 0 1,0 0-1,-1 0 1,1 0-1,0 0 1,0 1-1,-1-1 1,1 0-1,0 1 1,0-1-1,0 1 0,0-1 1,0 1-1,0 0 1,0-1-1,0 1 1,0 0-1,0 0 1,-1 1-1,-2 0 86,1 1 0,1 0 1,-1-1-1,0 1 0,1 0 0,-1 0 0,1 1 1,0-1-1,0 0 0,0 1 0,-1 3 0,2-3-114,0-1 0,0 0-1,1 1 1,0-1-1,-1 1 1,1-1 0,1 0-1,-1 1 1,0-1-1,1 1 1,0-1 0,-1 0-1,1 1 1,3 4 0,-1-2 23,0-1 1,0 0-1,0 0 1,1-1 0,0 1-1,0-1 1,8 8-1,2-2-212,-1 0-1,1-1 0,1-1 1,0-1-1,17 8 0,35 7-3257,0-1-8191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1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1019 15616,'9'2'107,"1"-1"1,-1 0 0,1-1-1,0 0 1,0 0 0,-1-1 0,1 0-1,0-1 1,17-5 0,-5-1 241,-1-1 0,0 0 1,23-15-1,5-8 1,-1-3 0,-1-1 0,-2-2 0,65-72-1,-67 64-301,-1-3 0,-2-2 0,-3-1 0,-2-1 0,-3-2 0,-1-2 0,22-62 0,-46 102-64,-2 0 0,0 0 0,0-1 0,-2 1 0,0-1 0,-2 0 0,1-20 0,-2 33 6,0-1-1,-1 1 0,0 0 1,0 0-1,0 0 0,0-1 1,-1 1-1,-2-5 0,3 9 10,1-1 1,-1 1-1,0 0 0,0 0 0,0 0 0,0 0 0,0 0 0,0 0 0,0 0 0,0 1 0,0-1 0,0 0 1,-1 1-1,1-1 0,0 0 0,0 1 0,-1 0 0,1-1 0,0 1 0,-1 0 0,1-1 0,0 1 0,-1 0 0,1 0 1,-1 0-1,1 0 0,0 0 0,-1 1 0,1-1 0,0 0 0,-1 1 0,1-1 0,0 1 0,-3 0 0,-2 2 6,0 0 0,0 1 0,0-1 0,0 1 0,0 0 0,1 1 0,0-1 0,-1 1 0,2 0 0,-6 6 0,-7 12 30,-17 31 0,23-37-32,-66 117 537,-107 262-1,-21 167 623,184-502-1163,18-54-84,-4 14-886,-9 37 1,16-57 755,0-1 0,-1 1-1,1-1 1,0 1 0,0-1 0,0 1 0,0 0 0,0-1 0,0 1 0,-1-1 0,1 1 0,1-1-1,-1 1 1,0 0 0,0-1 0,0 1 0,0-1 0,0 1 0,0-1 0,1 1 0,-1-1 0,0 1-1,1-1 1,-1 1 0,0-1 0,1 1 0,-1-1 0,0 1 0,1-1 0,-1 0 0,1 1 0,-1-1-1,1 0 1,-1 1 0,1-1 0,-1 0 0,1 1 0,-1-1 0,1 0 0,-1 0 0,1 0 0,-1 0-1,1 0 1,0 1 0,0-1-260,14 5-5327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1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16128,'-9'16'0,"-6"13"128,6-10 0,0-1-1,4-3 129,-1-5-2815,5 2-1,-2 0-5120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1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16767,'0'24'0,"0"17"128,3-8 128,-1 3 0,15-11 128,12-3-128,8-11 0,11-14-256,-4-11 128,4-13-128,-3-2 128,-1-11-128,-5-2 0,-8-7-5759,-7 15 127,-8 2 5248,-2 12 128,1-1-4096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1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12928,'1'-4'15,"1"-1"0,0 1 0,1 0 0,-1 0 0,1 1 0,0-1 0,0 0 0,0 1 0,0 0 0,0-1 0,1 1 0,4-2 0,14-16 46,-11 8 81,0 0 0,1 1 1,1 1-1,0 0 0,18-11 1,-27 20-29,-1 0 0,1 0 0,0 0 0,-1 0 0,1 1 0,0 0 0,0 0 0,0 0 0,0 0 0,0 0 0,0 1 0,0 0 0,0 0 0,0 0 0,0 0 0,0 1-1,0 0 1,0-1 0,0 1 0,0 1 0,-1-1 0,1 0 0,0 1 0,-1 0 0,1 0 0,-1 0 0,1 0 0,4 5 0,-6-5-72,0 0-1,0 0 0,-1 0 1,1 0-1,-1 1 0,1-1 1,-1 0-1,0 1 0,1-1 1,-1 1-1,-1-1 0,1 1 1,1 4-1,1 38-1985,-1-6-8402,1-22 7914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2:3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11520,'14'14'0,"8"13"128,-2 7 128,-3 11 256,-5 9 128,-1 11 0,-14 5 0,-9 4 0,-16-11 0,-16-4-128,7-17 127,-2-12-383,-1-16 128,-1-16-384,2-16 0,2-21-896,8-15 129,1 1-10369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17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228 228 15872,'-13'15'184,"0"0"1,-1 0 0,0-2 0,-1 0 0,-19 12 0,26-18-108,-6 2 12,1 0 0,0 1 0,1 1 0,0 0 0,1 1 0,0 0 0,-12 19 0,22-30-88,0 0 0,0 0-1,1 0 1,-1 1 0,1-1 0,-1 0-1,1 1 1,-1-1 0,1 0 0,0 1-1,-1-1 1,1 0 0,0 1 0,0-1-1,0 1 1,0-1 0,0 0-1,0 1 1,1-1 0,-1 0 0,0 1-1,1-1 1,0 2 0,0-1-1,0-1 1,1 0 0,-1 1-1,0-1 1,1 0-1,-1 0 1,1 0-1,-1 0 1,1 0-1,-1 0 1,1 0-1,0-1 1,0 1-1,-1 0 1,4 0 0,1 0-28,1 0 0,0 0 1,0-1-1,0 0 0,0 0 1,0 0-1,0-1 0,10-2 1,-2-2-90,0-1 0,0-1 0,-1 0 0,0-1 0,0 0 0,-1-1 0,0-1 0,12-12 0,-1 0-71,-2-2 0,-1 0 0,20-29 0,-20 21 27,-2-2-1,21-46 1,13-54 2987,-102 244-1044,34-81-1230,2 0-1,0 1 0,2 0 0,-14 62 0,25-86-621,-1 0 0,1-1-1,0 1 1,0 0 0,0-1-1,1 1 1,0 0 0,0-1-1,1 1 1,-1-1 0,5 10-1,-5-13 31,0 0 0,0 0 0,1 0-1,-1-1 1,1 1 0,-1 0 0,1 0 0,-1-1-1,1 1 1,0-1 0,0 1 0,0-1-1,0 0 1,0 0 0,0 0 0,0 0 0,0 0-1,1 0 1,-1 0 0,0-1 0,0 1-1,1-1 1,-1 0 0,0 0 0,1 0-1,-1 0 1,0 0 0,1 0 0,-1-1 0,4 0-1,3-2-324,0 0-1,0 0 0,-1-1 0,1-1 0,14-9 1,-13 8 276,0 0 1,0 1-1,14-6 1,-23 10 107,0 1 0,0 0 1,-1-1-1,1 1 0,0 0 1,0-1-1,0 1 0,0 0 1,-1 0-1,1 0 0,0 0 1,0 0-1,0 0 0,0 0 1,0 0-1,0 0 0,-1 0 1,1 0-1,0 1 0,0-1 1,0 0-1,0 1 0,-1-1 1,1 0-1,0 1 0,0-1 1,-1 1-1,1-1 0,0 1 1,-1 0-1,1-1 0,-1 1 1,1 0-1,0-1 0,-1 1 0,0 0 1,1 0-1,-1-1 0,1 1 1,-1 1-1,1 4 92,0-1 0,0 0 0,-1 1 0,0-1 0,-1 10-1,1 9 433,1-23-629,-1 0 0,1 0 0,-1 0 0,1 0 0,-1 0 1,1 0-1,0 0 0,-1 0 0,1-1 0,0 1 0,0 0 0,-1-1 0,1 1 1,0 0-1,0-1 0,0 1 0,0-1 0,0 0 0,0 1 0,0-1 1,0 0-1,0 1 0,0-1 0,1 0 0,28 2-5266,-25-2 3608,15 0-3569,-1 0 2923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17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18815,'0'0'0,"3"9"0,-1-2 0,1 4-8191,-2 15-1,2 0 8832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1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19327,'-5'6'0,"-4"0"1024,2-1 0,-2 2-1152,-15 1 128,-10 0-256,4 0 128,-6 1-8575,4-2 127,-3-1 8448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18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36 19071,'-12'-13'0,"-9"-9"256,-6 25 0,-3 16 768,2-6 128,-3 5-1408,-10 2 128,1-1-15487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1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14976,'7'48'1613,"3"0"0,27 82 0,-27-98-1183,4 10-159,-3-10-200,-1 1 0,10 62 0,-19-85-26,0-1-1,0 1 1,-1 0-1,-1 0 1,0-1-1,0 1 1,-1 0-1,0-1 1,0 0-1,-1 1 1,-1-1-1,1 0 1,-2 0-1,-8 14 1,3-9 218,0-1 1,-1 0-1,-1 0 0,0-2 1,0 1-1,-1-2 1,-1 1-1,-15 8 1,24-16-371,-1 0 0,0 0 0,0 0 1,0-1-1,0 1 0,0-2 0,0 1 0,-1-1 1,1 1-1,-1-2 0,1 1 0,-1-1 0,1 0 1,-1 0-1,1-1 0,0 0 0,-1 0 1,1 0-1,0-1 0,-1 0 0,1 0 0,0-1 1,0 0-1,-5-3 0,6 2-516,0 0 0,0-1-1,1 1 1,0-1 0,0 0 0,0 0-1,0-1 1,1 1 0,0-1 0,0 0 0,0 1-1,1-1 1,-3-9 0,-13-37-7014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1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16639,'12'3'0,"4"1"0,-7 0 0,-2 1-3839,-7 11-1,0 1-1536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19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75 14976,'-3'-7'197,"-1"-1"0,0 1 1,0-1-1,0 1 0,-11-12 1,14 17-136,-1 1 1,0-1 0,0 1 0,0-1-1,0 1 1,0-1 0,0 1 0,0 0-1,-1 0 1,1 0 0,0 0 0,-1 1-1,1-1 1,0 0 0,-1 1 0,1 0 0,-1 0-1,1 0 1,-1 0 0,1 0 0,-1 0-1,1 0 1,0 1 0,-1-1 0,-2 2-1,-3 1 71,1 1 0,0-1 0,-1 1 0,1 1 0,1-1-1,-1 1 1,1 1 0,0-1 0,0 1 0,-7 9-1,2-2-11,1 1-1,1 0 0,-16 31 0,21-37-100,0 0 0,1 1 0,0 0 0,1 0 0,0-1 0,0 2 0,1-1 0,0 0 0,1 0 0,-1 0 0,3 12 0,-1-15 1,0 0 0,1 0 0,-1 0 0,1-1 0,1 1 0,-1-1 0,1 1 0,0-1 0,0 0 0,1 0 0,-1 0 0,1-1 0,0 1 0,0-1 1,1 0-1,-1 0 0,1 0 0,6 3 0,-5-3 23,1 0 0,1-1 0,-1 1 0,1-2 0,-1 1 0,1-1 0,0 0 0,0 0 0,0-1 0,0 0 0,0-1 0,0 1 1,0-2-1,0 1 0,0-1 0,0 0 0,0-1 0,0 0 0,-1 0 0,1-1 0,-1 1 0,1-2 0,9-5 0,-10 5-244,0-1 0,0 0 1,0 0-1,-1-1 0,0 0 0,0 0 0,0 0 0,-1-1 0,0 0 0,0 0 0,0 0 0,-1-1 0,0 0 0,2-8 0,20-73-13367,-19 63 11647</inkml:trace>
  <inkml:trace contextRef="#ctx0" brushRef="#br0" timeOffset="1">529 104 17919,'-10'14'165,"1"1"0,0 1 0,1 0 0,1 0 0,0 0 0,1 1-1,1 0 1,1 0 0,0 1 0,-2 32 0,5-44 254,1 1-1,0-1 1,0 0 0,2 12 0,-2-17-364,1 1 0,-1-1 1,1 1-1,-1-1 0,1 0 0,-1 1 0,1-1 0,0 1 1,0-1-1,0 0 0,-1 0 0,1 1 0,0-1 0,1 0 1,-1 0-1,0 0 0,0 0 0,0 0 0,1-1 0,-1 1 1,0 0-1,1 0 0,-1-1 0,0 1 0,1-1 0,2 1 1,3 0-69,-1-1 1,0-1 0,0 1 0,0-1-1,0 0 1,0 0 0,0-1 0,0 1 0,0-1-1,8-5 1,61-33-124,-61 32 129,60-39-1669,32-32-5181,-83 61-2529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19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18175,'4'0'77,"-1"0"-1,0-1 0,0 1 1,1 0-1,-1-1 0,0 0 1,0 0-1,0 0 0,0 0 1,0 0-1,0-1 0,0 0 1,0 1-1,-1-1 0,1 0 1,0 0-1,-1 0 0,3-3 1,1-3 0,0 0 1,-1-1 0,0 1 0,6-15-1,14-23 111,-17 34-157,1 1 1,0 0-1,0 0 0,22-17 0,-26 24-15,0 1 0,-1 0-1,1 0 1,0 0-1,0 0 1,1 1-1,-1 0 1,1 0-1,-1 1 1,1 0 0,-1 0-1,1 0 1,0 0-1,-1 1 1,10 0-1,-2 2 244,0 1 0,0 0 0,22 9 0,6 2-4431,-17-7-7667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2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169 270 15488,'0'1'29,"1"0"1,0 0 0,0 0 0,0-1-1,0 1 1,0 0 0,0 0 0,0-1-1,0 1 1,0-1 0,0 1 0,1-1 0,-1 0-1,0 1 1,0-1 0,0 0 0,1 0-1,-1 0 1,0 0 0,0 0 0,1 0 0,-1 0-1,0 0 1,0 0 0,0 0 0,1-1-1,-1 1 1,0-1 0,0 1 0,0-1 0,0 1-1,0-1 1,0 1 0,2-2 0,6-4 35,0 0 1,0 0 0,7-8 0,-9 8-6,303-230 132,-393 353 2624,4-18-1265,-17 25-1438,95-122-120,-62 100-126,55-88 195,0 2 0,2-1 1,0 1-1,1 0 1,-4 17-1,8-29-37,0 0-1,1 1 1,-1-1 0,1 1-1,0-1 1,0 1-1,0 0 1,1-1 0,0 0-1,0 1 1,0-1-1,0 1 1,1-1 0,-1 0-1,6 8 1,-4-8-16,0 0 0,0-1 1,0 1-1,1-1 0,0 0 1,0 0-1,-1 0 0,2-1 1,-1 1-1,0-1 0,0 0 1,1 0-1,-1 0 0,8 1 1,13 2 30,-1-1 0,1-2 0,-1 0 0,1-1 0,0-2 0,-1-1 0,48-8 0,-71 10-17,1-1 1,0 1 0,-1 0 0,1-1 0,-1 1 0,1-1 0,0 1-1,-1-1 1,1 0 0,-1 0 0,2-1 0,-2 2-14,-1 0 0,0-1 0,0 1 1,0 0-1,0 0 0,0-1 0,0 1 0,0 0 0,0 0 1,0-1-1,0 1 0,0 0 0,0-1 0,0 1 1,0 0-1,0 0 0,-1-1 0,1 1 0,0 0 0,0 0 1,0-1-1,0 1 0,0 0 0,-1 0 0,1 0 1,0-1-1,0 1 0,0 0 0,-1 0 0,1 0 1,0 0-1,0 0 0,0-1 0,-1 1 0,1 0 0,0 0 1,0 0-1,-1 0 0,1 0 0,-43-15 604,37 13-599,-49-10-7,-2 2 0,1 2 0,-94 1 0,94 5-1064,-27 0-14517,47 2 12459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3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14 18175,'-14'-4'28,"1"1"0,-1 1-1,0 0 1,0 0 0,0 2-1,-18 0 1,24 1 2,1 0 1,0 0-1,-1 1 0,1 0 1,0 0-1,0 0 0,0 1 1,0 0-1,1 1 1,-1-1-1,1 1 0,0 1 1,-9 7-1,13-10-24,0-1 0,0 1 0,1 0 0,-1 0 0,1 0 0,-1 0 0,1 0 0,0 0 0,0 1 0,0-1 0,0 0 0,1 1 0,-1-1 0,0 0 0,1 1 0,0-1 0,-1 1 0,1 3 0,1-2-2,0 0 1,-1 0-1,1 0 0,1 0 1,-1 0-1,0-1 1,1 1-1,0 0 0,0-1 1,3 5-1,5 4 49,0 0 0,0-1 0,1 0 0,21 16 0,0-4 135,23 19 811,-51-39-932,0 0-1,-1 1 1,1 0 0,-1 0-1,0 0 1,0 0-1,0 0 1,-1 0 0,0 1-1,3 5 1,-5-8-68,1 0 0,-1-1 1,0 1-1,0-1 0,1 1 1,-1-1-1,0 1 0,0 0 1,-1-1-1,1 1 0,0-1 1,0 1-1,-1 0 0,1-1 1,-1 1-1,1-1 0,-1 0 1,0 1-1,-1 2 0,-1-1-4,1-1 1,-1 1-1,1-1 0,-1 0 0,1 0 1,-1 0-1,0 0 0,-6 3 0,-3 0-26,0 0 0,0-1-1,0-1 1,-13 2-1,-61 9-2818,26-8-9979,35-4 11037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2:3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21 14720,'-53'-1'0,"51"1"0,1 0 0,0 0 0,-1 0 0,1-1 0,0 1 0,0 0 0,0-1 0,-1 1 0,1-1 0,0 0 0,0 1 0,0-1 0,0 0 0,0 1 0,0-1 0,-1-1 0,1 1 0,0 0 0,0 0 0,0 0 0,0 0 0,0 1 0,0-1 0,0 0 0,-1 1 0,1-1 0,0 1 0,0-1 0,-3 1 0,0-1 5,-1 1 0,1 0 1,0 0-1,-1 0 0,1 1 1,-1-1-1,1 1 0,0 0 1,0 0-1,-1 1 0,1 0 1,0-1-1,0 1 0,0 0 1,1 1-1,-1-1 0,0 1 1,1 0-1,0 0 0,-1 0 1,1 0-1,0 0 0,-3 6 1,-2 1 10,1 0 0,0 1 0,1 1 0,0-1 0,0 1 0,1 0 0,-4 15 0,6-15-16,1 0 0,0 0 0,1 0 0,0 0 0,1 1 0,0-1 0,1 1 0,0-1 0,1 0 0,0 0 0,9 24 0,-10-32 0,1 1 0,0-1 0,0 1 0,1-1 0,-1 0 0,1 0 0,0 0 0,0 0 0,0-1 0,0 1 0,1-1 0,-1 0 0,1 0 0,0 0 0,0 0 0,0-1 0,1 0 0,-1 1 0,0-2 0,1 1 0,-1 0 0,1-1 0,0 0 0,-1 0 0,1 0 0,0-1 0,0 1 0,0-1 0,-1 0 0,1-1 0,0 1 0,0-1 0,6-2 0,-1 0 0,1 0 0,-1-1 0,0-1 0,0 1 0,0-2 0,0 1 0,-1-2 0,0 1 0,0-1 0,15-16 0,-15 14 0,0-1 0,-1 0 0,0 0 0,-1-1 0,0 0 0,-1-1 0,0 1 0,-1-1 0,5-14 0,-8 17-63,0-1 1,0 1 0,-1 0 0,-1-1-1,0-12 1,0 20-48,0-1 0,0 1-1,0-1 1,0 1-1,-1 0 1,1-1 0,-1 1-1,0-1 1,1 1 0,-1 0-1,0 0 1,0-1 0,-1 1-1,1 0 1,0 0 0,-1 0-1,1 0 1,-1 1-1,0-1 1,1 0 0,-1 1-1,0-1 1,0 1 0,0-1-1,-3-1 1,-10-1-7783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3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17919,'-5'1'2,"-14"0"133,1 0-1,-28-2 1,44 1-116,-1 1 1,0-1-1,0 1 0,0-1 1,1 1-1,-1 0 0,0 0 1,0 0-1,1 0 0,-1 1 1,1-1-1,-1 1 1,1 0-1,0-1 0,0 1 1,0 0-1,0 0 0,0 0 1,0 1-1,0-1 0,1 0 1,-1 1-1,-1 3 1,-1 2 5,0-1 0,0 1 0,1 0 0,0 0 0,0 0 0,-2 15 0,5-21-21,-1 1 0,1-1-1,0 1 1,0-1 0,0 1 0,0-1 0,0 1 0,0-1 0,1 1 0,0-1 0,-1 1 0,1-1-1,0 0 1,0 1 0,0-1 0,0 0 0,0 0 0,1 0 0,-1 0 0,1 0 0,0 0 0,-1 0-1,1 0 1,0 0 0,0-1 0,0 1 0,0-1 0,4 2 0,-1-1-3,0 0 0,0 0 0,0-1 0,0 0 1,0 0-1,0 0 0,1-1 0,-1 1 0,0-1 0,0 0 0,1-1 1,5-1-1,-6 2 11,-1-1 0,0 0 0,1 0 1,-1 0-1,0 0 0,0-1 0,0 1 0,0-1 0,0 0 1,0-1-1,0 1 0,0-1 0,-1 1 0,0-1 1,1 0-1,-1-1 0,0 1 0,0 0 0,-1-1 1,1 0-1,-1 1 0,0-1 0,0 0 0,0 0 1,0 0-1,-1-1 0,2-4 0,-2 5-16,0-1 0,0 0-1,-1 0 1,0 0 0,0 0-1,0 0 1,-2-7 0,-5-19-3396,2 17-7480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35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18 230 13184,'-18'-28'2923,"24"20"-1985,16-46-66,-16 37-768,1 1 0,0-1-1,16-24 1,-21 37-98,0 0 0,1 1 0,0 0 0,0-1 0,0 1 0,0 0 0,0 1 0,1-1 0,-1 0 0,1 1 0,0 0 1,0 0-1,0 0 0,0 0 0,0 1 0,0 0 0,0-1 0,1 2 0,7-2 0,-9 2 14,1-1 1,-1 1-1,1 1 0,0-1 1,-1 0-1,1 1 1,-1 0-1,1 0 0,-1 0 1,1 0-1,-1 1 0,1-1 1,-1 1-1,0 0 1,0 0-1,4 3 0,-3-1-5,0 0-1,-1 0 1,0 0-1,0 0 1,0 0-1,0 1 1,-1 0-1,0-1 1,0 1-1,2 7 1,1 7 498,-1 0 0,-1 0 0,-1 1 1,-1 36-1,-9-79-343,8 17-320,0-1 0,0 0-1,1 1 1,1-1-1,-1 1 1,1-1 0,0 1-1,0 0 1,1 0-1,0 0 1,0 0 0,0 0-1,1 0 1,-1 1-1,1 0 1,1 0 0,-1 0-1,1 0 1,7-5-1,-11 9 194,0-1 0,0 1 0,1 0 0,-1 0 0,1 0-1,-1 0 1,1 0 0,-1 0 0,1 0 0,-1 0-1,1 1 1,0-1 0,-1 1 0,1-1 0,0 1 0,0 0-1,-1 0 1,1-1 0,0 1 0,0 0 0,-1 0-1,1 1 1,0-1 0,0 0 0,-1 1 0,1-1-1,0 1 1,-1-1 0,1 1 0,0 0 0,-1 0 0,1 0-1,-1 0 1,2 1 0,1 1 101,-1 0-1,0 1 1,0-1-1,-1 1 1,1 0-1,-1-1 1,0 1-1,0 0 1,0 0 0,0 1-1,2 7 1,0 6 214,-2-12-229,0 0 0,-1 1 0,1-1 0,-1 9-1,-1-14-21,10-23-11072,-1 6 3797,0-1 5739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3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8 199 14848,'-1'-4'64,"-1"0"0,1 0 0,0-1 0,0 1 0,0 0 0,1-1 0,0 1 0,-1-1 0,2 1 0,-1-1 0,0 1 0,1 0 0,0-1 0,0 1 0,0 0 0,1-1 0,-1 1 0,4-6 0,4-6-35,0 0 1,0 1 0,2 1 0,18-22 0,-28 35 26,0 0 1,-1 0 0,1 0-1,-1 0 1,1 1-1,0-1 1,0 0 0,0 0-1,-1 1 1,1-1-1,0 0 1,0 1 0,0-1-1,0 1 1,0-1-1,0 1 1,0 0 0,0-1-1,0 1 1,0 0-1,0 0 1,1 0 0,-1 0-1,0 0 1,0 0-1,0 0 1,0 0 0,0 0-1,0 0 1,0 0-1,0 1 1,0-1 0,0 1-1,0-1 1,0 0-1,0 1 1,0 0-1,0-1 1,0 1 0,0 0-1,0-1 1,-1 1-1,1 0 1,0 0 0,0 0-1,-1-1 1,1 1-1,-1 0 1,1 0 0,0 2-1,2 3 130,0-1 0,0 1 0,-1 1 0,1-1-1,-2 0 1,1 0 0,1 11 0,-5 30 2039,-1-13-2253,21-50-1742,-12 11 1650,0-1 1,1 1-1,-1 1 1,1-1 0,0 1-1,10-5 1,-14 8 125,-1 1 0,0-1 0,1 0-1,-1 1 1,1 0 0,-1-1 0,1 1 0,-1 0 0,1 0 0,-1 0 0,1 1 0,-1-1-1,1 1 1,-1-1 0,0 1 0,1 0 0,-1 0 0,0 0 0,1 0 0,-1 0 0,0 0-1,0 1 1,0-1 0,0 1 0,2 1 0,11 14-526,-3 2-3868,-4-6-1477,0-2 404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3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16895,'92'-59'539,"-81"51"-448,-1 0-1,0-1 1,0 0 0,-1-1-1,-1 0 1,10-14 0,-17 23-74,0-1 0,0 0 0,0 0 0,1 1 0,-2-1 0,1 0 0,0 0 0,0 0 0,-1 0 0,1 0 0,-1-1 0,1 1 0,-1 0 0,0 0 0,0 0 0,0 0 0,0 0 0,0 0 0,-1-1 0,1 1 0,-2-3 0,1 3-6,0 0 0,0 1 0,0-1-1,-1 0 1,1 1 0,-1 0 0,1-1-1,-1 1 1,0 0 0,1 0 0,-1 0 0,0 0-1,0 0 1,0 0 0,0 0 0,0 1 0,0-1-1,-3 0 1,1 0 123,-1 0 1,0 1-1,1 0 0,-1 0 0,0 0 1,0 0-1,1 0 0,-1 1 0,0 0 0,1 0 1,-1 1-1,1-1 0,0 1 0,-1 0 1,1 0-1,0 0 0,0 1 0,0-1 0,-6 6 1,8-6-105,0-1 0,0 1 1,1 0-1,-1 0 0,1 1 0,-1-1 1,1 0-1,-1 0 0,1 1 0,0-1 1,0 1-1,0-1 0,1 1 1,-1-1-1,1 1 0,-1 0 0,1-1 1,0 1-1,0 0 0,0-1 1,0 1-1,0 0 0,1-1 0,-1 1 1,1 0-1,0-1 0,-1 1 0,1-1 1,1 1-1,1 3 0,3 1-20,0 0 0,1-1-1,0 1 1,0-2-1,0 1 1,1-1 0,-1 0-1,1-1 1,1 1-1,-1-2 1,0 1 0,1-1-1,0 0 1,16 2 0,0 0-940,31 2 1,20-3-5325,-63-4 4388,41 3-4747,-2-1 4373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37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4 16384,'-132'-3'-128,"132"3"128,-1 0 0,1 0 0,0 0 0,-1 0 0,1 0 0,-1-1 0,1 1 0,0 0 0,-1 0 0,1 0 0,-1 1 0,1-1 0,0 0 0,-1 0 0,1 0 0,-1 0 0,1 0 0,0 0 0,-1 0 0,1 1 0,0-1 0,-1 0 0,1 0 0,0 1 0,-1-1 0,1 0 0,0 0 0,0 1 0,-1-1 0,1 0 0,0 1 0,0-1 0,-1 0 0,1 1 0,0-1 0,0 0 0,0 1 0,0-1 0,-1 1 0,2 1 0,-1-1 0,1 1 0,0-1 0,-1 0 0,1 1 0,0-1 0,0 0 0,0 0 0,0 1 0,0-1 0,1 1 0,35 30 0,-36-31 0,8 5 65,-1 1 1,-1 0-1,1 0 1,-1 1 0,-1 0-1,1 0 1,-1 1 0,8 15-1,-13-20-26,1 0-1,0-1 1,-1 1-1,0 1 1,0-1-1,0 0 1,0 0-1,-1 0 1,0 0-1,1 1 1,-1-1-1,-1 0 1,1 0-1,-1 1 1,0-1-1,0 0 1,0 0-1,0 0 1,-1 0-1,1 0 1,-1 0-1,0-1 1,-5 8-1,-1-2-512,0-1 0,0 0-1,-15 12 1,16-14-1789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5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0 14336,'-37'9'81,"-1"2"0,2 1 0,-1 1 0,-67 37 0,80-36 8,1 1 1,1 0 0,0 2-1,-26 27 1,44-40-80,0 0 0,0 1 1,1 0-1,-1-1 0,1 1 1,0 1-1,1-1 0,-1 0 0,1 1 1,0-1-1,0 1 0,1 0 0,-2 7 1,3-11-9,0 0 0,0 0 0,0 0 1,0 0-1,0-1 0,1 1 0,-1 0 0,0 0 1,1 0-1,0 0 0,-1 0 0,1 0 0,0-1 1,0 1-1,0 0 0,0-1 0,2 3 0,-1-2-1,0-1-1,0 1 1,0-1-1,0 1 1,1-1-1,-1 0 1,1 0-1,-1 0 1,0 0-1,1-1 1,0 1-1,-1 0 1,1-1-1,-1 0 1,1 0-1,3 0 1,5 0 25,-1-1 0,0 0-1,0-1 1,0 0 0,0 0 0,10-5 0,59-27 124,-72 31-140,28-14 41,-1-2 0,-1-2-1,-1-1 1,0-1 0,-2-2-1,-1-1 1,33-38 0,-80 94 1118,7-8-845,-85 186 1928,35-70-1838,-13 16-470,-31 64-583,45-79-5364,38-86 520,3-7 1217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5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14848,'-6'4'88,"1"0"0,-1 0 0,-1-1 1,1 1-1,0-1 0,-12 4 0,8-4 141,1 1-1,0 0 0,-12 8 1,19-10-202,0-1 0,0 0-1,1 1 1,-1-1 0,1 1 0,-1 0 0,1-1 0,-1 1 0,1 0 0,0 0 0,0 0 0,0 0-1,0 0 1,0 0 0,0 0 0,1 0 0,-1 0 0,1 1 0,-1 3 0,1-3-7,0-1 0,1 0 0,-1 1 0,1-1 0,-1 1 0,1-1 0,0 0 0,0 0 0,0 1 0,0-1 0,0 0 0,1 0 0,-1 0 0,1 0 0,-1 0 0,1 0 0,0-1 0,0 1 0,-1-1 0,1 1 0,0-1 0,0 1 0,3 0 0,1 1-19,0 0 0,0 0 1,1-1-1,-1 1 0,1-2 1,-1 1-1,11 1 0,4-2 22,-1-1 0,0-1 0,1 0-1,-1-2 1,0 0 0,0-1 0,23-9-1,-15 4-3,0-2 0,-1-2 1,0 0-1,32-22 0,-52 31-6,-1-1 0,0 1 1,0-1-1,0 0 0,-1-1 1,1 1-1,5-8 0,-11 13-12,-1 0-1,1 0 0,0 0 1,0 0-1,0 0 0,0 0 0,0 0 1,0 0-1,0 0 0,0 0 0,0 0 1,0 0-1,0 0 0,-1 0 1,1 0-1,0 0 0,0 0 0,0 0 1,0 0-1,0 0 0,0 0 0,0 0 1,0 0-1,0 0 0,0 0 1,0 0-1,-1 0 0,1-1 0,0 1 1,0 0-1,0 0 0,0 0 0,0 0 1,0 0-1,0 0 0,0 0 1,0 0-1,0 0 0,0 0 0,0 0 1,0 0-1,0 0 0,0-1 0,0 1 1,0 0-1,0 0 0,0 0 0,0 0 1,0 0-1,0 0 0,0 0 1,0 0-1,0 0 0,0 0 0,0-1 1,0 1-1,0 0 0,0 0 0,0 0 1,0 0-1,0 0 0,0 0 1,0 0-1,-12 4 41,-13 8 50,20-10-76,0 1 0,1 0 1,-1 0-1,1 0 0,0 1 1,0-1-1,0 1 0,1 0 1,-5 5-1,7-7-5,0 1 0,0-1 0,0 0 0,0 0 0,0 1 0,0-1 0,1 1 0,-1-1 0,1 1 0,0-1 0,-1 1 0,1-1 0,1 1 0,-1-1 0,0 1 0,0-1 0,1 0 0,-1 1-1,1-1 1,1 3 0,-1-3-2,0 1-1,0-1 0,0 0 0,1 0 1,-1 0-1,1 0 0,-1 0 1,1-1-1,0 1 0,-1 0 0,1-1 1,0 1-1,0-1 0,0 0 0,0 1 1,0-1-1,1 0 0,-1 0 0,0-1 1,0 1-1,1 0 0,-1-1 0,1 1 1,-1-1-1,0 0 0,1 0 0,-1 0 1,3 0-1,8-1 24,0 0 0,0-1 0,24-7 0,-27 6-3,8-2 2,0-1 1,21-9-1,-34 12-25,1 0 0,0 0 1,-1 0-1,1-1 0,-1 1 1,0-1-1,0-1 0,0 1 1,-1-1-1,6-7 0,-9 11-7,-1 1 0,1-1 0,-1 0 0,1 0 0,-1 1 0,1-1 0,-1 0 0,0 0 0,1 1 0,-1-1 0,0 0 0,0 0 0,0 0 0,0 0 0,0 0 0,1 1 0,-1-1 0,-1 0 0,1 0 0,0 0 0,0 0 0,0 0 0,0 1 0,-1-1 0,1 0 0,0 0 0,-1 0 0,1 1 0,0-1 0,-1 0 0,1 0 0,-1 1 0,0-1 0,1 0 0,-1 1 0,1-1 0,-1 1 0,0-1 0,1 1 0,-1-1 0,0 1 0,0-1 0,0 1 0,1 0 0,-1-1 0,0 1 0,0 0 0,0 0 0,0 0 0,1 0 0,-1 0 0,0 0 0,0 0 0,0 0 0,0 0 0,0 0 0,1 0 0,-1 0 0,0 0 0,0 1 0,0-1 0,0 0 0,-1 1 0,-2 1 16,0 0 0,-1 0 0,1 1 0,0-1 0,0 1 0,0 0 0,0 0 0,1 0 0,-1 1 0,1-1 0,0 1 0,0 0 0,0 0 0,1 0 0,-1 0 0,1 0 0,0 0 0,0 1-1,0-1 1,1 1 0,-1 0 0,1-1 0,0 1 0,1 0 0,-1 5 0,1-4 4,0 1 0,0-1 0,0 0 1,1 1-1,0-1 0,0 0 0,1 0 0,0 1 0,0-1 0,0 0 1,1-1-1,-1 1 0,1 0 0,1-1 0,-1 0 0,1 1 0,0-1 0,0-1 1,6 6-1,-3-5-41,0 1 1,0-2-1,0 1 1,1-1 0,14 7-1,-13-8-811,0-1 0,0 1-1,1-1 1,-1-1 0,0 0-1,1 0 1,-1-1 0,12 0-1,-7-2-402,-1 0-1,0 0 0,0-2 0,0 1 0,17-9 0,-15 5 1241,0 0 1,14-10-1,21-16-2563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5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51 838 17023,'20'-7'140,"-1"0"-1,0-2 0,0-1 0,-1 0 0,0-1 0,21-18 1,-11 9 16,24-18-19,-3-3 0,55-57 0,72-100 113,-141 153-297,-1 0 1,-2-2-1,-2-2 0,37-83 0,-56 100-103,-10 31 149,-1 1-1,0 0 0,0 0 0,0 0 1,0-1-1,0 1 0,0 0 0,1 0 1,-1 0-1,0-1 0,0 1 0,0 0 1,0 0-1,0 0 0,0-1 0,0 1 1,0 0-1,0 0 0,0-1 0,0 1 1,0 0-1,0 0 0,0 0 0,0-1 1,0 1-1,0 0 0,-1 0 0,1-1 1,0 1-1,0 0 0,0 0 1,0 0-1,0-1 0,0 1 0,-1 0 1,1 0-1,0 0 0,0 0 0,0 0 1,0-1-1,-1 1 0,1 0 0,0 0 1,0 0-1,0 0 0,-1 0 0,1 0 1,0 0-1,0 0 0,-1 0 0,1 0 1,0 0-1,0 0 0,-1 0 0,1 0 1,0 0-1,0 0 0,0 0 0,-1 0 1,1 0-1,-9 4 25,0 0 0,0 0 1,1 1-1,-1 0 0,1 1 1,0 0-1,1 0 0,-11 11 1,11-11 0,-47 45 143,3 3-1,-63 82 1,-77 135 405,112-154-492,-56 99 123,114-178-136,3 2-1,1-1 1,-20 77 0,37-115-64,-2 5 5,1 0 0,-1 0 0,2 1-1,-1 10 1,1-16-8,0 0 0,0 0 0,0-1 0,0 1 0,0 0 0,0 0 0,0-1 0,1 1 0,-1 0 0,0-1 0,1 1 0,-1 0 0,0-1 0,1 1 0,-1 0 0,1-1 0,-1 1 0,1-1 0,-1 1 0,1-1 0,-1 1 0,1-1 0,-1 1 0,1-1 0,0 0 0,-1 1 0,1-1 0,0 0 0,0 1 0,-1-1 0,1 0 0,0 0 0,-1 0 0,1 0 0,0 0 0,0 0 0,-1 0 0,1 0 0,0 0 0,0 0 0,-1 0 0,1 0 0,0 0 0,0 0 0,-1-1 0,1 1 0,0 0 0,-1-1 0,2 0 0,7-3 7,0 0 0,0-1 0,0 0-1,-1 0 1,0-1 0,0 0-1,9-9 1,53-60 71,-32 33-82,165-154 4,55-61 0,-33-17-106,-214 259 81,0 0 0,-1 0 0,-1-1 0,-1-1 0,13-31 0,-21 46 18,1 0-1,0 0 1,-1 0-1,0 0 0,1-1 1,-1 1-1,0 0 0,0 0 1,0 0-1,0 0 1,-1-1-1,1 1 0,0 0 1,-1 0-1,0 0 0,1 0 1,-1 0-1,0 0 1,0 0-1,-2-3 0,1 4 5,1 0 0,0 0-1,-1 0 1,1 1 0,0-1 0,-1 0-1,1 1 1,-1-1 0,1 1-1,-1 0 1,0 0 0,1-1-1,-1 1 1,1 0 0,-1 0-1,1 0 1,-1 0 0,0 1-1,1-1 1,-1 0 0,1 1 0,-1-1-1,1 1 1,-1-1 0,1 1-1,0 0 1,-1 0 0,-1 1-1,-25 14 31,1 2 0,1 1-1,0 0 1,2 2 0,-27 29-1,7-1 150,-56 79 0,68-83-47,3 1 0,-33 71 0,52-95-127,1 0 0,1 0 0,2 1 0,0 0 0,1 0 0,1 1 1,1-1-1,1 25 0,2-36 18,1 1 1,1 0-1,-1-1 0,2 1 1,0-1-1,9 23 1,-10-31-5,0 1 0,0 0 1,0-1-1,1 0 0,0 1 1,0-1-1,0 0 0,1 0 0,-1-1 1,1 1-1,0-1 0,0 0 1,0 0-1,0 0 0,0 0 1,1-1-1,0 0 0,-1 1 1,8 1-1,-4-3 0,-1 0 1,0 0-1,1-1 0,-1 0 1,1 0-1,-1-1 0,1 0 1,-1 0-1,0-1 0,1 0 1,-1 0-1,7-4 0,8-3-30,-1-2 1,27-17-1,-29 16 10,-1-1 0,28-24 0,-39 30-27,0-1 1,0 1-1,-1-1 1,-1-1-1,1 1 1,-1-1-1,7-16 1,-9 18-3,-1 1-7,1 0 1,-1 0-1,0-1 0,0 1 1,0-8-1,-1 13 37,-1 0-1,0 0 1,0 0 0,0-1-1,0 1 1,0 0 0,-1 0-1,1 0 1,0 0 0,0 0-1,-1 0 1,1 0-1,-1 0 1,1 0 0,0 1-1,-1-1 1,0 0 0,1 0-1,-1 0 1,0 0-1,1 1 1,-1-1 0,0 0-1,0 0 1,0 1 0,1-1-1,-1 1 1,0-1-1,0 1 1,0-1 0,0 1-1,0 0 1,0-1 0,0 1-1,0 0 1,0 0 0,0 0-1,0 0 1,-2 0-1,-2 0 4,0 0 0,0 0 0,-1 1 0,1 0 0,0 0 0,0 0 0,0 1 0,1 0 0,-1 0 0,-6 3 0,-2 2 0,1 1 0,-19 14 0,24-16-5,0 0-1,1 0 0,0 1 0,0 0 0,0 0 1,1 0-1,0 1 0,0 0 0,1 0 1,0 0-1,-4 13 0,6-16-7,1 0 1,0 0-1,0 0 0,1 0 0,-1 0 1,1 0-1,0 0 0,0 0 0,1 0 0,0-1 1,0 1-1,0 0 0,0 0 0,1 0 1,-1-1-1,1 1 0,0-1 0,1 1 1,-1-1-1,1 0 0,0 0 0,5 7 1,32 23-2740,3-1-9365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5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 14336,'-4'25'0,"-4"20"384,10-11 128,8 3 128,-8-4-1,-2 0-255,-6-7 128,-6-5-128,-22-3 0,-14-3 0,-9-9 128,-11-3-384,-4-11 0,-2-8-1536,10-17 128,0 1-10495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5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 14720,'-5'-6'0,"-4"-4"-2688,5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2:36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17023,'0'13'0,"0"12"0,4 11 0,4 9 0,1-7 128,3 3 0,7-16 0,2-6 0,7-17 0,5-14-128,-2-9 128,0-9-128,-1-3 128,2-7-256,-9 2 128,-2-5-1024,-4 4 129,0-1-10369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5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37 14464,'-26'-11'124,"17"7"-1,0 0 0,0 0 0,0 1 1,0 0-1,-1 1 0,1 0 0,-19-2 0,17 5-62,1-1 1,-1 1-1,1 1 1,-1 0-1,1 0 0,0 1 1,-15 6-1,21-7-37,0 0-1,0 0 1,0 0-1,0 1 0,0-1 1,0 1-1,1 0 1,-1 0-1,1 0 1,0 1-1,0-1 0,0 1 1,1 0-1,-1 0 1,1 0-1,0 0 1,0 0-1,0 0 0,-1 5 1,2-6-2,1 0 1,0 0-1,0 0 1,0 0 0,0 0-1,0 0 1,1 0-1,-1 0 1,1 0-1,0 0 1,0 0-1,0-1 1,0 1-1,0 0 1,1 0 0,-1-1-1,1 1 1,-1-1-1,1 0 1,0 1-1,0-1 1,0 0-1,1 0 1,3 3-1,2 1 26,0-1-1,1 1 1,0-1-1,0-1 1,0 0-1,10 3 1,-1-2-2,0-1 0,0-1 0,1 0 0,0-2 0,-1 0-1,1-1 1,0-1 0,-1-1 0,1 0 0,-1-2 0,1 0 0,21-8 0,-34 10-59,-1-1 0,1 1 0,-1-1 0,1 0 0,-1-1 0,0 1 0,-1-1 0,1 0 0,7-8 0,-7 6-708,-1 0 1,1 0-1,-1-1 0,4-9 1,1-5-8837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5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60 18943,'-4'0'1,"1"-1"3,1 1 1,-1-1-1,0 1 1,1 0-1,-1 0 1,0 0-1,0 0 1,-4 2-1,6-2-2,0 1 1,0-1-1,1 1 1,-1 0-1,0-1 0,0 1 1,0 0-1,1-1 0,-1 1 1,0 0-1,1 0 0,-1 0 1,1 0-1,-1 0 0,1 0 1,-1 0-1,1 0 1,0 0-1,0 0 0,-1 0 1,1 0-1,0 0 0,0 0 1,0 0-1,0 0 0,0 0 1,0 2-1,0-1-1,1 0 0,-1 0 0,0-1 0,0 1 0,1 0 0,-1 0 0,1 0 0,0-1 0,-1 1 0,1 0 0,0-1 0,0 1 0,0-1 0,0 1 0,0-1 0,0 1 0,1-1 0,1 2 0,0-1 0,0 1-1,1-1 1,-1 0 0,1 0 0,0 0 0,0-1-1,7 3 1,0-2-5,0 0 0,0 0 0,-1-1-1,1 0 1,17-2 0,-8-2-238,1 0-1,-1-2 1,0 0 0,0-1 0,0-1-1,-1-1 1,26-14 0,-25 10-1919,0-1 0,-1 0 1,26-24-1,-39 30 2036,-9 5 691,-16 8 1769,17-5-2129,1 0 1,0 0-1,-1-1 1,1 1-1,0 0 1,-1 0-1,1 1 0,0-1 1,0 0-1,0 0 1,-1 3-1,1-4-184,1 1 0,0-1-1,0 1 1,0-1 0,0 1 0,0 0-1,0-1 1,0 1 0,0-1 0,0 1-1,0-1 1,1 1 0,-1-1-1,0 0 1,0 1 0,0-1 0,1 1-1,-1-1 1,0 1 0,0-1 0,1 1-1,-1-1 1,0 0 0,1 1 0,-1-1-1,1 0 1,-1 1 0,0-1-1,1 0 1,-1 0 0,1 1 0,-1-1-1,1 0 1,-1 0 0,1 0 0,-1 1-1,1-1 1,-1 0 0,2 0 0,8 3 103,1-1 0,0 0 0,0-1 0,-1 0 0,1-1 0,0 0 0,19-3 0,-14 2-55,0 0 0,0 1 0,17 2 0,-14 2 117,0 1 1,0 1-1,0 1 1,33 17-1,28 11 324,-70-32-514,0 0 1,0 0-1,1-1 0,-1-1 0,1 0 1,13 0-1,7-3-1080,39-7 0,32-13-7844,-55 10 5919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5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220 415 17919,'-17'12'91,"0"0"-1,-1-1 0,-1-1 0,1-1 0,-35 11 0,5 0 31,25-11-36,16-6-69,17-5-101,22-8-187,-7-3 88,1 0 0,-2-1 1,0-2-1,-1 0 1,39-37-1,95-111-272,15-41 712,-157 191 184,-15 14-429,0 0 0,0 0-1,0 0 1,0 0 0,0 0 0,0 0 0,0-1-1,0 1 1,0 0 0,1 0 0,-1 0 0,0 0-1,0 0 1,0 0 0,0 0 0,0 0-1,0 0 1,0 0 0,1 0 0,-1 0 0,0 0-1,0 0 1,0 0 0,0 0 0,0 0-1,0 0 1,0 1 0,1-1 0,-1 0 0,0 0-1,0 0 1,0 0 0,0 0 0,0 0 0,0 0-1,0 0 1,0 0 0,0 0 0,0 0-1,1 0 1,-1 1 0,0-1 0,0 0 0,0 0-1,0 0 1,0 0 0,0 0 0,0 0-1,0 0 1,0 1 0,0-1 0,0 0 0,0 0-1,0 0 1,0 0 0,0 0 0,0 0 0,0 0-1,0 1 1,-9 31 813,6-23-921,-6 21 496,0 1 0,2 0 0,1 0 1,2 0-1,1 1 0,1 41 0,2-68-381,1 0 0,-1 0 0,1 0-1,1 0 1,-1 0 0,1 0 0,0 0-1,0 0 1,0-1 0,0 1 0,1-1 0,0 0-1,0 1 1,6 5 0,-6-7-19,0-1 1,0 0-1,0 1 1,0-1-1,1 0 1,-1 0-1,1-1 1,-1 1-1,1-1 1,0 1-1,0-1 1,-1-1-1,1 1 0,0 0 1,0-1-1,0 0 1,0 0-1,0 0 1,6-1-1,-5 0-120,-1-1 0,1 1 0,0-1 0,-1 0 0,1 0-1,-1-1 1,1 1 0,-1-1 0,0 0 0,0 0 0,0 0-1,-1-1 1,1 0 0,-1 1 0,0-1 0,5-8 0,-6 9 19,0 0 0,0 0 0,0 0 0,-1 0 0,0 0 0,1 0 0,-1-1 0,0 1 0,0 0 0,-1-1 0,1 1 0,-1-1 1,0 1-1,0-1 0,0 1 0,0-1 0,0 1 0,-1-1 0,1 1 0,-1 0 0,0-1 0,0 1 0,-1 0 0,-2-5 0,4 7 94,-1 0 0,0 0 0,0 0-1,1 0 1,-1 0 0,0 0 0,0 0-1,0 1 1,0-1 0,0 0 0,0 1-1,0-1 1,0 1 0,0-1-1,-1 1 1,1-1 0,0 1 0,0 0-1,0 0 1,-1 0 0,-1-1 0,0 2 18,0-1 0,0 0 0,0 1 0,1 0 0,-1 0 0,0 0 0,0 0 0,1 0 0,-4 2 0,-1 1 75,0 1 0,1 0 0,-1 0-1,1 0 1,0 1 0,-7 7-1,10-9-21,0 0-1,1 0 1,-1 0-1,1 0 1,0 0-1,0 1 0,0-1 1,0 1-1,1-1 1,0 1-1,0-1 0,0 1 1,0 0-1,1 0 1,0-1-1,0 1 0,0 0 1,0 0-1,1-1 1,0 1-1,0 0 1,0-1-1,1 1 0,-1-1 1,1 1-1,0-1 1,3 5-1,1-1-7,0 1 1,0-1-1,1 0 0,0 0 0,1-1 1,-1 0-1,1 0 0,1-1 0,-1 0 1,1-1-1,16 9 0,-4-6-690,1 0 1,0-1-1,28 5 0,7 0-11524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2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11 14464,'5'6'109,"-1"0"1,-1 1-1,1-1 1,-1 1 0,0 0-1,0 0 1,-1 0-1,0 0 1,0 1 0,-1-1-1,0 0 1,0 1-1,-1 10 1,0 12 611,-2 0-1,-7 30 1,6-33-514,2-23-155,0 1 20,1 1 0,-1-1 0,-1 1 0,1-1 0,-4 7 1,5-12-65,0 1 0,-1 0 0,1 0 1,0-1-1,-1 1 0,1 0 0,-1-1 1,0 1-1,1 0 0,-1-1 1,1 1-1,-1-1 0,0 1 0,0-1 1,1 1-1,-1-1 0,0 0 1,0 1-1,1-1 0,-1 0 0,0 1 1,0-1-1,0 0 0,0 0 1,1 0-1,-1 0 0,0 0 0,0 0 1,0 0-1,0 0 0,0 0 1,1 0-1,-1-1 0,0 1 0,0 0 1,0 0-1,1-1 0,-1 1 1,0-1-1,0 1 0,0-2 0,-4-1 27,1 0-1,-1-1 0,1 0 0,0 0 0,0 0 0,1 0 0,-1-1 0,1 0 1,0 1-1,0-1 0,1 0 0,0-1 0,-1 1 0,2 0 0,-1-1 0,0 1 1,1-1-1,0 1 0,0-11 0,0-1 19,0 0 1,2-1-1,0 1 0,0 0 1,6-22-1,-5 34-39,0 1 1,0 0-1,0-1 0,0 1 1,1 0-1,0 0 0,-1 1 1,1-1-1,1 0 0,-1 1 0,1 0 1,-1 0-1,1 0 0,0 0 1,0 0-1,0 1 0,0 0 1,1 0-1,7-3 0,-3 2 24,-1 0-1,1 0 1,0 1-1,1 0 1,-1 1-1,0 0 1,0 0-1,1 1 1,13 1-1,-16 0 2,-1 0 0,1 0 0,-1 1 0,1 0-1,-1 0 1,1 1 0,-1 0 0,0 0-1,0 0 1,-1 1 0,1-1 0,-1 2 0,0-1-1,1 0 1,-2 1 0,1 0 0,-1 0 0,0 1-1,0-1 1,0 1 0,0 0 0,-1 0-1,0 0 1,-1 0 0,1 0 0,-1 1 0,-1-1-1,1 1 1,-1 0 0,0-1 0,0 1 0,-1 10-1,-1 5 75,0 0-1,-8 37 1,0-8-3715,6-35-9389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2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4 17919,'-61'-2'0,"34"1"0,1 0 0,-29 4 0,46-2 0,0 1 0,0 0 0,0 0 0,0 1 0,1 0 0,-1 0 0,1 1 0,0 0 0,0 1 0,-8 5 0,14-8 0,-1 0 0,1 1 0,-1-1 0,1 1 0,0-1 0,0 1 0,0 0 0,0 0 0,0 0 0,1 0 0,-1 0 0,1 0 0,0 0 0,0 0 0,0 1 0,0-1 0,1 0 0,-1 1 0,1-1 0,0 0 0,0 1 0,0-1 0,1 0 0,-1 1 0,1-1 0,-1 0 0,1 1 0,0-1 0,1 0 0,-1 0 0,0 0 0,1 0 0,0 0 0,-1 0 0,1 0 0,0 0 0,1-1 0,-1 1 0,0-1 0,1 0 0,0 0 0,-1 0 0,1 0 0,0 0 0,0 0 0,0-1 0,0 1 0,6 1 0,-2-1 4,1 0 0,-1 0 0,1 0-1,0-1 1,-1-1 0,1 1 0,0-1-1,0 0 1,9-2 0,-12 1 0,1 0 1,-1 0 0,0 0-1,0-1 1,0 0 0,0 0-1,-1 0 1,1 0-1,0-1 1,-1 0 0,0 0-1,0 0 1,0 0-1,7-8 1,-9 8 8,0 0 0,-1 0 0,1 0-1,-1-1 1,0 1 0,0 0 0,0-1 0,-1 1-1,1 0 1,-1-1 0,1 1 0,-1-1 0,0 1 0,-1-1-1,1 1 1,-1-5 0,-1-2-829,-1 0 0,1 0 1,-2 0-1,-4-12 0,0 5-8741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2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14208,'-10'2'140,"1"0"1,-1 1 0,1 0 0,0 1 0,0 0-1,0 0 1,0 1 0,1 0 0,-14 11 0,16-12-37,1 1 1,0 0-1,1 0 1,-1 1-1,1 0 1,0-1-1,0 1 1,1 1 0,-4 6-1,7-12-74,-1 1-1,0 0 0,1 0 1,-1-1-1,1 1 1,0 0-1,0 0 1,0-1-1,0 1 1,0 0-1,0 0 1,0-1-1,0 1 0,1 0 1,-1 0-1,1-1 1,-1 1-1,1 0 1,0-1-1,-1 1 1,1 0-1,0-1 1,0 1-1,0-1 0,0 0 1,1 1-1,-1-1 1,0 0-1,1 0 1,-1 0-1,0 0 1,1 0-1,-1 0 1,1 0-1,0 0 0,-1 0 1,1-1-1,0 1 1,-1-1-1,1 1 1,2-1-1,5 3 92,1 0 1,1-1-1,-1-1 1,0 1-1,0-2 0,0 1 1,19-3-1,-22 1-78,-1 0 1,1 0-1,-1-1 1,1 0-1,-1 0 0,1-1 1,-1 0-1,0 0 1,0 0-1,-1-1 1,1 0-1,-1 0 0,7-6 1,-11 9-289,0 0 1,0 0-1,0 0 1,0 0-1,-1 0 1,1 0-1,0 0 1,0-1-1,-1 1 1,1 0-1,-1-1 1,1-1-1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2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16 15744,'-7'0'105,"0"-1"1,0 0-1,0 0 1,-10-4-1,14 3-42,0 1-1,-1 0 0,1 0 1,0 0-1,0 0 1,-1 1-1,1-1 1,-1 1-1,1 0 1,0 0-1,-1 0 1,1 1-1,-1-1 1,1 1-1,0-1 0,-1 1 1,1 0-1,0 1 1,0-1-1,0 0 1,0 1-1,0 0 1,-3 2-1,-1 1-23,2-2 18,0 1-1,0 1 1,1-1 0,-1 1-1,-3 5 1,7-9-50,0 0 0,1 0 1,-1 0-1,1 0 0,-1 0 0,1 0 1,-1 0-1,1 0 0,0 0 0,-1 0 1,1 0-1,0 0 0,0 1 0,0-1 1,0 0-1,0 0 0,0 0 0,0 0 1,0 0-1,1 0 0,-1 1 1,0-1-1,1 0 0,-1 0 0,1 0 1,-1 0-1,1 0 0,-1 0 0,1 0 1,0-1-1,-1 1 0,1 0 0,0 0 1,0 0-1,1 0 0,8 7 16,0 0 0,0 0 0,1-2 0,0 1-1,15 5 1,63 21 186,-23-10 128,-63-22-271,-1 0 1,1 0-1,0 0 1,-1 1-1,1-1 1,-1 1-1,1 0 1,-1 0-1,0-1 1,0 2-1,3 1 1,-5-3-48,0-1-1,0 0 1,0 1-1,1-1 1,-1 0 0,0 1-1,0-1 1,0 0 0,0 1-1,0-1 1,0 0-1,0 1 1,0-1 0,0 0-1,0 1 1,0-1 0,0 0-1,0 1 1,0-1-1,0 0 1,0 1 0,0-1-1,-1 0 1,1 1 0,0-1-1,0 0 1,0 0-1,0 1 1,-1-1 0,1 0-1,0 1 1,-1-1-1,0 1-14,0 0-1,-1 0 0,1-1 0,-1 1 0,1 0 0,-1-1 1,0 1-1,1-1 0,-1 0 0,0 0 0,-1 1 0,-23-1-1144,16 0-2219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5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1261 16767,'69'-43'71,"-3"-2"-1,-1-3 0,-3-3 0,-2-3 0,-2-3 0,64-80 0,-60 57 98,71-118 0,-109 155-82,-1-1 1,-2-1-1,-3 0 1,26-94-1,-38 110-16,5-41-1,-10 62-44,-1-1-1,0 1 1,0-1-1,-1 1 1,0-1-1,-1 1 1,1 0-1,-2-1 1,-3-10-1,5 17-16,0 0 1,1 0-1,-1 0 0,0 0 0,0 0 1,-1 0-1,1 0 0,0 0 1,-1 0-1,1 1 0,-1-1 0,1 0 1,-1 1-1,0-1 0,0 1 0,0 0 1,0 0-1,0 0 0,0 0 0,0 0 1,0 0-1,0 0 0,0 1 1,0-1-1,-1 1 0,1-1 0,0 1 1,0 0-1,-1 0 0,1 0 0,0 0 1,0 1-1,-1-1 0,1 0 1,0 1-1,0 0 0,0-1 0,-1 1 1,-1 1-1,-6 4 21,-1 0 0,1 1 0,1 0 0,-1 0 0,1 1-1,-11 12 1,-12 14 67,1 1-1,-30 48 0,-45 88 206,91-146-269,-83 150 416,-140 354 0,67-93-171,158-402-341,1 0 0,1 1 0,-6 38 0,16-70 37,1-1 0,-1 0 0,1 0-1,0 1 1,0-1 0,0 1 0,0-1-1,0 0 1,0 1 0,0-1 0,1 0-1,-1 1 1,1-1 0,0 0-1,0 0 1,0 1 0,0-1 0,0 0-1,0 0 1,0 0 0,1 0 0,1 2-1,-1-4-135,0 1-1,0 0 0,0 0 0,0-1 0,0 1 1,0-1-1,0 0 0,0 0 0,0 1 0,0-1 1,0-1-1,0 1 0,0 0 0,0 0 0,0-1 0,0 1 1,0-1-1,0 0 0,0 1 0,-1-1 0,1 0 1,3-2-1,28-13-10673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5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18687,'-31'22'103,"0"2"-1,1 1 1,2 2-1,-40 47 0,52-56-44,6-8-14,0 1-1,1 0 1,0 0-1,1 1 1,0 0 0,-7 17-1,14-28-42,1-1-1,-1 1 1,1 0 0,-1 0 0,1-1-1,0 1 1,-1 0 0,1 0-1,0 0 1,0 0 0,0 0 0,0-1-1,0 1 1,0 0 0,0 0-1,0 0 1,0 0 0,0 0 0,0 0-1,0-1 1,1 1 0,-1 0-1,0 0 1,1 0 0,-1-1 0,1 1-1,-1 0 1,0 0 0,2 0-1,-1 0 1,1 0-1,-1-1 0,1 1 1,-1-1-1,1 1 1,-1-1-1,1 0 0,0 0 1,-1 1-1,1-1 0,0 0 1,-1 0-1,1-1 0,2 1 1,8-3-3,-1 0 1,0 0 0,20-9-1,49-30 2,112-78 0,-184 115 0,-8 5 0,4-3 0,0 0-1,0 1 0,0-1 0,0 1 0,9-3 0,-12 5 2,0 0-1,-1 0 1,1 0-1,0 0 1,0 0 0,-1 0-1,1 0 1,0 0-1,0 0 1,-1 0 0,1 1-1,0-1 1,-1 0-1,1 0 1,0 1 0,-1-1-1,1 0 1,0 1-1,-1-1 1,1 1 0,0-1-1,-1 1 1,1-1-1,-1 1 1,1-1-1,-1 1 1,0 0 0,1-1-1,-1 1 1,1 0-1,-1-1 1,0 1 0,0 0-1,1-1 1,-1 1-1,0 0 1,0-1 0,0 1-1,0 0 1,0 0-1,0-1 1,0 1 0,0 0-1,0 1 1,-1 62 235,0-49-157,0-1 0,1 0-1,3 26 1,-2-35-70,1-1 1,-1 1 0,0 0-1,1-1 1,0 1-1,0-1 1,1 0-1,-1 1 1,1-1-1,0 0 1,0 0-1,0-1 1,0 1 0,1-1-1,4 4 1,4 1-53,1 0 1,-1-1 0,1-1-1,0 0 1,1-1-1,-1 0 1,1-1 0,0-1-1,25 4 1,16-2-1129,64-1 1,-77-4-182,107 3-9592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3:5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1 18175,'-13'9'20,"12"-7"-3,-1-1 0,0 1 0,1-1 0,-1 1 0,0-1 1,0 0-1,0 0 0,0 0 0,0 0 0,0 0 1,0 0-1,0 0 0,0-1 0,0 1 0,0-1 0,0 0 1,-1 1-1,1-1 0,-4-1 0,-4-2 43,-1 1 1,0-1-1,0 2 0,-1-1 1,1 2-1,0-1 0,0 2 1,0-1-1,0 2 0,0-1 0,-11 4 1,0 1-48,0 0 0,1 2 0,0 0 0,-29 16 0,41-19-220,0 1 0,0 0 0,0 0 0,1 1 0,0 0 0,0 1 1,1-1-1,0 1 0,0 1 0,-10 16 0,13-18 77,1 0 0,0 0 0,1 0 1,-1 1-1,1-1 0,1 1 1,-1-1-1,1 1 0,1-1 1,0 1-1,0 0 0,0-1 1,1 1-1,0-1 0,3 15 1,-1-12 30,1 0 0,0 0 0,0-1 1,1 0-1,0 1 0,8 9 1,42 46-117,-37-45 231,28 39-1,-43-54 8,1 0-1,-1 1 1,0 0 0,0 0-1,-1 0 1,0 0 0,0 0 0,0 0-1,-1 0 1,1 1 0,-2-1-1,1 1 1,-1-1 0,0 1 0,0-1-1,-1 1 1,1-1 0,-2 0-1,1 1 1,-1-1 0,0 0 0,0 0-1,0 0 1,-1 0 0,0 0-1,0-1 1,-1 1 0,0-1-1,0 0 1,-8 9 0,0-4-171,0 0 0,-1-1 0,0 0 0,-1-1 0,0 0 0,0-1 0,-1-1 0,1 0 0,-1-1 0,-1-1 0,1 0 0,-1-1 0,1 0 0,-1-2 0,-30 0 0,45-1 129,0 1 0,-1-1 0,1 0 0,0 0 0,-1-1 0,1 1 0,0 0 0,0 0 0,-1-1 0,1 1 0,0 0 0,0-1 0,0 1 0,-1-1 1,1 0-1,0 1 0,0-1 0,0 0 0,0 0 0,0 1 0,0-1 0,0 0 0,1 0 0,-1 0 0,0 0 0,0 0 0,1-1 0,-1 1 0,1 0 0,-1 0 0,1 0 0,-1 0 0,1-1 0,0 1 0,-1 0 0,1 0 0,0-1 0,0 1 0,0 0 0,0-1 1,0 1-1,0 0 0,1 0 0,-1-1 0,0 1 0,1 0 0,-1 0 0,0-1 0,1 1 0,0 0 0,-1 0 0,1 0 0,1-2 0,1-1 32,0 0 0,0 0 0,1 0 0,-1 0 0,1 1 0,0-1 0,0 1 0,0 0 0,1 0 0,8-4 0,54-20 297,-53 23-251,219-65 1233,-93 31-536,208-80 887,-333 112-1571,-1 0 1,0-1-1,-1-1 1,0 0-1,0-1 1,-1 0-1,0-1 1,-1-1-1,17-18 1,-27 28-58,0 0 1,-1 0-1,1 0 0,0 0 1,0 0-1,-1 0 0,1 0 1,0 0-1,-1 0 0,0 0 1,1 0-1,-1-1 0,1 1 1,-1 0-1,0 0 1,0 0-1,0-1 0,0 1 1,0 0-1,0 0 0,0-3 1,-1 3-3,0 0 0,1 0 0,-1 0 1,0 0-1,1 0 0,-1 1 0,0-1 1,0 0-1,0 0 0,0 1 0,0-1 1,0 1-1,0-1 0,0 0 0,0 1 0,0 0 1,0-1-1,-2 1 0,-4-2 67,-1 1-1,1 0 1,-1 1-1,1 0 1,-10 0-1,13 1 59,-1 0-1,1-1 1,-1 1-1,1 1 0,0-1 1,0 0-1,0 1 0,0 0 1,0 0-1,0 0 0,0 1 1,0-1-1,1 1 0,-5 5 1,6-7-113,1 1 0,-1 0 0,1 0 0,0 0 1,0 0-1,0 0 0,0 0 0,0 0 0,0 0 1,0 0-1,1 0 0,-1 1 0,1-1 0,0 0 0,-1 0 1,1 1-1,0-1 0,0 0 0,1 0 0,-1 1 1,0-1-1,1 0 0,-1 0 0,1 1 0,0-1 1,0 0-1,0 0 0,0 0 0,1 2 0,3 3-238,0 0-1,1 0 0,0 0 0,0-1 0,0 0 0,0-1 0,1 1 0,0-1 0,0 0 1,1-1-1,-1 0 0,1 0 0,13 4 0,0 0-1312,1-2 0,0-1 0,1 0 1,23 0-1,41 1-2677,3-1 1622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2:3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14464,'47'118'1075,"25"73"1305,-69-179-1935,-7-16-120,-6-20-71,9 18-227,0 0 0,1 0-1,-1 1 1,1-1 0,0 0-1,1 0 1,-1 0 0,1 1-1,1-1 1,-1 0 0,1 1-1,0-1 1,0 1 0,0-1-1,1 1 1,0 0 0,0 0-1,0 0 1,0 1 0,1-1-1,0 1 1,0 0 0,7-6-1,3-2 68,0 1 0,1 1 0,1 0 0,0 1 0,0 0 0,1 1-1,0 1 1,0 1 0,29-6 0,-39 9-295,1 0 0,-1 0-1,0 0 1,0-1 0,0 0 0,0 0 0,8-7-1,3-2-2263,-1 1-8734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4:0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14720,'1'2'40,"0"-1"0,0 1 1,0-1-1,0 1 0,0 0 0,-1 0 1,1-1-1,-1 1 0,1 0 1,-1 0-1,1 0 0,-1 0 1,0-1-1,0 1 0,0 0 1,0 0-1,0 0 0,0 0 1,-1 0-1,1 0 0,-1 0 1,1-1-1,-1 1 0,-1 3 1,-2 3 318,-1-1 0,0 0 0,0-1 0,-10 11 0,-5 7 336,8-8-247,-27 42 900,35-52-1255,1 0 0,0 1-1,0 0 1,0-1 0,1 1 0,0 0 0,-1 9 0,2-15-64,1 0 1,0-1-1,0 1 1,0 0 0,0-1-1,0 1 1,0 0-1,0-1 1,0 1-1,0 0 1,0-1 0,0 1-1,0-1 1,0 1-1,0 0 1,1-1 0,-1 1-1,0 0 1,1-1-1,-1 1 1,0-1-1,1 1 1,-1-1 0,0 1-1,1-1 1,-1 1-1,1-1 1,-1 1-1,1-1 1,-1 0 0,1 1-1,0-1 1,1 1 5,0-1 0,-1 0 0,1 0 0,0 0 0,-1 0 1,1-1-1,-1 1 0,1 0 0,0-1 0,-1 1 0,1-1 0,2-1 0,6-3-7,0 0-1,16-12 0,20-20-240,-3-2 0,50-56 0,-92 93 212,0 1-9,-1 1-1,0-1 0,1 1 1,-1-1-1,0 1 0,1-1 1,-1 1-1,1-1 0,-1 1 1,1 0-1,-1-1 0,1 1 0,-1-1 1,1 1-1,-1 0 0,1 0 1,-1-1-1,1 1 0,0 0 1,-1 0-1,1 0 0,-1-1 1,1 1-1,0 0 0,-1 0 1,1 0-1,1 0 0,-2 1 17,0 0 0,1 0 0,-1 0 0,0 0 0,1 0-1,-1-1 1,0 1 0,0 0 0,0 0 0,0 0 0,0 0 0,0 0 0,0 0-1,0 0 1,0 0 0,-1 1 0,-11 47 731,11-45-613,-11 43-295,12-47 176,0 1 0,-1-1 0,1 0 0,0 0 0,0 0 0,0 0 0,0 0 0,0 0 0,0 0 0,0 0 0,0 1-1,0-1 1,0 0 0,0 0 0,0 0 0,0 0 0,0 0 0,0 0 0,0 0 0,0 1 0,0-1 0,0 0 0,0 0 0,0 0 0,0 0 0,0 0 0,0 0 0,0 0 0,1 0 0,-1 1 0,0-1 0,0 0 0,0 0 0,0 0 0,0 0 0,0 0-1,0 0 1,0 0 0,0 0 0,0 0 0,1 0 0,-1 0 0,0 0 0,0 0 0,0 0 0,0 0 0,0 1 0,0-1 0,0 0 0,1 0 0,-1 0 0,0 0 0,0 0 0,0 0 0,0 0 0,0 0 0,0-1 0,0 1 0,1 0 0,-1 0-1,0 0 1,0 0 0,0 0 0,13-6 95,17-15-139,-27 19 45,51-42-173,-27 22 5,30-20 0,-54 40 178,0 0-1,0 0 0,0 1 0,0-1 0,1 1 1,-1 0-1,0 0 0,6-1 0,-8 2-18,1 0-1,-1 0 0,0 0 1,1 0-1,-1 0 1,0 1-1,1-1 0,-1 0 1,0 1-1,0-1 0,1 1 1,-1-1-1,0 1 1,0-1-1,0 1 0,0 0 1,0 0-1,0-1 0,0 1 1,0 0-1,0 0 1,0 0-1,0 0 0,-1 0 1,2 2-1,23 49-2102,2 4-8289,-13-32 5062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4:00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16128,'-16'10'485,"0"0"0,-1-1 0,-27 12 1,38-19-321,1 1 1,-1 0-1,1 0 0,0 1 1,0 0-1,0 0 0,-7 7 1,11-10-162,0 0 1,0 0-1,1 0 1,-1 0-1,0 0 1,1 0-1,-1 0 1,0 0-1,1 0 1,-1 0 0,1 1-1,0-1 1,-1 0-1,1 0 1,0 0-1,0 1 1,0-1-1,0 0 1,0 0-1,0 0 1,0 1-1,0-1 1,0 0-1,1 0 1,-1 0 0,0 1-1,1-1 1,-1 0-1,1 0 1,-1 0-1,1 0 1,0 0-1,-1 0 1,1 0-1,0 0 1,0 0-1,0 0 1,0 0-1,0-1 1,0 1 0,0 0-1,0-1 1,0 1-1,0 0 1,0-1-1,1 1 1,2 0 6,-1 0 1,0 0 0,1 0-1,-1 0 1,0-1-1,1 1 1,-1-1 0,1 0-1,-1 0 1,1 0-1,-1-1 1,1 1 0,-1-1-1,1 0 1,-1 0-1,5-1 1,5-3 43,0-1 0,20-10 0,-7-1-55,-18 11 0,-1 2 0,2-1 0,12-5 0,-21 17 0,0 1 0,1-1 0,0 1 0,3 8 0,-3-13-24,1 1 1,0-1-1,-1 0 0,1 0 0,0 1 0,1-1 0,-1-1 0,0 1 0,1 0 0,0 0 0,-1-1 0,1 0 0,0 1 0,1-1 0,-1 0 0,0 0 0,0-1 1,1 1-1,-1-1 0,1 0 0,-1 0 0,1 0 0,0 0 0,-1 0 0,1-1 0,0 0 0,0 0 0,-1 0 0,1 0 0,0 0 0,0-1 0,-1 0 1,1 1-1,0-2 0,-1 1 0,1 0 0,-1-1 0,0 1 0,1-1 0,2-2 0,17-11-19,-1-1 1,-1-1-1,19-19 0,-40 35 50,0 1 0,1 0 0,-1 0-1,0-1 1,0 1 0,0 0 0,0 0-1,0 0 1,0-1 0,1 1 0,-1 0-1,0 0 1,0 0 0,0-1-1,1 1 1,-1 0 0,0 0 0,0 0-1,1 0 1,-1 0 0,0 0 0,0-1-1,1 1 1,-1 0 0,0 0 0,0 0-1,1 0 1,-1 0 0,0 0 0,0 0-1,1 0 1,-1 0 0,0 0 0,0 0-1,1 0 1,-1 0 0,0 1-1,0-1 1,1 0 0,-1 0 0,0 0-1,0 0 1,1 0 0,-1 0 0,0 1-1,0-1 1,3 14 181,-1-3-181,0-5-202,2 0-1,-1 0 1,0-1-1,1 1 1,0-1-1,1 0 1,-1-1-1,1 1 0,0-1 1,0 0-1,7 5 1,16 12-11538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4:0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17663,'-8'11'0,"-4"7"896,14-23-640,5-2-1920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4:01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17279,'6'-14'74,"1"1"-1,1 1 0,-1-1 0,2 1 0,0 1 0,14-16 0,-14 17-3,-4 4-11,1-1 0,0 1 1,0 0-1,0 1 0,11-8 1,-16 13-40,0-1 0,1 0 0,-1 0 0,1 1 0,-1-1 1,1 1-1,-1-1 0,1 1 0,-1 0 0,1 0 0,0 0 0,-1-1 1,1 2-1,-1-1 0,1 0 0,0 0 0,-1 0 0,1 1 1,-1-1-1,1 1 0,-1-1 0,1 1 0,-1-1 0,1 1 0,-1 0 1,0 0-1,1 0 0,-1 0 0,0 0 0,0 0 0,0 0 1,0 0-1,0 1 0,2 1 0,38 55 531,-33-43-201,1-1 1,1-1 0,18 20-1,-23-29-293,0 0 0,0 0 0,0-1 0,0 1 1,0-1-1,1 0 0,0 0 0,-1-1 0,1 0 0,0 0 0,0 0 0,0-1 0,10 2 0,-5-3-105,0 0 0,0-1 1,1 0-1,-1 0 0,0-1 0,0-1 1,0 0-1,-1 0 0,1-1 0,-1-1 0,1 1 1,-2-2-1,1 1 0,0-2 0,-1 1 0,0-1 1,-1 0-1,1-1 0,-1 0 0,-1 0 1,0-1-1,0 0 0,-1 0 0,7-12 0,-11 16 27,0 0 0,0 0 0,0 0 0,-1 0 0,2-8 0,-3 11 21,0 0 0,1 1 0,-1-1 0,0 0-1,0 1 1,0-1 0,-1 0 0,1 1 0,0-1 0,-1 1 0,1-1 0,-1 0 0,1 1 0,-1-1 0,0 1 0,0-1 0,1 1 0,-1-1 0,0 1-1,-3-3 1,3 4 13,0-1 0,0 1 0,0 0 0,0-1 0,0 1 0,0 0 0,0 0 0,0-1-1,-1 1 1,1 0 0,0 0 0,0 0 0,0 0 0,0 1 0,0-1 0,-1 0 0,1 0-1,0 1 1,0-1 0,0 1 0,0-1 0,0 1 0,0-1 0,0 1 0,0-1 0,0 1-1,-1 2 1,-23 20 1034,21-18-1040,0 0 0,0 0 0,1 1 0,0 0 0,0-1 0,1 1 0,-1 0 0,1 0 0,1 0 0,-1 1 0,1-1 0,0 0-1,0 1 1,1-1 0,0 0 0,0 1 0,1-1 0,-1 1 0,1-1 0,1 0 0,-1 0 0,1 1 0,0-1 0,0 0 0,1-1 0,0 1 0,0 0-1,0-1 1,1 0 0,0 1 0,0-1 0,0-1 0,0 1 0,1-1 0,0 1 0,0-2 0,0 1 0,1 0 0,6 3 0,1-1-915,0-1 0,1 0 1,0-1-1,-1-1 1,1 0-1,1-1 0,-1 0 1,18-1-1,10-1-3402,64-11 0,-49 4 1494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4:0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198 144 16384,'10'-13'10,"-1"3"-15,0-2 0,8-13 0,-15 22 23,0-1 1,-1 1 0,1 0-1,-1-1 1,0 1 0,0 0-1,0-1 1,0 1-1,-1-1 1,0 0 0,1 1-1,-1-1 1,-1-6 0,1 9-13,0 0 0,-1-1 0,1 1 0,-1-1 0,1 1 0,-1 0 0,1-1 0,-1 1 0,0 0 0,0 0 0,1 0 0,-1-1 0,0 1 0,0 0 0,0 0 0,0 0 0,-1 0 0,1 1 0,0-1 0,0 0 0,0 0 0,-1 1 0,1-1 0,0 1 0,-1-1 0,1 1 0,-1-1 0,1 1 0,0 0 0,-1 0 0,1 0 0,-1 0 0,1 0 0,-3 0 0,-3 1 23,0 0 0,0 0 0,1 0 0,-1 1 0,-12 5-1,6-1 14,1 0-1,0 0 0,1 1 0,-1 1 0,1 0 0,1 0 0,-19 19 0,24-21-35,-1 0-1,1 1 1,0-1-1,1 1 1,0 0-1,0 1 1,0-1-1,1 1 1,0-1-1,0 1 0,1 0 1,0 0-1,-2 16 1,4-21-4,0-1 0,0 0 0,0 0 0,0 0 0,0 1 0,1-1 0,-1 0 0,1 0 0,-1 0 0,1 0 0,0 1 0,0-1 0,0 0 0,0 0 0,0-1-1,0 1 1,0 0 0,1 0 0,-1-1 0,1 1 0,-1 0 0,1-1 0,0 1 0,0-1 0,-1 0 0,1 0 0,0 0 0,0 0 0,0 0 0,0 0 0,1 0 0,-1-1 0,0 1 0,3 0 0,4 0 3,1 0 1,-1-1-1,0 0 0,0 0 1,1-1-1,17-4 0,3-3 19,-1 0-1,0-3 0,29-13 0,84-50 192,-65 33-75,-56 29 11,-12 6-59,0 1 1,1 0-1,-1 1 0,1 0 1,0 0-1,0 1 0,0 0 0,16-2 1,-24 5-82,-1 0 1,0 0 0,1 1-1,-1-1 1,0 0-1,1 1 1,-1-1 0,0 1-1,1-1 1,-1 1 0,0 0-1,0-1 1,0 1-1,0 0 1,0 0 0,0 0-1,0 0 1,0 0 0,0 0-1,0 0 1,0 0-1,-1 0 1,1 1 0,0-1-1,-1 0 1,1 0 0,-1 1-1,1-1 1,-1 0-1,0 1 1,0-1 0,1 0-1,-1 1 1,0-1 0,0 0-1,0 1 1,-1 1-1,1 7 295,-1-1 0,0 1-1,-4 17 1,-3 3 293,3-11-2029,1-1 0,-2 29 0,4-10-10004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4:0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419 116 16639,'5'-4'23,"1"-1"198,1 0-1,-1-1 1,1 1 0,9-14-1,-16 18-188,1 0 0,0 0 0,0 0 0,0 0-1,-1-1 1,1 1 0,0 0 0,-1 0 0,1-1 0,-1 1 0,0-1-1,1 1 1,-1 0 0,0-1 0,0 1 0,0-1 0,0 1-1,0 0 1,0-1 0,-1 1 0,1-1 0,0 1 0,-1 0-1,1-1 1,-1 1 0,1 0 0,-1-1 0,0 1 0,1 0 0,-1 0-1,0 0 1,0-1 0,0 1 0,0 0 0,0 0 0,-2-1-1,-2-1 10,1 0 0,-1 0-1,0 0 1,-1 1-1,1 0 1,0 0-1,-1 1 1,1-1 0,-1 1-1,1 0 1,-1 1-1,0-1 1,1 1 0,-10 1-1,-1 0 5,-1 1 0,0 1 1,-28 8-1,26-4 123,0 1-1,0 0 1,1 2 0,0 0 0,1 1 0,0 0-1,1 2 1,0 0 0,1 1 0,0 0 0,2 1 0,-1 1-1,2 0 1,-16 26 0,25-37-190,0 0 0,1 0 0,0 1 0,0-1 0,0 1 0,0 0 0,1-1 0,0 1 0,0 0 1,1 0-1,0-1 0,0 1 0,0 0 0,1 6 0,0-8 0,0 0 0,0 0 0,1 0 0,0 0 0,-1-1 0,1 1 0,0-1 0,1 1 1,-1-1-1,1 1 0,-1-1 0,1 0 0,0 0 0,0-1 0,0 1 0,1-1 0,-1 1 0,1-1 0,-1 0 1,8 3-1,0-1-238,0 0 1,0-1 0,0 0 0,0-1-1,1-1 1,-1 0 0,1 0-1,20-2 1,-2-2-2874,0-1 0,34-10 0,2-2-2371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4:0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66 13824,'-1'1'16,"1"-1"0,0 1 1,0-1-1,0 1 1,0-1-1,0 1 1,-1-1-1,1 1 0,0-1 1,-1 1-1,1-1 1,0 0-1,-1 1 1,1-1-1,0 1 0,-1-1 1,1 0-1,0 1 1,-1-1-1,1 0 1,-1 0-1,1 1 0,-1-1 1,1 0-1,-1 0 1,1 0-1,-1 1 1,1-1-1,-1 0 0,1 0 1,-1 0-1,1 0 1,-1 0-1,0 0 1,1 0-1,-1 0 0,0-2 92,0 1 0,0 0 0,1 0 0,-1 0 0,0-1 0,1 1 0,-1 0 0,1-1 0,-1 1 0,1-1 0,0 1 0,-1-3 0,-2-51 2564,3 54-2620,-6 12 1378,-136 471-928,119-391-386,10-43 9,-27 125 1820,38-143-548,2-30-1392,0-1 1,0 1-1,0 0 1,1-1-1,-1 1 1,0 0-1,0 0 1,1-1-1,-1 1 1,0 0-1,0 0 1,1 0-1,-1-1 1,0 1-1,1 0 1,-1 0-1,0 0 1,1 0-1,-1 0 1,0 0-1,1 0 1,-1 0-1,0 0 1,1 0-1,-1 0 1,0 0-1,1 0 1,-1 0-1,0 0 1,1 0-1,-1 0 1,0 0-1,1 0 1,-1 0-1,0 0 1,1 1-1,-1-1 1,0 0-1,1 0 0,-1 0 1,0 1-1,0-1 1,1 0-1,-1 0 1,0 1-1,0-1 1,1 0-1,-1 0 1,0 1-1,0-1 1,0 0-1,0 1 1,0-1-1,0 0 1,1 1-1,-1-1 1,0 0-1,0 1 1,0-1-1,0 0 1,0 1-1,0-1 1,0 0-1,0 1 1,0-1-1,0 1 1,-1-1-1,23-23-80,-2 0 1,19-29-1,12-15-42,-47 62 115,68-74-404,-64 71 364,1 1-1,-1 0 1,1 0 0,1 1-1,-1 0 1,1 1 0,15-7-1,-24 12 48,1-1-1,-1 0 1,1 1-1,0-1 0,-1 1 1,1 0-1,0-1 1,-1 1-1,1 0 0,0 0 1,-1 0-1,1 0 1,0 0-1,-1 1 1,1-1-1,0 0 0,-1 1 1,1-1-1,-1 1 1,1 0-1,2 1 0,-2 0 8,-1-1-1,0 1 0,0-1 0,1 1 1,-1 0-1,0-1 0,-1 1 0,1 0 0,0 0 1,0 0-1,-1 0 0,1 0 0,-1 0 1,0 0-1,1 3 0,-1 8 48,-1 0-1,0 1 1,0-1-1,-5 17 1,5-22-53,-19 68 18,12-50-25,-6 35 0,14-60-83,0 1 1,0-1 0,0 0 0,-1 1 0,1-1 0,1 0-1,-1 1 1,0-1 0,0 0 0,0 1 0,1-1 0,-1 0-1,1 0 1,-1 1 0,1-1 0,0 2 0,0-2-259,0-1 0,0 1 0,0 0 0,0-1 0,0 1 0,0 0 0,0-1 0,0 1 0,1-1 0,-1 0 0,0 1 1,0-1-1,0 0 0,1 0 0,-1 1 0,0-1 0,0 0 0,0 0 0,1-1 0,-1 1 0,0 0 0,0 0 0,0 0 0,2-1 0,19-5-8404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4:0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54 388 18815,'-2'20'0,"-1"16"128,-4-3 128,-2 4 0,0-4 0,-2-1-384,6-3 128,-3-3-14207</inkml:trace>
  <inkml:trace contextRef="#ctx0" brushRef="#br0" timeOffset="1">296 120 19839,'5'-14'0,"-1"-9"0,1 6 0,-1 5 0,2-1 128,-4 1-2048,1-3 1,-2 2-9217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4:0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303 711 14464,'57'-48'813,"113"-74"0,20-15 654,-168 117-1306,-1-1-1,0-1 1,-2-1 0,-1 0 0,-1-1 0,-1-1-1,-1-1 1,-1 0 0,-1-1 0,-2-1 0,0 0 0,12-56-1,-23 84-147,1-1 0,-1 0 0,0 0-1,0 0 1,1 0 0,-1 0 0,0 0 0,0 1-1,0-1 1,0 0 0,0 0 0,0 0-1,0 0 1,0 0 0,-1 0 0,1 0-1,0 0 1,0 1 0,-1-1 0,1 0-1,-1 0 1,1 0 0,0 1 0,-1-1 0,0 0-1,1 0 1,-2 0 0,0 0 9,0 1-1,1-1 1,-1 1 0,0 0-1,0 0 1,0 0 0,0 0-1,0 0 1,1 0 0,-1 0 0,0 1-1,0-1 1,-3 2 0,-10 3 24,-1 1-1,1 1 1,1 0 0,-1 1 0,1 1-1,1 0 1,0 1 0,-21 19 0,-95 108 379,121-127-388,-58 70 286,5 3-1,2 2 0,-63 127 0,44-51 292,-65 191 1,82-159-476,52-155-558,1 0 0,2 0 1,-1 42-1,7-76 206,-1 1-1,1-1 1,0 1 0,1 0 0,-1-1 0,1 0 0,0 1 0,0-1 0,0 1 0,1-1 0,-1 0 0,1 0 0,4 8-1,-5-11 78,0 0 1,0-1-1,0 1 0,0 0 0,0 0 0,0-1 0,0 1 0,0 0 0,0-1 0,1 1 0,-1-1 0,0 0 0,0 1 0,0-1 0,1 0 0,-1 0 0,0 0 0,0 1 0,2-2 0,0 1-100,1-1 0,-1 1 0,0-1 0,1 0 0,-1 0-1,0-1 1,0 1 0,0-1 0,5-2 0,9-8-100,0-1 1,-1-1-1,0 0 0,-1-1 1,-1 0-1,24-34 1,-7 2 293,38-74 1,-13-4 152,-49 105 302,0 0 0,-2 0 0,0 0 0,2-33 0,-6 49-237,-1 0 0,0 0 1,0 0-1,0 0 0,-1 0 0,1 0 1,-1 0-1,0 0 0,0 0 0,-1 0 1,1 1-1,-4-7 0,4 8-96,-1-1 0,0 1 0,0 0 0,-1 0 1,1 0-1,0 0 0,-1 1 0,1-1 0,-1 1 0,1-1 0,-1 1 0,0 0 1,1 0-1,-1 0 0,0 0 0,0 0 0,-3 0 0,-13-1 217,1 1 0,-1 0 0,0 1 0,1 1 0,-1 1 0,1 1 0,-1 0 0,1 1 0,0 1 0,0 1 0,1 1 0,-22 11 0,28-10 63,15-6 224,25-7 200,22-9-624,-2-3 0,89-43 0,86-64 448,-198 109-586,373-244-429,-350 222 429,-2-2-1,-1-2 1,-2-3-1,-3-1 1,63-86-1,-90 109-368,15-32 0,-25 46 205,0-1 1,-1 0-1,0 0 1,-1 0-1,0-1 1,2-15-1,-4 22 132,0 1-1,0-1 1,0 0-1,0 1 1,0-1-1,-1 0 1,1 1 0,-1-1-1,1 0 1,-1 1-1,0-1 1,0 1-1,-2-3 1,2 4 13,0-1-1,0 1 1,0 0 0,0 0 0,0 1-1,0-1 1,0 0 0,-1 0-1,1 0 1,0 1 0,0-1 0,-1 1-1,1-1 1,0 1 0,-1-1-1,1 1 1,0 0 0,-3-1 0,-2 2 12,0-1-1,0 1 1,1 0 0,-1 0 0,0 1 0,1 0 0,-1 0 0,1 0 0,0 1 0,0-1 0,-7 6 0,-17 13 15,1 1 0,1 1 0,1 2 0,-31 39 0,-29 40 512,4 3 0,-97 172 0,-97 253-248,177-313-226,22 3-542,72-201-219,-7 44 0,12-64 612,-1 1 1,1-1-1,0 1 1,0 0-1,0-1 1,0 1-1,0-1 1,0 1-1,0 0 1,0-1-1,1 1 1,-1-1-1,1 1 1,-1-1-1,1 1 1,-1-1-1,1 1 1,0-1-1,0 1 1,0-1-1,0 0 1,1 2-1,0-3-63,0 1 0,-1-1 0,1 0-1,-1 0 1,1 1 0,0-1 0,-1-1 0,1 1-1,0 0 1,-1 0 0,1-1 0,-1 1-1,1 0 1,-1-1 0,1 0 0,-1 1-1,1-1 1,-1 0 0,3-1 0,14-10-798,0-1-1,0-1 1,-2 0 0,1-2 0,16-20 0,25-31-800,76-113 1,30-84 936,-139 224 1412,-12 22 223,-2 0 1,-1 0-1,0-2 0,-1 1 1,8-25-1,-17 42-723,0 1-1,0-1 1,0 1-1,1 0 1,-1-1 0,-1 1-1,1-1 1,0 1 0,0 0-1,0-1 1,-1 1-1,1-1 1,-1 1 0,1 0-1,-1 0 1,1-1 0,-1 1-1,0 0 1,0 0-1,1 0 1,-1-1 0,0 1-1,0 0 1,0 0 0,0 1-1,0-1 1,-1 0-1,1 0 1,0 0 0,0 1-1,-1-1 1,1 1 0,0-1-1,-1 1 1,1-1-1,0 1 1,-1 0 0,-1-1-1,-8-1 149,1 0 1,-1 1-1,-20 0 0,20 1-186,-66 0 396,-15-1 293,79 0-1813,-1-1 0,-18-5 0,13 1-10464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4:0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10496,'3'37'1581,"-2"-30"-1038,0 0 0,0 0-1,-1 0 1,0 0 0,0 0 0,-1 0-1,1-1 1,-1 1 0,-1 0 0,-3 9-1,5-16-511,0 1 0,0-1 0,0 0-1,0 0 1,0 0 0,0 0 0,0 0-1,0 0 1,0 0 0,0 0 0,0 0-1,0 0 1,0 0 0,0 0 0,0 1-1,0-1 1,0 0 0,0 0 0,0 0-1,0 0 1,-1 0 0,1 0-1,0 0 1,0 0 0,0 0 0,0 0-1,0 0 1,0 0 0,0 0 0,0 0-1,0 0 1,0 0 0,0 0 0,-1 0-1,1 0 1,0 0 0,0 0 0,0 0-1,0 0 1,0 0 0,0 0 0,0 0-1,0 0 1,0 0 0,0 0 0,0 0-1,-1 0 1,1 0 0,0 0 0,0 0-1,0 0 1,0 0 0,0-1-1,0 1 1,0 0 0,0 0 0,0 0-1,-3-7 416,0-13-285,4 18-113,0 0 0,0 0 0,0 1 1,0-1-1,1 0 0,-1 0 0,0 1 1,1-1-1,-1 1 0,1-1 0,0 1 1,-1-1-1,1 1 0,0 0 0,0 0 1,0 0-1,0 0 0,-1 0 0,2 0 0,-1 1 1,0-1-1,0 1 0,0-1 0,0 1 1,3 0-1,1-1-270,0 1-1,0 0 1,0 0 0,0 0-1,0 1 1,0 0 0,0 0-1,7 3 1,32 16-8695,-24-10 2496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2:3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16767,'3'51'720,"2"0"0,14 61-1,-10-62-467,6 42-162,18 91 2060,-29-173-2191,1-12 59,1-21 474,-1-12-517,-2-1-1,-4-66 1,0 62-120,1 1-1,6-42 1,-3 63 42,0-1 0,2 0 0,0 1 0,15-35 0,-17 46 86,1 0 0,-1 1 0,1-1-1,1 1 1,-1 0 0,1 0 0,0 1 0,1-1 0,-1 1 0,1 0 0,0 1 0,0-1-1,1 1 1,-1 0 0,10-3 0,-2 1-10,1 2 1,-1 0-1,1 0 0,29-2 0,-38 5 57,0 1 0,0 0-1,0 0 1,0 1 0,-1-1 0,1 1-1,0 0 1,0 1 0,-1 0-1,1 0 1,-1 0 0,1 0-1,-1 1 1,0 0 0,9 6-1,-13-8-30,0 0-1,0 0 0,1 1 1,-1-1-1,0 0 0,0 1 0,0-1 1,0 0-1,0 1 0,-1-1 1,1 1-1,0 0 0,-1-1 0,1 1 1,-1-1-1,0 1 0,1 0 1,-1-1-1,0 1 0,0 3 1,0-3 21,-1 1 0,0 0 1,0 0-1,0 0 0,0 0 1,0-1-1,0 1 1,-1-1-1,1 1 0,-4 4 1,-2 1 1,-1 0 0,1-1 0,-1 0-1,-1 0 1,-10 7 0,2-3-490,0-1-1,-23 10 0,7-9-8215,21-11 2598,7-4 4124,5 3 1961,0 1 0,0-1 0,0 0 1,1 0-1,-1 0 0,0 1 0,0-1 1,1 0-1,-1 1 0,0-1 1,1 0-1,-1 1 0,1-1 0,-1 0 1,1 1-1,-1-1 0,1 1 0,-1-1 1,1 1-1,1-1 0,12-10-1940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4:0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7296,'8'16'5313,"5"8"-2573,-13-23-2632,1-1 0,0 1 0,0 0 0,-1-1 0,1 1 0,0-1 0,0 1-1,0-1 1,-1 1 0,1-1 0,0 1 0,0-1 0,0 0 0,0 0 0,0 0-1,0 1 1,0-1 0,0 0 0,0 0 0,0 0 0,0 0 0,0 0-1,0-1 1,0 1 0,1-1 0,12-3 329,-1-2 0,0 1 0,16-11 0,26-12 375,-41 24-768,-1 0 0,1 0 0,0 2 0,0 0 0,0 0 0,0 1 0,0 1 0,0 0 0,0 1-1,25 5 1,3 4 89,0 2-1,45 19 0,-27-9-95,-57-21-35,14 6 115,0-2 0,28 5 0,-42-9-107,1 0 0,-1-1-1,1 1 1,-1-1-1,1 0 1,-1 0 0,1-1-1,0 1 1,-1-1-1,1 1 1,-1-1 0,1 0-1,-1-1 1,0 1-1,1 0 1,-1-1 0,0 0-1,0 0 1,0 0-1,3-2 1,-2-2-102,0 1 0,0-1 0,-1 0 0,0 0 0,0 0 0,0 0 0,0-1 0,-1 1 0,0-1 0,-1 1 0,1-1 0,-1 0 0,0-10 0,-1 14 73,0 0 0,1 0-1,-1 0 1,-1 1 0,1-1 0,0 0-1,-1 0 1,0 1 0,1-1-1,-1 0 1,0 1 0,0-1 0,0 1-1,-1-1 1,1 1 0,-1-1 0,1 1-1,-1 0 1,0 0 0,0 0-1,0 0 1,0 0 0,0 0 0,0 1-1,-1-1 1,1 1 0,-1-1-1,1 1 1,-1 0 0,1 0 0,-1 0-1,1 0 1,-1 0 0,-5 0-1,5 1 63,-1 0 0,0 0-1,0 0 1,0 0 0,0 1-1,0-1 1,1 1 0,-1 0-1,0 0 1,0 1 0,1-1-1,-1 1 1,1 0 0,0-1-1,-1 2 1,1-1 0,0 0-1,0 1 1,0-1 0,0 1-1,1 0 1,-1 0 0,1 0-1,0 0 1,0 0 0,0 1-1,0-1 1,0 1 0,1-1-1,-1 1 1,1 0 0,0-1-1,0 1 1,1 0 0,-1 0-1,1 0 1,0-1 0,0 1-1,0 0 1,0 0 0,1 0-1,-1 0 1,1 0 0,2 4-1,2 4-71,1-1-1,0 0 0,1 0 0,0-1 0,0 0 1,2 0-1,-1-1 0,1 0 0,0 0 1,1-1-1,15 10 0,-2-2-1355,30 14 0,25 5-5898,-22-11 286</inkml:trace>
  <inkml:trace contextRef="#ctx0" brushRef="#br0" timeOffset="1">1470 428 19967,'10'0'0,"8"3"384,-5 4 128,2 2-4864,-7 0 1,-2 0-3201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4:1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1 264 20863,'12'-55'64,"-6"25"93,14-42 1,-17 63-130,0 1 1,1 0-1,0 0 0,0 1 0,1-1 1,0 1-1,0 0 0,1 0 0,10-9 1,-13 14-25,0-1 0,0 1-1,0 0 1,0 0 0,0 1 0,1-1 0,-1 1 0,1-1 0,-1 1 0,1 0 0,-1 1 0,1-1 0,0 0 0,-1 1 0,1 0 0,0 0 0,0 0 0,-1 0-1,1 1 1,0 0 0,-1-1 0,1 1 0,0 0 0,-1 1 0,5 1 0,-2 0 25,-1 0-1,0 0 1,0 1 0,0-1 0,0 1-1,0 0 1,-1 0 0,0 1 0,0-1-1,0 1 1,0 0 0,-1 0 0,0 0-1,5 11 1,-4-3 77,0 1 0,-1-1 0,-1 0 0,0 1 0,-1 0-1,0-1 1,-1 1 0,-1 0 0,0-1 0,-1 1 0,0-1 0,-7 21 0,-4 6 203,-1 0 0,-36 67 0,-14 8 61,10-21-1294,21-30-3898,22-38-8020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4:1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 17535,'-4'-1'98,"-1"0"0,1 0 0,-1 1 0,1-1-1,-1 1 1,1 1 0,-1-1 0,-5 1-1,10 0-63,-1-1-1,0 0 1,0 0-1,0 1 0,0-1 1,1 0-1,-1 1 1,0-1-1,0 1 0,1-1 1,-1 1-1,0-1 1,1 1-1,-1 0 0,0-1 1,1 1-1,-1 0 1,1-1-1,-1 2 0,0-1-10,1 1 0,0-1 0,0 0 0,0 0 0,0 1 0,0-1 0,0 0 0,0 0 0,1 0 0,-1 1 0,0-1 0,1 0 0,-1 0 0,0 0 0,1 0 0,0 0 0,-1 0-1,2 2 1,1 1 27,1 1 0,-1-1 0,1-1 0,0 1 0,0 0 0,0-1 0,0 0 0,1 0 0,0 0 0,-1-1 0,1 1-1,7 1 1,12 5 115,33 7-1,-31-9-32,126 25 660,25 7-7,-154-32-650,0 1 1,-1 1-1,1 0 0,-2 2 1,28 18-1,-42-25-100,-1 0 0,0 1 1,0-1-1,-1 1 0,0 1 0,1-1 1,-2 1-1,1 0 0,0 0 0,-1 0 1,-1 1-1,1-1 0,-1 1 0,0 0 1,0 0-1,-1 0 0,0 0 0,0 1 1,-1-1-1,0 0 0,0 1 0,-1 12 1,-1-8 5,0 0 0,-1 0 1,-1 0-1,0 0 1,0-1-1,-2 1 1,1-1-1,-1 0 0,-1 0 1,0-1-1,0 0 1,-1 0-1,-1 0 0,1-1 1,-14 12-1,3-5 8,0 0-1,-1-2 1,0 0 0,-1-2-1,0 0 1,-39 16-1,43-22-136,-1 0-1,0-1 0,0-1 1,-1 0-1,1-1 1,-1-1-1,0-1 0,1-1 1,-1 0-1,0-1 1,1-1-1,-25-5 0,9 0-3559,2 0-9983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4:13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14720,'4'3'0,"4"-1"0,8-2-1536,1 0-7808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4:13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 14720,'-7'-6'0,"-2"-5"0,6 7 128,6 4-128,4 3-640,1-3 128</inkml:trace>
  <inkml:trace contextRef="#ctx0" brushRef="#br0" timeOffset="1">388 50 10240,'0'9'0,"2"10"-128,1 9-7040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0:55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 19839,'-17'6'45,"-1"1"0,1 1 0,0 1 0,0 0 0,1 1 0,-27 22 0,20-11 74,0 0-1,2 1 1,-26 36 0,35-42-8,1 2 0,1-1-1,0 1 1,2 1 0,0 0 0,1 0 0,1 0 0,0 1 0,-2 21 0,8-36-90,-1 1 1,1-1-1,0 1 0,0-1 1,0 0-1,1 1 0,0-1 1,0 1-1,0-1 0,1 0 1,0 0-1,0 0 0,0 0 1,1 0-1,-1 0 0,1-1 1,0 1-1,0-1 0,1 0 0,0 0 1,-1 0-1,1 0 0,0 0 1,1-1-1,-1 0 0,7 4 1,0-1 7,0 0 0,1-1 0,-1 0 0,1-1 0,0 0 0,0-1 1,0 0-1,1-1 0,-1 0 0,21 0 0,-12-3-96,1-1-1,-1-1 1,-1-1 0,1-1 0,37-14-1,9-9-3368,-22 7-9470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0:5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14336,'-10'9'2,"0"1"1,0 1 0,1 0 0,1 0 0,0 1 0,0 0 0,1 0 0,-9 22 0,8-14 120,1 1-1,1 0 1,1 0 0,-6 43 0,13-40 189,-2-24-295,1 1 0,-1-1 0,0 1-1,0-1 1,1 1 0,-1-1-1,0 0 1,0 1 0,1-1 0,-1 1-1,0-1 1,1 0 0,-1 1 0,1-1-1,-1 0 1,0 1 0,1-1-1,-1 0 1,1 0 0,-1 1 0,1-1-1,-1 0 1,1 0 0,0 0 0,1 0 8,-1 0 0,1-1 0,0 0 0,0 1 0,-1-1 0,1 0 0,-1 0 1,1 1-1,0-1 0,-1-1 0,0 1 0,1 0 0,-1 0 0,0 0 0,1-1 1,-1 1-1,0-1 0,0 1 0,0-1 0,1-1 0,4-9 34,0 0 1,-1 0-1,0 0 0,-1-1 0,0 1 1,-1-1-1,0 0 0,1-20 0,-12 106-3600,6-45-5333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0:5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2 181 14976,'0'0'7,"0"-1"1,-1 1 0,1-1 0,0 1-1,0-1 1,0 0 0,-1 1 0,1-1 0,0 0-1,0 1 1,0-1 0,0 0 0,0 1 0,0-1-1,0 0 1,0 1 0,1-1 0,-1 1 0,0-1-1,0 0 1,0 1 0,1-1 0,-1 1 0,0-1-1,1 0 1,-1 1 0,0-1 0,1 1-1,-1-1 1,1 1 0,0-1 0,20-15 463,-12 11-295,43-41 567,-43 36-612,2 0 1,-1 1-1,1 0 1,1 1-1,-1 0 1,21-10-1,-22 14-15,0 0 0,0 1 0,0 0 0,0 0 0,1 1 0,0 1 0,14-1 0,-22 2-63,1 0 1,-1 0 0,1 1 0,-1-1-1,0 1 1,1 0 0,-1 0 0,0 0-1,0 1 1,1-1 0,-1 1 0,0-1-1,-1 1 1,1 0 0,0 0 0,0 1-1,-1-1 1,1 1 0,-1-1-1,0 1 1,0 0 0,0-1 0,0 1-1,0 0 1,-1 0 0,1 0 0,0 4-1,0-1-41,0 1 1,0-1-1,-1 1 0,0-1 0,0 1 0,-1-1 0,0 1 0,0-1 0,-1 10 0,-6 16-2842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0:5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15744,'-4'4'8,"1"-1"0,-1 1 0,1 0 0,0 1 0,0-1 0,0 0 0,0 1 1,1 0-1,0-1 0,0 1 0,0 0 0,0 0 0,1 0 0,0 1 0,0-1 1,0 0-1,1 0 0,0 0 0,0 1 0,1 5 0,17 120 1094,4 40 412,-20-144-1214,-1 0 1,-2 0-1,-1 0 0,-7 35 0,9-62-299,-11 42 252,10-41-246,1 1 1,-1-1-1,1 0 1,-1 1-1,1-1 1,-1 0-1,0 1 1,0-1-1,1 0 1,-1 0-1,0 0 1,0 0-1,0 0 1,0 0-1,-1 0 1,1 0-1,0 0 1,0 0-1,0-1 0,-1 1 1,1 0-1,0-1 1,-1 1-1,1-1 1,-3 1-1,3-1-11,1-1-1,-1 1 0,0 0 1,0-1-1,0 1 0,1 0 1,-1-1-1,0 1 0,0-1 1,1 1-1,-1-1 0,0 0 1,1 1-1,-1-1 0,1 0 1,-1 1-1,1-1 0,-1 0 1,1 0-1,0 1 0,-1-1 1,1 0-1,-1-1 0,-6-24-245,0-23-2374,0-5-9365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0:5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18687,'-3'5'0,"-2"2"0,5-2 0,5 2-384,-2-1 0,-3 5-1535,0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22:38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48 13952,'-56'19'256,"72"-35"697,-6 11-270,-10 5-650,0 1 1,1-1 0,-1 1-1,0-1 1,0 0 0,0 1-1,0-1 1,0 1-1,0-1 1,0 0 0,0 1-1,0-1 1,0 0 0,0 1-1,0-1 1,-1 1 0,1-1-1,0 0 1,0 1-1,0-1 1,0 0 0,-1 1-1,1-1 1,0 0 0,0 1-1,-1-1 1,1 0 0,0 0-1,-1 1 1,-3 6 226,-4 5 38,1 0 0,0 0 0,1 0 1,0 1-1,1 0 0,1 0 0,0 0 1,-2 17-1,5-28-274,1-1-1,0 0 1,0 0 0,-1 1 0,1-1 0,0 0 0,0 0 0,0 1 0,0-1 0,1 0-1,-1 1 1,0-1 0,1 0 0,-1 0 0,0 0 0,1 1 0,0-1 0,-1 0-1,1 0 1,0 0 0,-1 0 0,1 0 0,0 0 0,0 0 0,0 0 0,0 0 0,0-1-1,0 1 1,0 0 0,0 0 0,0-1 0,0 1 0,0-1 0,1 1 0,-1-1-1,0 1 1,0-1 0,0 0 0,1 0 0,-1 0 0,0 1 0,1-1 0,-1 0 0,0-1-1,0 1 1,1 0 0,-1 0 0,2-1 0,4-1-40,0 0 1,0 0-1,0 0 1,0-1-1,0 0 0,-1-1 1,8-4-1,-5 1-74,0 0 1,0-1-1,-1 0 1,0-1-1,0 1 1,-1-1-1,11-19 1,17-40-3419,-35 68 3495,1 0 0,-1-1-1,0 1 1,1 0 0,-1-1 0,0 1 0,1 0-1,-1 0 1,1-1 0,-1 1 0,0 0-1,1 0 1,-1 0 0,1-1 0,-1 1-1,1 0 1,-1 0 0,1 0 0,-1 0 0,1 0-1,-1 0 1,1 0 0,-1 0 0,0 0-1,1 0 1,0 1 0,17 3-199,-7-2 163,-5-2 79,1 0 0,0 0 0,0-1 0,-1 0 0,1 0 0,0-1 0,-1 0 0,0 0 0,1 0 0,10-7 0,-10 6 33,1 0-1,-1 0 1,1 0-1,0 1 1,0 0-1,15-2 0,-20 4 15,-1 0-1,0 0 0,1 1 0,-1-1 0,0 1 0,1 0 0,-1 0 1,0 0-1,0 0 0,0 0 0,0 0 0,0 0 0,0 1 0,0-1 0,0 1 1,-1-1-1,1 1 0,0 0 0,-1 0 0,1 0 0,-1 0 0,0 0 0,0 0 1,0 0-1,0 0 0,0 0 0,1 3 0,2 8 193,0 0-1,0 1 1,1 18 0,-4-25-382,6 50 2566,12-81-1984,-1 7-373,1 1 0,1 0 0,27-15 0,-27 19-743,1 2 0,0 1-1,44-14 1,-3 1-3142,-32 11-7368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0:5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16384,'0'0'3,"0"0"0,0 0 0,0 0 0,0 0 0,-1 0 0,1 0 0,0 0 0,0 0 1,0 0-1,0 0 0,-1 0 0,1 0 0,0 0 0,0 0 0,0 0 0,0 0 1,0 0-1,0 0 0,-1 0 0,1 0 0,0 1 0,0-1 0,0 0 0,0 0 1,0 0-1,0 0 0,-1 0 0,1 0 0,0 0 0,0 0 0,0 1 0,0-1 1,0 0-1,0 0 0,0 0 0,0 0 0,0 0 0,0 1 0,0-1 0,0 0 1,0 0-1,0 0 0,0 0 0,0 0 0,0 1 0,0-1 0,0 0 0,0 0 1,0 0-1,0 0 0,0 0 0,0 1 0,0-1 0,0 0 0,0 0 0,0 0 1,0 0-1,1 20 89,4 19 40,-3-25-48,0-2 86,0 1 1,1-1-1,0 1 1,7 16 0,-9-26-148,0-1 1,0 0-1,0 0 1,0 0-1,0 0 1,1 0-1,-1 0 1,1 0-1,0-1 1,-1 1-1,1-1 1,0 1-1,0-1 1,0 1-1,0-1 1,0 0 0,0 0-1,0 0 1,0 0-1,1 0 1,-1-1-1,0 1 1,0-1-1,1 1 1,-1-1-1,0 0 1,1 0-1,-1 0 1,5 0-1,2-2 15,1-1-1,-1 1 0,0-2 0,0 1 1,0-1-1,10-6 0,47-33-148,-54 33-120,0 0 1,12-14-1,5-9-3045,-8 8-6601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0:5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26 14464,'-14'-2'224,"13"2"-179,-1 0 0,1-1 0,-1 1-1,1 0 1,-1 0 0,1 0 0,-1 0-1,1 0 1,-1 0 0,1 0 0,-1 0-1,1 1 1,-1-1 0,-1 1 0,-6 3 133,1-1 1,0 2 0,0-1 0,-8 7 0,14-10-153,0 0 0,1 0 1,0 0-1,-1 0 0,1 1 1,0-1-1,-1 0 1,1 1-1,0-1 0,0 1 1,0-1-1,0 1 0,0 0 1,1-1-1,-1 1 1,1 0-1,-1 0 0,1-1 1,-1 1-1,1 0 0,0 0 1,0 0-1,0 0 1,0-1-1,0 1 0,0 0 1,0 0-1,1 0 0,0 2 1,-1-3-13,1 1 1,0-1-1,-1 0 1,1 0-1,0 0 1,0 1-1,0-1 1,0 0-1,0 0 1,0 0-1,0 0 1,0-1-1,0 1 0,1 0 1,-1 0-1,0-1 1,1 1-1,-1-1 1,0 1-1,1-1 1,-1 1-1,0-1 1,1 0-1,-1 0 1,1 1-1,-1-1 1,1 0-1,-1-1 1,0 1-1,1 0 1,-1 0-1,1 0 1,-1-1-1,0 1 0,1-1 1,-1 1-1,0-1 1,1 0-1,0-1 1,4 0 30,-1-1-1,0 0 1,0 0 0,0-1-1,0 1 1,-1-1 0,1 0-1,4-7 1,43-66 616,-48 76-432,-1 8-71,-2-5-161,71 204 387,-65-187-340,-1 1 0,0-1-1,-1 1 1,-2 0-1,0 1 1,-1-1 0,-1 0-1,-1 1 1,0-1-1,-4 22 1,1-28-13,1-1 1,-2 0-1,0 0 0,0 0 1,-1 0-1,-1-1 1,0 1-1,-1-1 0,0-1 1,-1 1-1,0-1 0,0-1 1,-1 0-1,-1 0 0,-19 15 1,27-23-30,-1 0 1,1 0-1,-1-1 0,1 1 1,-1-1-1,1 0 1,-1 0-1,0 0 1,0 0-1,0 0 0,0 0 1,1-1-1,-6 1 1,7-2-17,-1 1 1,1 0 0,-1 0-1,1-1 1,0 1-1,-1-1 1,1 0 0,0 1-1,-1-1 1,1 0-1,0 0 1,0 1-1,-1-1 1,1 0 0,0 0-1,0-1 1,0 1-1,0 0 1,0 0 0,1 0-1,-1-1 1,0 1-1,0 0 1,1-1 0,-1 1-1,1 0 1,-1-3-1,-5-34-2674,3-1-9215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0:5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32 16256,'-5'6'12,"0"-1"1,-1 0 0,0 0 0,0-1 0,0 1 0,0-1-1,-1-1 1,-7 4 0,5-3 88,0 1-1,1 0 1,0 0 0,-10 9-1,17-13-90,1-1-1,-1 0 1,1 1 0,0-1-1,-1 0 1,1 1-1,-1-1 1,1 1 0,0-1-1,0 0 1,-1 1-1,1-1 1,0 1 0,0-1-1,0 1 1,-1-1-1,1 1 1,0-1 0,0 1-1,0-1 1,0 1-1,0-1 1,0 1 0,0-1-1,0 1 1,0-1-1,0 1 1,0-1 0,0 1-1,1-1 1,-1 1 0,1 1 10,0-1 0,0 0 1,-1 0-1,1 0 0,0-1 1,1 1-1,-1 0 0,0 0 1,0-1-1,0 1 0,0 0 1,2 0-1,1 1 30,1-1-1,-1 0 0,1 1 0,-1-1 1,1-1-1,8 2 0,-7-3-18,0-1 0,1 1 0,-1-1 0,0 0 0,0-1 0,0 1 0,0-1 0,-1 0 0,1 0 0,-1-1 0,0 0 0,0 0 0,0 0 0,0-1-1,-1 1 1,1-1 0,-1 0 0,-1 0 0,5-8 0,-8 12-23,1 1 0,-1 0 0,0-1 0,0 1 0,0-1 0,0 1 0,0 0 0,1-1 0,-1 1 0,0 0 0,0-1 0,0 1 0,1 0 0,-1 0 0,0-1 0,1 1 1,-1 0-1,0 0 0,1-1 0,-1 1 0,0 0 0,1 0 0,-1 0 0,0 0 0,1-1 0,-1 1 0,0 0 0,1 0 0,-1 0 0,1 0 0,-1 0 0,0 0 0,1 0 0,-1 0 0,0 0 0,1 0 0,0 0 0,7 14 342,-8-13-331,0 0 0,0 0 0,1 0 1,-1 1-1,1-1 0,-1 0 0,1 0 0,-1 0 1,1 0-1,0 0 0,-1 0 0,1 0 0,0 0 1,0-1-1,0 1 0,0 0 0,0 0 0,0-1 1,0 1-1,0 0 0,0-1 0,0 1 1,0-1-1,0 1 0,0-1 0,2 0 0,1 0 0,0-1-1,0 0 0,0 0 1,0-1-1,0 1 0,0-1 0,0 0 1,-1 0-1,1 0 0,-1 0 1,1-1-1,-1 1 0,0-1 0,0 0 1,0 0-1,0 0 0,0 0 1,-1-1-1,1 1 0,2-8 0,-1 7-5,-1-1 0,1 0 0,0 1 0,0 0-1,1 0 1,-1 0 0,1 0 0,0 1 0,5-4-1,-10 7-7,1 0 0,-1 1 0,0-1 0,1 0 0,-1 0 0,0 0 0,0 0 0,1 0 0,-1 1 0,0-1 0,1 0 0,-1 0 0,0 0 0,0 1 0,1-1 0,-1 0 0,0 0 0,0 1 0,0-1 0,0 0 0,1 1 0,-1-1 0,0 0 0,0 1 0,0-1 0,0 0 0,0 1 0,0-1 0,0 1 0,6 18 294,-2-7-86,-2-9-203,-1 0 1,1 0 0,0 0 0,0 0-1,1-1 1,-1 1 0,0-1-1,1 1 1,-1-1 0,1 0 0,0 0-1,0 0 1,0-1 0,0 1-1,0-1 1,0 1 0,0-1 0,1 0-1,-1 0 1,0-1 0,1 1-1,-1-1 1,1 1 0,-1-1 0,5-1-1,2 1-422,-1-1-1,0-1 1,0 0-1,0 0 0,0-1 1,0 0-1,0-1 1,10-5-1,12-8-11405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0:58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18175,'0'8'0,"0"1"0,3 0 0,2 0-128,2 3 0,-1 2-640,13 9 1,1 0-10881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0:5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 14208,'-16'-1'61,"13"1"105,-1-1 0,0 1-1,0 0 1,1 1 0,-1-1 0,0 1-1,1-1 1,-5 2 0,7-1-113,0 0-1,-1 0 1,1 0-1,0 0 1,0 0 0,0 0-1,0 0 1,0 0-1,0 1 1,0-1 0,0 0-1,0 1 1,0-1-1,1 0 1,-1 1 0,1-1-1,-1 1 1,1-1-1,-1 1 1,1-1 0,0 1-1,0 0 1,0 2-1,-4 117 916,0 8-203,3-113-701,-2-1-1,0 0 0,-1 1 1,0-2-1,-1 1 0,-10 19 0,13-29-18,-1-1-1,-1 1 0,1-1 0,0 1 0,-1-1 0,0 0 0,0 0 1,0-1-1,-1 1 0,-8 4 0,11-6-154,0-1 0,0 0 0,0 0 0,0 0 0,-1-1 0,1 1 0,0 0 0,0-1 0,0 1-1,-1-1 1,1 0 0,0 0 0,-1 0 0,1 0 0,0 0 0,0-1 0,-1 1 0,1 0 0,0-1 0,0 0 0,0 0 0,-1 1 0,1-1 0,0-1 0,0 1 0,0 0 0,1 0 0,-1-1 0,-3-2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0:5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78 18175,'7'-13'134,"-11"5"-6,1 7-96,1 1 1,0-1-1,0 1 1,0-1-1,-1 1 1,1 0-1,0 0 1,-1 0-1,1 0 1,-3 1-1,1-1 35,-1 1-1,1-1 1,0 1 0,-1 1 0,1-1-1,0 1 1,0-1 0,-6 5-1,8-5-45,0 0 1,0 1-1,0-1 0,1 1 0,-1-1 0,1 1 1,-1 0-1,1-1 0,0 1 0,0 0 0,0 0 1,0 0-1,0 0 0,0 0 0,0 0 0,0 0 1,1 0-1,-1 1 0,1 2 0,0-4-21,0 0 0,0-1 1,1 1-1,-1 0 0,0 0 0,1 0 1,-1 0-1,1-1 0,-1 1 0,1 0 0,-1 0 1,1-1-1,0 1 0,-1 0 0,1-1 1,0 1-1,0-1 0,-1 1 0,1-1 0,0 1 1,0-1-1,1 1 0,24 10-84,-21-9 56,12 4-214,0-1 0,27 4 0,-25-6-739,34 12 0,-51-14 913,0 0-1,0 0 1,0 0-1,0 0 1,0 0-1,0 1 0,0-1 1,-1 1-1,1-1 1,0 1-1,-1 0 0,2 2 1,1 1 64,-3-4 4,-1-1 0,1 0 1,-1 0-1,0 0 0,1 0 1,-1 0-1,1 0 0,-1 0 1,0 0-1,1 0 0,-1 0 1,1 0-1,-1 0 0,0-1 1,1 1-1,-1 0 0,0 0 1,1 0-1,-1 0 0,0-1 1,1 1-1,-1 0 0,0 0 1,1-1-1,-1 1 0,0 0 1,0-1-1,1 1 0,-1 0 1,0 0-1,0-1 0,1 1 1,-1-1-1,0 1 0,0 0 1,0-1-1,12-19 74,-10 16-33,9-13 131,6-11 305,23-27-1,-33 46-444,1 1 1,-1 0 0,2 1 0,-1 0 0,1 0 0,0 1-1,10-6 1,-18 11-92,0 1 0,0-1 0,0 1 0,0-1 0,0 1 0,0-1 0,0 1 0,0 0-1,0 0 1,0-1 0,0 1 0,0 0 0,0 0 0,0 0 0,0 0 0,0 0 0,0 0 0,0 0 0,0 0 0,0 1 0,0-1-1,0 0 1,0 1 0,0-1 0,-1 1 0,1-1 0,0 1 0,0-1 0,0 1 0,0-1 0,0 1 0,-1 0 0,1-1 0,0 1-1,-1 0 1,1 0 0,-1 0 0,2 1 0,16 17-10415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0:5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0 248 17151,'8'-8'66,"-2"1"0,1-1 0,-1-1 0,-1 1 0,1-1 0,7-17 0,1 0 112,-4 9 4,0 1-1,1 1 0,26-29 0,-32 39-119,1-1 1,0 1-1,0 1 0,0-1 1,1 1-1,-1 0 1,1 0-1,0 1 1,0 0-1,0 0 1,1 0-1,11-2 0,-13 5-25,-1 0 0,0 0 0,0 0 0,0 0 0,0 1-1,0 0 1,0 0 0,0 0 0,0 1 0,0 0 0,0 0 0,-1 0-1,1 0 1,-1 1 0,1 0 0,-1 0 0,0 0 0,0 0-1,0 0 1,-1 1 0,5 5 0,3 5 100,0 1-1,-1 0 1,-1 0-1,13 28 1,-20-40-247,0 0 0,0 0 0,0 0 0,1 0-1,0 0 1,-1 0 0,1-1 0,0 1 0,0-1 0,0 1 0,0-1 0,1-1 0,-1 1 0,1 0 0,-1-1 0,5 2 0,9 2-905,1 0 1,23 2-1,-4 0 234,61 20 317,-84-22 441,-1 0 1,0 2 0,0-1 0,0 1 0,11 10 0,-22-16-143,-1 0 41,0 0-1,-1-1 0,1 1 1,-1-1-1,1 0 1,0 1-1,0-1 0,-1 1 1,1-1-1,0 0 1,0 0-1,-1 1 0,1-1 1,0 0-1,0 0 1,1 0-1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3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175 278 16384,'-10'28'7,"-2"-1"0,-19 34 0,20-43 55,1 1 0,1 0 0,1 1 0,1 0 0,0 0 0,2 1 0,0-1 0,-3 33 0,7-39-26,1-1-1,0 1 0,1-1 1,0 1-1,1-1 0,1 1 0,0-1 1,1 0-1,0 0 0,1-1 1,1 1-1,-1-1 0,2 0 1,13 18-1,-8-14-14,1-1 0,1-1 1,0 0-1,26 20 0,-29-26-11,1 0-1,0-1 1,0-1-1,0 0 1,1 0-1,0-1 1,0-1-1,16 3 1,-10-4 7,1-1 1,0-1-1,0-1 1,36-4-1,-22 0-3,-1-3-1,35-10 1,-32 4 7,0-1 1,-1-1 0,-1-2-1,51-34 1,-26 9 31,79-73-1,-90 71-14,-1-3-1,72-94 1,-101 115-12,-2 0 0,-1 0 1,15-36-1,-23 45 0,-1 0 1,-1-1 0,0 0 0,-1 0 0,-1 0 0,0-24-1,-2 33 0,-1 1 0,0 0-1,-1 0 1,0-1-1,0 1 1,0 0 0,-1 0-1,-1 0 1,1 0-1,-1 0 1,-1 1 0,1-1-1,-1 1 1,-7-9-1,9 13-12,0 1-1,0 0 1,0 0-1,0 0 0,-1 1 1,1-1-1,0 0 0,-1 1 1,1 0-1,-1-1 0,1 1 1,-1 0-1,0 0 1,0 1-1,1-1 0,-1 0 1,0 1-1,0 0 0,0 0 1,0-1-1,1 2 0,-1-1 1,0 0-1,0 1 1,0-1-1,1 1 0,-4 1 1,-1 1 2,1 0 0,0 0 0,0 0 0,0 1 0,0 0 0,1 0 0,0 1 0,-1 0 0,2-1 0,-7 9 0,-2 4 21,2 0-1,0 0 0,1 1 0,-13 33 0,-21 83 53,24-69-74,-154 374 165,-39-13-17,178-359-119,-3-2-1,-83 109 1,-13-26-22,108-123 11,0-1 0,-2-2 0,-46 29 0,67-46-21,0-1 0,-1 0-1,0 0 1,0-1 0,0 0-1,0 0 1,0-1 0,-1 0-1,1-1 1,-1 1 0,0-2-1,1 1 1,-15-2 0,21 1-6,0 0 0,-1-1 0,1 1 1,0-1-1,0 1 0,-1-1 0,1 0 0,0 0 1,0 0-1,0 0 0,0 0 0,0-1 1,0 1-1,0 0 0,0-1 0,-2-2 0,3 2-3,0 1-1,1 0 0,-1-1 0,1 1 0,-1 0 0,1-1 0,-1 1 0,1-1 0,0 1 0,0-1 1,0 1-1,0-1 0,0 1 0,0-1 0,0 1 0,0 0 0,0-1 0,1 1 0,0-3 0,1-1-1,0 0 0,1 1-1,-1-1 1,1 1 0,0-1 0,1 1-1,-1 0 1,1 0 0,-1 0-1,1 1 1,0-1 0,5-2-1,-1 1-7,0 1-1,0 1 0,0-1 1,0 2-1,0-1 0,1 1 1,-1 0-1,1 0 0,0 1 1,-1 1-1,14-1 0,10 3-50,58 12 0,-77-12 47,503 122-10,-439-103 56,1-2 0,125 12-1,-172-29 12,0-2 1,0-1-1,55-8 1,-65 4-14,-1 0 1,1-1 0,-1-1 0,0-1 0,0 0 0,24-16-1,-32 17-3,-1-1-1,0-1 1,0 1-1,0-2 1,-2 1-1,1-1 1,-1-1-1,-1 0 1,1 0-1,-2 0 1,10-20-1,-14 25-16,0-1 0,-1 0 0,0-1 0,0 1 0,0 0 1,-1 0-1,0-1 0,0 1 0,-1-1 0,0 1 0,-1-1 0,1 1 0,-1-1 0,-1 1 0,1 0 0,-1 0 0,-1-1 0,1 1 0,-1 1 0,0-1 0,-1 0 0,-7-10 0,4 7-3,-2 0-1,1 1 1,-1-1-1,0 2 1,-1-1-1,0 1 1,0 1-1,-1 0 1,0 1 0,0-1-1,-1 2 1,1 0-1,-1 0 1,0 1-1,-1 1 1,1 0-1,-20-2 1,22 4 6,0 1 1,0 0 0,-1 0-1,1 1 1,0 0-1,0 1 1,0 0-1,0 1 1,0 0 0,0 0-1,1 1 1,-1 0-1,1 1 1,0 0-1,1 1 1,-1-1 0,1 2-1,0-1 1,0 1-1,1 0 1,0 1-1,-9 13 1,6-6-4,1 1 0,1 0 1,1 0-1,0 1 0,1 0 0,1 0 0,1 1 1,0 0-1,1-1 0,1 1 0,1 0 0,0 0 0,4 35 1,0-38 5,0 0 0,1 0 0,0 0 0,1-1 0,1 1 0,0-1 0,1 0 0,1-1 0,0 0 0,0 0 0,1 0 1,1-1-1,0-1 0,1 0 0,0 0 0,1-1 0,22 15 0,-12-10 11,1-2 1,0 0-1,1-2 0,0 0 1,1-2-1,0-1 0,1-1 1,-1-1-1,38 4 0,-32-7 6,-1-3 0,1 0-1,53-8 1,-28-2-1982,60-20 1,-11-1-11067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3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23 16384,'-9'-4'109,"0"0"0,-1 1 0,1 0 0,-1 1 1,0-1-1,0 2 0,0 0 0,0 0 0,1 1 1,-1 0-1,0 0 0,0 1 0,0 1 0,0 0 1,0 0-1,1 1 0,-1 0 0,-16 8 0,10-3 23,0 1 0,1 0-1,0 1 1,0 1 0,1 1 0,1-1-1,0 2 1,1 0 0,-18 25-1,7-5 183,2 0 0,2 2 0,1 0 0,2 2 0,1 0 0,-19 75 0,32-103-258,1 0 0,-1 0 1,2 0-1,-1 0 0,1 0 1,1 0-1,-1 1 0,2-1 1,-1 0-1,5 13 0,-4-17-31,0-1-1,0 1 0,0-1 0,0 0 0,1 0 0,0 0 1,0 0-1,0 0 0,0 0 0,1-1 0,-1 0 1,1 1-1,0-1 0,0-1 0,0 1 0,0-1 1,0 1-1,1-1 0,-1 0 0,1-1 0,6 2 1,3 0-13,1-1 0,-1-1 0,1 0 0,0-1 0,0-1 0,-1 0 0,1-1 0,-1 0 0,1-1 1,-1-1-1,0-1 0,0 0 0,19-10 0,-2 0-59,-1-1 1,-1-2-1,-1-1 0,43-38 1,-48 36-75,-1-2 1,35-47-1,27-56-1719,-51 73-396,28-42-10499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9T07:32:4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15616,'-8'8'0,"-1"1"256,-2 7 0,-6 5 511,1 32 129,-7 25-256,6 6 0,0 13-256,5 16 128,5 11-128,4 20 128,3 19-384,15-50 128,10-20-256,14-43 0,10-33-768,-1-25 128,-1 2-13695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C137F-0A87-4A48-AF5D-AA4C9F159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F011B6-0839-4F90-A792-3AA6AFA8E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27F827-B8DC-4940-9CF8-53CF8D29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283-00E6-4629-87B4-FD2F6C8B818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D71CEF-07D3-4505-927A-07226BC6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A3861C-F3FE-4253-8CED-68B07171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F839-0448-48B0-9D39-25B2A2A31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34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A03D4-7F5D-44F0-A3D1-0E0E0B0F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FDD762-BCF8-4A9A-A0DD-84599D580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FF708A-ED01-49B9-B579-13D650D5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283-00E6-4629-87B4-FD2F6C8B818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43A5D7-7E8E-499C-9995-FAA25C0C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272536-A170-44C4-9B78-3BA94293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F839-0448-48B0-9D39-25B2A2A31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28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C9F3AB4-9B88-4424-8A37-2FB4DF092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1088D5-DB56-4843-9221-7EF7CE7E8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A68CDA-5ABC-4D69-BBEB-AAA94CB6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283-00E6-4629-87B4-FD2F6C8B818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AA9568-9BC5-462B-A154-51256402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93EFE5-28AB-4D02-8BDE-5AF97E21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F839-0448-48B0-9D39-25B2A2A31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4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CF046-A730-44B8-B557-40794B3D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2E81A4-50FA-45AF-B31C-A77A6970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66C0F0-3306-4372-BFFC-639DC1EB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283-00E6-4629-87B4-FD2F6C8B818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5FA710-D0DB-499A-969A-6DCFACFD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A388D6-B28F-4E44-A6F4-FF143922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F839-0448-48B0-9D39-25B2A2A31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13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A893-4A1B-445D-8C17-0E09C5E5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933CB4-6B3E-4CE0-99FB-D724FE58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C3B7FA-C2A2-43B2-A37B-C9F26445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283-00E6-4629-87B4-FD2F6C8B818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696F36-113E-4C83-BBB1-E5269C97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13DAF-6CC1-436C-8BA4-BAFAD956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F839-0448-48B0-9D39-25B2A2A31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70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6B273-FF42-4523-A442-448C90EA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D05AD6-273F-47B2-BCC3-003A3E805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7F2519-6109-49FD-AA87-0AFAA7CCE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E1010F-EC67-423D-98B0-311B47B3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283-00E6-4629-87B4-FD2F6C8B818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651D4C-7AD6-4DE9-A258-B4D85469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800740-D9CF-4020-B5BF-1B76468E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F839-0448-48B0-9D39-25B2A2A31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30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9BA20-72C0-49BD-83D0-DAEC1FFF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C64240-61DA-4118-958D-6872B570B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FB7918-D58E-4483-ABAA-24A727995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E5FFEC-F428-4F43-B23C-7C7139FB8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F07F60-2198-4E2F-9831-28D155F43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F0E5BC-1F31-468C-9EE1-18CF72A9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283-00E6-4629-87B4-FD2F6C8B818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F3A319-5A57-4CBB-844E-7D7D605D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8445F41-B357-450C-92A5-A956A900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F839-0448-48B0-9D39-25B2A2A31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93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8D4E4-CD78-4B52-A9FB-767228BB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9FC310-515B-43B9-87D4-284A2B0B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283-00E6-4629-87B4-FD2F6C8B818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A0BCB2-640F-4C32-82F8-7D83B692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A11931-2D49-4806-8288-BB31B589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F839-0448-48B0-9D39-25B2A2A31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38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F0E381-3F20-448E-8B55-A0F83A5A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283-00E6-4629-87B4-FD2F6C8B818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983F01-EC0C-40E4-A053-B323AAC1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9FD5A-1A34-4777-A7BE-E4AF4292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F839-0448-48B0-9D39-25B2A2A31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84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BC53B-6BEC-4E0C-888D-CFFED6E5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2CCD93-9174-4111-B628-6F7068B48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686F17-68BF-4035-B699-146B5566F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C75048-C8DC-43D7-AD03-B399FF58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283-00E6-4629-87B4-FD2F6C8B818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26A853-A82C-42F6-A32A-055C4497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31C000-7012-49AD-AA59-1C6118FB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F839-0448-48B0-9D39-25B2A2A31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93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26A09-8E84-4885-B999-0BBA5DC1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AAC718-EA1E-4390-A8DD-9244C8E63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9314D7-AD24-4408-8F05-A974CE90D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DA9674-4EB6-4921-A6DC-4CE7BD64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4C283-00E6-4629-87B4-FD2F6C8B818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0AB5DB-AC4D-4FE0-9FD6-0593C005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60596C-BC85-4205-AF9C-5448583F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BF839-0448-48B0-9D39-25B2A2A31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0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573242-5D5E-4D77-9FAE-D3D32BDC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4C04C4-5921-4E11-9573-D574A2BE7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85276D-71DF-407E-9DD9-F93FB8FC3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C283-00E6-4629-87B4-FD2F6C8B818F}" type="datetimeFigureOut">
              <a:rPr lang="fr-FR" smtClean="0"/>
              <a:t>19/11/2021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E4CE2-3A3F-48BF-BA26-1951771BE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AD25F-82D1-4B2F-BA84-5CD40AC17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BF839-0448-48B0-9D39-25B2A2A315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87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8.xml"/><Relationship Id="rId13" Type="http://schemas.openxmlformats.org/officeDocument/2006/relationships/image" Target="../media/image90.png"/><Relationship Id="rId18" Type="http://schemas.openxmlformats.org/officeDocument/2006/relationships/customXml" Target="../ink/ink93.xml"/><Relationship Id="rId3" Type="http://schemas.openxmlformats.org/officeDocument/2006/relationships/image" Target="../media/image85.png"/><Relationship Id="rId21" Type="http://schemas.openxmlformats.org/officeDocument/2006/relationships/image" Target="../media/image94.png"/><Relationship Id="rId7" Type="http://schemas.openxmlformats.org/officeDocument/2006/relationships/image" Target="../media/image87.png"/><Relationship Id="rId12" Type="http://schemas.openxmlformats.org/officeDocument/2006/relationships/customXml" Target="../ink/ink90.xml"/><Relationship Id="rId17" Type="http://schemas.openxmlformats.org/officeDocument/2006/relationships/image" Target="../media/image92.png"/><Relationship Id="rId25" Type="http://schemas.openxmlformats.org/officeDocument/2006/relationships/image" Target="../media/image96.png"/><Relationship Id="rId2" Type="http://schemas.openxmlformats.org/officeDocument/2006/relationships/customXml" Target="../ink/ink85.xml"/><Relationship Id="rId16" Type="http://schemas.openxmlformats.org/officeDocument/2006/relationships/customXml" Target="../ink/ink92.xml"/><Relationship Id="rId20" Type="http://schemas.openxmlformats.org/officeDocument/2006/relationships/customXml" Target="../ink/ink9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7.xml"/><Relationship Id="rId11" Type="http://schemas.openxmlformats.org/officeDocument/2006/relationships/image" Target="../media/image89.png"/><Relationship Id="rId24" Type="http://schemas.openxmlformats.org/officeDocument/2006/relationships/customXml" Target="../ink/ink96.xml"/><Relationship Id="rId5" Type="http://schemas.openxmlformats.org/officeDocument/2006/relationships/image" Target="../media/image86.png"/><Relationship Id="rId15" Type="http://schemas.openxmlformats.org/officeDocument/2006/relationships/image" Target="../media/image91.png"/><Relationship Id="rId23" Type="http://schemas.openxmlformats.org/officeDocument/2006/relationships/image" Target="../media/image95.png"/><Relationship Id="rId10" Type="http://schemas.openxmlformats.org/officeDocument/2006/relationships/customXml" Target="../ink/ink89.xml"/><Relationship Id="rId19" Type="http://schemas.openxmlformats.org/officeDocument/2006/relationships/image" Target="../media/image93.png"/><Relationship Id="rId4" Type="http://schemas.openxmlformats.org/officeDocument/2006/relationships/customXml" Target="../ink/ink86.xml"/><Relationship Id="rId9" Type="http://schemas.openxmlformats.org/officeDocument/2006/relationships/image" Target="../media/image88.png"/><Relationship Id="rId14" Type="http://schemas.openxmlformats.org/officeDocument/2006/relationships/customXml" Target="../ink/ink91.xml"/><Relationship Id="rId22" Type="http://schemas.openxmlformats.org/officeDocument/2006/relationships/customXml" Target="../ink/ink95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.png"/><Relationship Id="rId18" Type="http://schemas.openxmlformats.org/officeDocument/2006/relationships/customXml" Target="../ink/ink105.xml"/><Relationship Id="rId26" Type="http://schemas.openxmlformats.org/officeDocument/2006/relationships/customXml" Target="../ink/ink109.xml"/><Relationship Id="rId39" Type="http://schemas.openxmlformats.org/officeDocument/2006/relationships/image" Target="../media/image115.png"/><Relationship Id="rId21" Type="http://schemas.openxmlformats.org/officeDocument/2006/relationships/image" Target="../media/image106.png"/><Relationship Id="rId34" Type="http://schemas.openxmlformats.org/officeDocument/2006/relationships/customXml" Target="../ink/ink113.xml"/><Relationship Id="rId42" Type="http://schemas.openxmlformats.org/officeDocument/2006/relationships/customXml" Target="../ink/ink117.xml"/><Relationship Id="rId47" Type="http://schemas.openxmlformats.org/officeDocument/2006/relationships/image" Target="../media/image119.png"/><Relationship Id="rId7" Type="http://schemas.openxmlformats.org/officeDocument/2006/relationships/image" Target="../media/image99.png"/><Relationship Id="rId2" Type="http://schemas.openxmlformats.org/officeDocument/2006/relationships/customXml" Target="../ink/ink97.xml"/><Relationship Id="rId16" Type="http://schemas.openxmlformats.org/officeDocument/2006/relationships/customXml" Target="../ink/ink104.xml"/><Relationship Id="rId29" Type="http://schemas.openxmlformats.org/officeDocument/2006/relationships/image" Target="../media/image110.png"/><Relationship Id="rId11" Type="http://schemas.openxmlformats.org/officeDocument/2006/relationships/image" Target="../media/image101.png"/><Relationship Id="rId24" Type="http://schemas.openxmlformats.org/officeDocument/2006/relationships/customXml" Target="../ink/ink108.xml"/><Relationship Id="rId32" Type="http://schemas.openxmlformats.org/officeDocument/2006/relationships/customXml" Target="../ink/ink112.xml"/><Relationship Id="rId37" Type="http://schemas.openxmlformats.org/officeDocument/2006/relationships/image" Target="../media/image114.png"/><Relationship Id="rId40" Type="http://schemas.openxmlformats.org/officeDocument/2006/relationships/customXml" Target="../ink/ink116.xml"/><Relationship Id="rId45" Type="http://schemas.openxmlformats.org/officeDocument/2006/relationships/image" Target="../media/image118.png"/><Relationship Id="rId5" Type="http://schemas.openxmlformats.org/officeDocument/2006/relationships/image" Target="../media/image98.png"/><Relationship Id="rId15" Type="http://schemas.openxmlformats.org/officeDocument/2006/relationships/image" Target="../media/image103.png"/><Relationship Id="rId23" Type="http://schemas.openxmlformats.org/officeDocument/2006/relationships/image" Target="../media/image107.png"/><Relationship Id="rId28" Type="http://schemas.openxmlformats.org/officeDocument/2006/relationships/customXml" Target="../ink/ink110.xml"/><Relationship Id="rId36" Type="http://schemas.openxmlformats.org/officeDocument/2006/relationships/customXml" Target="../ink/ink114.xml"/><Relationship Id="rId49" Type="http://schemas.openxmlformats.org/officeDocument/2006/relationships/image" Target="../media/image120.png"/><Relationship Id="rId10" Type="http://schemas.openxmlformats.org/officeDocument/2006/relationships/customXml" Target="../ink/ink101.xml"/><Relationship Id="rId19" Type="http://schemas.openxmlformats.org/officeDocument/2006/relationships/image" Target="../media/image105.png"/><Relationship Id="rId31" Type="http://schemas.openxmlformats.org/officeDocument/2006/relationships/image" Target="../media/image111.png"/><Relationship Id="rId44" Type="http://schemas.openxmlformats.org/officeDocument/2006/relationships/customXml" Target="../ink/ink118.xml"/><Relationship Id="rId4" Type="http://schemas.openxmlformats.org/officeDocument/2006/relationships/customXml" Target="../ink/ink98.xml"/><Relationship Id="rId9" Type="http://schemas.openxmlformats.org/officeDocument/2006/relationships/image" Target="../media/image100.png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109.png"/><Relationship Id="rId30" Type="http://schemas.openxmlformats.org/officeDocument/2006/relationships/customXml" Target="../ink/ink111.xml"/><Relationship Id="rId35" Type="http://schemas.openxmlformats.org/officeDocument/2006/relationships/image" Target="../media/image113.png"/><Relationship Id="rId43" Type="http://schemas.openxmlformats.org/officeDocument/2006/relationships/image" Target="../media/image117.png"/><Relationship Id="rId48" Type="http://schemas.openxmlformats.org/officeDocument/2006/relationships/customXml" Target="../ink/ink120.xml"/><Relationship Id="rId8" Type="http://schemas.openxmlformats.org/officeDocument/2006/relationships/customXml" Target="../ink/ink100.xml"/><Relationship Id="rId3" Type="http://schemas.openxmlformats.org/officeDocument/2006/relationships/image" Target="../media/image97.png"/><Relationship Id="rId12" Type="http://schemas.openxmlformats.org/officeDocument/2006/relationships/customXml" Target="../ink/ink102.xml"/><Relationship Id="rId17" Type="http://schemas.openxmlformats.org/officeDocument/2006/relationships/image" Target="../media/image104.png"/><Relationship Id="rId25" Type="http://schemas.openxmlformats.org/officeDocument/2006/relationships/image" Target="../media/image108.png"/><Relationship Id="rId33" Type="http://schemas.openxmlformats.org/officeDocument/2006/relationships/image" Target="../media/image112.png"/><Relationship Id="rId38" Type="http://schemas.openxmlformats.org/officeDocument/2006/relationships/customXml" Target="../ink/ink115.xml"/><Relationship Id="rId46" Type="http://schemas.openxmlformats.org/officeDocument/2006/relationships/customXml" Target="../ink/ink119.xml"/><Relationship Id="rId20" Type="http://schemas.openxmlformats.org/officeDocument/2006/relationships/customXml" Target="../ink/ink106.xml"/><Relationship Id="rId41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9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png"/><Relationship Id="rId18" Type="http://schemas.openxmlformats.org/officeDocument/2006/relationships/customXml" Target="../ink/ink129.xml"/><Relationship Id="rId26" Type="http://schemas.openxmlformats.org/officeDocument/2006/relationships/customXml" Target="../ink/ink133.xml"/><Relationship Id="rId3" Type="http://schemas.openxmlformats.org/officeDocument/2006/relationships/image" Target="../media/image121.png"/><Relationship Id="rId21" Type="http://schemas.openxmlformats.org/officeDocument/2006/relationships/image" Target="../media/image130.png"/><Relationship Id="rId34" Type="http://schemas.openxmlformats.org/officeDocument/2006/relationships/customXml" Target="../ink/ink137.xml"/><Relationship Id="rId7" Type="http://schemas.openxmlformats.org/officeDocument/2006/relationships/image" Target="../media/image123.png"/><Relationship Id="rId12" Type="http://schemas.openxmlformats.org/officeDocument/2006/relationships/customXml" Target="../ink/ink126.xml"/><Relationship Id="rId17" Type="http://schemas.openxmlformats.org/officeDocument/2006/relationships/image" Target="../media/image128.png"/><Relationship Id="rId25" Type="http://schemas.openxmlformats.org/officeDocument/2006/relationships/image" Target="../media/image132.png"/><Relationship Id="rId33" Type="http://schemas.openxmlformats.org/officeDocument/2006/relationships/image" Target="../media/image136.png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0" Type="http://schemas.openxmlformats.org/officeDocument/2006/relationships/customXml" Target="../ink/ink130.xml"/><Relationship Id="rId29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3.xml"/><Relationship Id="rId11" Type="http://schemas.openxmlformats.org/officeDocument/2006/relationships/image" Target="../media/image125.png"/><Relationship Id="rId24" Type="http://schemas.openxmlformats.org/officeDocument/2006/relationships/customXml" Target="../ink/ink132.xml"/><Relationship Id="rId32" Type="http://schemas.openxmlformats.org/officeDocument/2006/relationships/customXml" Target="../ink/ink136.xml"/><Relationship Id="rId5" Type="http://schemas.openxmlformats.org/officeDocument/2006/relationships/image" Target="../media/image122.png"/><Relationship Id="rId15" Type="http://schemas.openxmlformats.org/officeDocument/2006/relationships/image" Target="../media/image127.png"/><Relationship Id="rId23" Type="http://schemas.openxmlformats.org/officeDocument/2006/relationships/image" Target="../media/image131.png"/><Relationship Id="rId28" Type="http://schemas.openxmlformats.org/officeDocument/2006/relationships/customXml" Target="../ink/ink134.xml"/><Relationship Id="rId10" Type="http://schemas.openxmlformats.org/officeDocument/2006/relationships/customXml" Target="../ink/ink125.xml"/><Relationship Id="rId19" Type="http://schemas.openxmlformats.org/officeDocument/2006/relationships/image" Target="../media/image129.png"/><Relationship Id="rId31" Type="http://schemas.openxmlformats.org/officeDocument/2006/relationships/image" Target="../media/image135.png"/><Relationship Id="rId4" Type="http://schemas.openxmlformats.org/officeDocument/2006/relationships/customXml" Target="../ink/ink122.xml"/><Relationship Id="rId9" Type="http://schemas.openxmlformats.org/officeDocument/2006/relationships/image" Target="../media/image124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133.png"/><Relationship Id="rId30" Type="http://schemas.openxmlformats.org/officeDocument/2006/relationships/customXml" Target="../ink/ink135.xml"/><Relationship Id="rId35" Type="http://schemas.openxmlformats.org/officeDocument/2006/relationships/image" Target="../media/image137.png"/><Relationship Id="rId8" Type="http://schemas.openxmlformats.org/officeDocument/2006/relationships/customXml" Target="../ink/ink124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png"/><Relationship Id="rId18" Type="http://schemas.openxmlformats.org/officeDocument/2006/relationships/customXml" Target="../ink/ink146.xml"/><Relationship Id="rId26" Type="http://schemas.openxmlformats.org/officeDocument/2006/relationships/customXml" Target="../ink/ink150.xml"/><Relationship Id="rId39" Type="http://schemas.openxmlformats.org/officeDocument/2006/relationships/image" Target="../media/image156.png"/><Relationship Id="rId21" Type="http://schemas.openxmlformats.org/officeDocument/2006/relationships/image" Target="../media/image147.png"/><Relationship Id="rId34" Type="http://schemas.openxmlformats.org/officeDocument/2006/relationships/customXml" Target="../ink/ink154.xml"/><Relationship Id="rId42" Type="http://schemas.openxmlformats.org/officeDocument/2006/relationships/customXml" Target="../ink/ink158.xml"/><Relationship Id="rId7" Type="http://schemas.openxmlformats.org/officeDocument/2006/relationships/image" Target="../media/image140.png"/><Relationship Id="rId2" Type="http://schemas.openxmlformats.org/officeDocument/2006/relationships/customXml" Target="../ink/ink138.xml"/><Relationship Id="rId16" Type="http://schemas.openxmlformats.org/officeDocument/2006/relationships/customXml" Target="../ink/ink145.xml"/><Relationship Id="rId29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0.xml"/><Relationship Id="rId11" Type="http://schemas.openxmlformats.org/officeDocument/2006/relationships/image" Target="../media/image142.png"/><Relationship Id="rId24" Type="http://schemas.openxmlformats.org/officeDocument/2006/relationships/customXml" Target="../ink/ink149.xml"/><Relationship Id="rId32" Type="http://schemas.openxmlformats.org/officeDocument/2006/relationships/customXml" Target="../ink/ink153.xml"/><Relationship Id="rId37" Type="http://schemas.openxmlformats.org/officeDocument/2006/relationships/image" Target="../media/image155.png"/><Relationship Id="rId40" Type="http://schemas.openxmlformats.org/officeDocument/2006/relationships/customXml" Target="../ink/ink157.xml"/><Relationship Id="rId45" Type="http://schemas.openxmlformats.org/officeDocument/2006/relationships/image" Target="../media/image159.png"/><Relationship Id="rId5" Type="http://schemas.openxmlformats.org/officeDocument/2006/relationships/image" Target="../media/image139.png"/><Relationship Id="rId15" Type="http://schemas.openxmlformats.org/officeDocument/2006/relationships/image" Target="../media/image144.png"/><Relationship Id="rId23" Type="http://schemas.openxmlformats.org/officeDocument/2006/relationships/image" Target="../media/image148.png"/><Relationship Id="rId28" Type="http://schemas.openxmlformats.org/officeDocument/2006/relationships/customXml" Target="../ink/ink151.xml"/><Relationship Id="rId36" Type="http://schemas.openxmlformats.org/officeDocument/2006/relationships/customXml" Target="../ink/ink155.xml"/><Relationship Id="rId10" Type="http://schemas.openxmlformats.org/officeDocument/2006/relationships/customXml" Target="../ink/ink142.xml"/><Relationship Id="rId19" Type="http://schemas.openxmlformats.org/officeDocument/2006/relationships/image" Target="../media/image146.png"/><Relationship Id="rId31" Type="http://schemas.openxmlformats.org/officeDocument/2006/relationships/image" Target="../media/image152.png"/><Relationship Id="rId44" Type="http://schemas.openxmlformats.org/officeDocument/2006/relationships/customXml" Target="../ink/ink159.xml"/><Relationship Id="rId4" Type="http://schemas.openxmlformats.org/officeDocument/2006/relationships/customXml" Target="../ink/ink139.xml"/><Relationship Id="rId9" Type="http://schemas.openxmlformats.org/officeDocument/2006/relationships/image" Target="../media/image141.png"/><Relationship Id="rId14" Type="http://schemas.openxmlformats.org/officeDocument/2006/relationships/customXml" Target="../ink/ink144.xml"/><Relationship Id="rId22" Type="http://schemas.openxmlformats.org/officeDocument/2006/relationships/customXml" Target="../ink/ink148.xml"/><Relationship Id="rId27" Type="http://schemas.openxmlformats.org/officeDocument/2006/relationships/image" Target="../media/image150.png"/><Relationship Id="rId30" Type="http://schemas.openxmlformats.org/officeDocument/2006/relationships/customXml" Target="../ink/ink152.xml"/><Relationship Id="rId35" Type="http://schemas.openxmlformats.org/officeDocument/2006/relationships/image" Target="../media/image154.png"/><Relationship Id="rId43" Type="http://schemas.openxmlformats.org/officeDocument/2006/relationships/image" Target="../media/image158.png"/><Relationship Id="rId8" Type="http://schemas.openxmlformats.org/officeDocument/2006/relationships/customXml" Target="../ink/ink141.xml"/><Relationship Id="rId3" Type="http://schemas.openxmlformats.org/officeDocument/2006/relationships/image" Target="../media/image138.png"/><Relationship Id="rId12" Type="http://schemas.openxmlformats.org/officeDocument/2006/relationships/customXml" Target="../ink/ink143.xml"/><Relationship Id="rId17" Type="http://schemas.openxmlformats.org/officeDocument/2006/relationships/image" Target="../media/image145.png"/><Relationship Id="rId25" Type="http://schemas.openxmlformats.org/officeDocument/2006/relationships/image" Target="../media/image149.png"/><Relationship Id="rId33" Type="http://schemas.openxmlformats.org/officeDocument/2006/relationships/image" Target="../media/image153.png"/><Relationship Id="rId38" Type="http://schemas.openxmlformats.org/officeDocument/2006/relationships/customXml" Target="../ink/ink156.xml"/><Relationship Id="rId20" Type="http://schemas.openxmlformats.org/officeDocument/2006/relationships/customXml" Target="../ink/ink147.xml"/><Relationship Id="rId41" Type="http://schemas.openxmlformats.org/officeDocument/2006/relationships/image" Target="../media/image15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5.png"/><Relationship Id="rId18" Type="http://schemas.openxmlformats.org/officeDocument/2006/relationships/customXml" Target="../ink/ink168.xml"/><Relationship Id="rId26" Type="http://schemas.openxmlformats.org/officeDocument/2006/relationships/customXml" Target="../ink/ink172.xml"/><Relationship Id="rId39" Type="http://schemas.openxmlformats.org/officeDocument/2006/relationships/image" Target="../media/image178.png"/><Relationship Id="rId21" Type="http://schemas.openxmlformats.org/officeDocument/2006/relationships/image" Target="../media/image169.png"/><Relationship Id="rId34" Type="http://schemas.openxmlformats.org/officeDocument/2006/relationships/customXml" Target="../ink/ink176.xml"/><Relationship Id="rId42" Type="http://schemas.openxmlformats.org/officeDocument/2006/relationships/customXml" Target="../ink/ink180.xml"/><Relationship Id="rId47" Type="http://schemas.openxmlformats.org/officeDocument/2006/relationships/image" Target="../media/image182.png"/><Relationship Id="rId50" Type="http://schemas.openxmlformats.org/officeDocument/2006/relationships/customXml" Target="../ink/ink184.xml"/><Relationship Id="rId55" Type="http://schemas.openxmlformats.org/officeDocument/2006/relationships/image" Target="../media/image186.png"/><Relationship Id="rId7" Type="http://schemas.openxmlformats.org/officeDocument/2006/relationships/image" Target="../media/image162.png"/><Relationship Id="rId2" Type="http://schemas.openxmlformats.org/officeDocument/2006/relationships/customXml" Target="../ink/ink160.xml"/><Relationship Id="rId16" Type="http://schemas.openxmlformats.org/officeDocument/2006/relationships/customXml" Target="../ink/ink167.xml"/><Relationship Id="rId29" Type="http://schemas.openxmlformats.org/officeDocument/2006/relationships/image" Target="../media/image173.png"/><Relationship Id="rId11" Type="http://schemas.openxmlformats.org/officeDocument/2006/relationships/image" Target="../media/image164.png"/><Relationship Id="rId24" Type="http://schemas.openxmlformats.org/officeDocument/2006/relationships/customXml" Target="../ink/ink171.xml"/><Relationship Id="rId32" Type="http://schemas.openxmlformats.org/officeDocument/2006/relationships/customXml" Target="../ink/ink175.xml"/><Relationship Id="rId37" Type="http://schemas.openxmlformats.org/officeDocument/2006/relationships/image" Target="../media/image177.png"/><Relationship Id="rId40" Type="http://schemas.openxmlformats.org/officeDocument/2006/relationships/customXml" Target="../ink/ink179.xml"/><Relationship Id="rId45" Type="http://schemas.openxmlformats.org/officeDocument/2006/relationships/image" Target="../media/image181.png"/><Relationship Id="rId53" Type="http://schemas.openxmlformats.org/officeDocument/2006/relationships/image" Target="../media/image185.png"/><Relationship Id="rId5" Type="http://schemas.openxmlformats.org/officeDocument/2006/relationships/image" Target="../media/image161.png"/><Relationship Id="rId10" Type="http://schemas.openxmlformats.org/officeDocument/2006/relationships/customXml" Target="../ink/ink164.xml"/><Relationship Id="rId19" Type="http://schemas.openxmlformats.org/officeDocument/2006/relationships/image" Target="../media/image168.png"/><Relationship Id="rId31" Type="http://schemas.openxmlformats.org/officeDocument/2006/relationships/image" Target="../media/image174.png"/><Relationship Id="rId44" Type="http://schemas.openxmlformats.org/officeDocument/2006/relationships/customXml" Target="../ink/ink181.xml"/><Relationship Id="rId52" Type="http://schemas.openxmlformats.org/officeDocument/2006/relationships/customXml" Target="../ink/ink185.xml"/><Relationship Id="rId4" Type="http://schemas.openxmlformats.org/officeDocument/2006/relationships/customXml" Target="../ink/ink161.xml"/><Relationship Id="rId9" Type="http://schemas.openxmlformats.org/officeDocument/2006/relationships/image" Target="../media/image163.png"/><Relationship Id="rId14" Type="http://schemas.openxmlformats.org/officeDocument/2006/relationships/customXml" Target="../ink/ink166.xml"/><Relationship Id="rId22" Type="http://schemas.openxmlformats.org/officeDocument/2006/relationships/customXml" Target="../ink/ink170.xml"/><Relationship Id="rId27" Type="http://schemas.openxmlformats.org/officeDocument/2006/relationships/image" Target="../media/image172.png"/><Relationship Id="rId30" Type="http://schemas.openxmlformats.org/officeDocument/2006/relationships/customXml" Target="../ink/ink174.xml"/><Relationship Id="rId35" Type="http://schemas.openxmlformats.org/officeDocument/2006/relationships/image" Target="../media/image176.png"/><Relationship Id="rId43" Type="http://schemas.openxmlformats.org/officeDocument/2006/relationships/image" Target="../media/image180.png"/><Relationship Id="rId48" Type="http://schemas.openxmlformats.org/officeDocument/2006/relationships/customXml" Target="../ink/ink183.xml"/><Relationship Id="rId8" Type="http://schemas.openxmlformats.org/officeDocument/2006/relationships/customXml" Target="../ink/ink163.xml"/><Relationship Id="rId51" Type="http://schemas.openxmlformats.org/officeDocument/2006/relationships/image" Target="../media/image184.png"/><Relationship Id="rId3" Type="http://schemas.openxmlformats.org/officeDocument/2006/relationships/image" Target="../media/image160.png"/><Relationship Id="rId12" Type="http://schemas.openxmlformats.org/officeDocument/2006/relationships/customXml" Target="../ink/ink165.xml"/><Relationship Id="rId17" Type="http://schemas.openxmlformats.org/officeDocument/2006/relationships/image" Target="../media/image167.png"/><Relationship Id="rId25" Type="http://schemas.openxmlformats.org/officeDocument/2006/relationships/image" Target="../media/image171.png"/><Relationship Id="rId33" Type="http://schemas.openxmlformats.org/officeDocument/2006/relationships/image" Target="../media/image175.png"/><Relationship Id="rId38" Type="http://schemas.openxmlformats.org/officeDocument/2006/relationships/customXml" Target="../ink/ink178.xml"/><Relationship Id="rId46" Type="http://schemas.openxmlformats.org/officeDocument/2006/relationships/customXml" Target="../ink/ink182.xml"/><Relationship Id="rId20" Type="http://schemas.openxmlformats.org/officeDocument/2006/relationships/customXml" Target="../ink/ink169.xml"/><Relationship Id="rId41" Type="http://schemas.openxmlformats.org/officeDocument/2006/relationships/image" Target="../media/image179.png"/><Relationship Id="rId54" Type="http://schemas.openxmlformats.org/officeDocument/2006/relationships/customXml" Target="../ink/ink18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2.xml"/><Relationship Id="rId15" Type="http://schemas.openxmlformats.org/officeDocument/2006/relationships/image" Target="../media/image166.png"/><Relationship Id="rId23" Type="http://schemas.openxmlformats.org/officeDocument/2006/relationships/image" Target="../media/image170.png"/><Relationship Id="rId28" Type="http://schemas.openxmlformats.org/officeDocument/2006/relationships/customXml" Target="../ink/ink173.xml"/><Relationship Id="rId36" Type="http://schemas.openxmlformats.org/officeDocument/2006/relationships/customXml" Target="../ink/ink177.xml"/><Relationship Id="rId49" Type="http://schemas.openxmlformats.org/officeDocument/2006/relationships/image" Target="../media/image18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.png"/><Relationship Id="rId21" Type="http://schemas.openxmlformats.org/officeDocument/2006/relationships/image" Target="../media/image29.png"/><Relationship Id="rId42" Type="http://schemas.openxmlformats.org/officeDocument/2006/relationships/customXml" Target="../ink/ink40.xml"/><Relationship Id="rId47" Type="http://schemas.openxmlformats.org/officeDocument/2006/relationships/image" Target="../media/image42.png"/><Relationship Id="rId63" Type="http://schemas.openxmlformats.org/officeDocument/2006/relationships/image" Target="../media/image50.png"/><Relationship Id="rId68" Type="http://schemas.openxmlformats.org/officeDocument/2006/relationships/customXml" Target="../ink/ink53.xml"/><Relationship Id="rId84" Type="http://schemas.openxmlformats.org/officeDocument/2006/relationships/customXml" Target="../ink/ink61.xml"/><Relationship Id="rId89" Type="http://schemas.openxmlformats.org/officeDocument/2006/relationships/image" Target="../media/image63.png"/><Relationship Id="rId112" Type="http://schemas.openxmlformats.org/officeDocument/2006/relationships/customXml" Target="../ink/ink75.xml"/><Relationship Id="rId16" Type="http://schemas.openxmlformats.org/officeDocument/2006/relationships/customXml" Target="../ink/ink27.xml"/><Relationship Id="rId107" Type="http://schemas.openxmlformats.org/officeDocument/2006/relationships/image" Target="../media/image72.png"/><Relationship Id="rId11" Type="http://schemas.openxmlformats.org/officeDocument/2006/relationships/image" Target="../media/image24.png"/><Relationship Id="rId32" Type="http://schemas.openxmlformats.org/officeDocument/2006/relationships/customXml" Target="../ink/ink35.xml"/><Relationship Id="rId37" Type="http://schemas.openxmlformats.org/officeDocument/2006/relationships/image" Target="../media/image37.png"/><Relationship Id="rId53" Type="http://schemas.openxmlformats.org/officeDocument/2006/relationships/image" Target="../media/image45.png"/><Relationship Id="rId58" Type="http://schemas.openxmlformats.org/officeDocument/2006/relationships/customXml" Target="../ink/ink48.xml"/><Relationship Id="rId74" Type="http://schemas.openxmlformats.org/officeDocument/2006/relationships/customXml" Target="../ink/ink56.xml"/><Relationship Id="rId79" Type="http://schemas.openxmlformats.org/officeDocument/2006/relationships/image" Target="../media/image58.png"/><Relationship Id="rId102" Type="http://schemas.openxmlformats.org/officeDocument/2006/relationships/customXml" Target="../ink/ink70.xml"/><Relationship Id="rId123" Type="http://schemas.openxmlformats.org/officeDocument/2006/relationships/image" Target="../media/image80.png"/><Relationship Id="rId128" Type="http://schemas.openxmlformats.org/officeDocument/2006/relationships/customXml" Target="../ink/ink83.xml"/><Relationship Id="rId5" Type="http://schemas.openxmlformats.org/officeDocument/2006/relationships/image" Target="../media/image21.png"/><Relationship Id="rId90" Type="http://schemas.openxmlformats.org/officeDocument/2006/relationships/customXml" Target="../ink/ink64.xml"/><Relationship Id="rId95" Type="http://schemas.openxmlformats.org/officeDocument/2006/relationships/image" Target="../media/image66.png"/><Relationship Id="rId22" Type="http://schemas.openxmlformats.org/officeDocument/2006/relationships/customXml" Target="../ink/ink30.xml"/><Relationship Id="rId27" Type="http://schemas.openxmlformats.org/officeDocument/2006/relationships/image" Target="../media/image32.png"/><Relationship Id="rId43" Type="http://schemas.openxmlformats.org/officeDocument/2006/relationships/image" Target="../media/image40.png"/><Relationship Id="rId48" Type="http://schemas.openxmlformats.org/officeDocument/2006/relationships/customXml" Target="../ink/ink43.xml"/><Relationship Id="rId64" Type="http://schemas.openxmlformats.org/officeDocument/2006/relationships/customXml" Target="../ink/ink51.xml"/><Relationship Id="rId69" Type="http://schemas.openxmlformats.org/officeDocument/2006/relationships/image" Target="../media/image53.png"/><Relationship Id="rId113" Type="http://schemas.openxmlformats.org/officeDocument/2006/relationships/image" Target="../media/image75.png"/><Relationship Id="rId118" Type="http://schemas.openxmlformats.org/officeDocument/2006/relationships/customXml" Target="../ink/ink78.xml"/><Relationship Id="rId80" Type="http://schemas.openxmlformats.org/officeDocument/2006/relationships/customXml" Target="../ink/ink59.xml"/><Relationship Id="rId85" Type="http://schemas.openxmlformats.org/officeDocument/2006/relationships/image" Target="../media/image61.png"/><Relationship Id="rId12" Type="http://schemas.openxmlformats.org/officeDocument/2006/relationships/customXml" Target="../ink/ink25.xml"/><Relationship Id="rId17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customXml" Target="../ink/ink38.xml"/><Relationship Id="rId59" Type="http://schemas.openxmlformats.org/officeDocument/2006/relationships/image" Target="../media/image48.png"/><Relationship Id="rId103" Type="http://schemas.openxmlformats.org/officeDocument/2006/relationships/image" Target="../media/image70.png"/><Relationship Id="rId108" Type="http://schemas.openxmlformats.org/officeDocument/2006/relationships/customXml" Target="../ink/ink73.xml"/><Relationship Id="rId124" Type="http://schemas.openxmlformats.org/officeDocument/2006/relationships/customXml" Target="../ink/ink81.xml"/><Relationship Id="rId129" Type="http://schemas.openxmlformats.org/officeDocument/2006/relationships/image" Target="../media/image83.png"/><Relationship Id="rId54" Type="http://schemas.openxmlformats.org/officeDocument/2006/relationships/customXml" Target="../ink/ink46.xml"/><Relationship Id="rId70" Type="http://schemas.openxmlformats.org/officeDocument/2006/relationships/customXml" Target="../ink/ink54.xml"/><Relationship Id="rId75" Type="http://schemas.openxmlformats.org/officeDocument/2006/relationships/image" Target="../media/image56.png"/><Relationship Id="rId91" Type="http://schemas.openxmlformats.org/officeDocument/2006/relationships/image" Target="../media/image64.png"/><Relationship Id="rId96" Type="http://schemas.openxmlformats.org/officeDocument/2006/relationships/customXml" Target="../ink/ink6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.xml"/><Relationship Id="rId23" Type="http://schemas.openxmlformats.org/officeDocument/2006/relationships/image" Target="../media/image30.png"/><Relationship Id="rId28" Type="http://schemas.openxmlformats.org/officeDocument/2006/relationships/customXml" Target="../ink/ink33.xml"/><Relationship Id="rId49" Type="http://schemas.openxmlformats.org/officeDocument/2006/relationships/image" Target="../media/image43.png"/><Relationship Id="rId114" Type="http://schemas.openxmlformats.org/officeDocument/2006/relationships/customXml" Target="../ink/ink76.xml"/><Relationship Id="rId119" Type="http://schemas.openxmlformats.org/officeDocument/2006/relationships/image" Target="../media/image78.png"/><Relationship Id="rId44" Type="http://schemas.openxmlformats.org/officeDocument/2006/relationships/customXml" Target="../ink/ink41.xml"/><Relationship Id="rId60" Type="http://schemas.openxmlformats.org/officeDocument/2006/relationships/customXml" Target="../ink/ink49.xml"/><Relationship Id="rId65" Type="http://schemas.openxmlformats.org/officeDocument/2006/relationships/image" Target="../media/image51.png"/><Relationship Id="rId81" Type="http://schemas.openxmlformats.org/officeDocument/2006/relationships/image" Target="../media/image59.png"/><Relationship Id="rId86" Type="http://schemas.openxmlformats.org/officeDocument/2006/relationships/customXml" Target="../ink/ink62.xml"/><Relationship Id="rId130" Type="http://schemas.openxmlformats.org/officeDocument/2006/relationships/customXml" Target="../ink/ink84.xml"/><Relationship Id="rId13" Type="http://schemas.openxmlformats.org/officeDocument/2006/relationships/image" Target="../media/image25.png"/><Relationship Id="rId18" Type="http://schemas.openxmlformats.org/officeDocument/2006/relationships/customXml" Target="../ink/ink28.xml"/><Relationship Id="rId39" Type="http://schemas.openxmlformats.org/officeDocument/2006/relationships/image" Target="../media/image38.png"/><Relationship Id="rId109" Type="http://schemas.openxmlformats.org/officeDocument/2006/relationships/image" Target="../media/image73.png"/><Relationship Id="rId34" Type="http://schemas.openxmlformats.org/officeDocument/2006/relationships/customXml" Target="../ink/ink36.xml"/><Relationship Id="rId50" Type="http://schemas.openxmlformats.org/officeDocument/2006/relationships/customXml" Target="../ink/ink44.xml"/><Relationship Id="rId55" Type="http://schemas.openxmlformats.org/officeDocument/2006/relationships/image" Target="../media/image46.png"/><Relationship Id="rId76" Type="http://schemas.openxmlformats.org/officeDocument/2006/relationships/customXml" Target="../ink/ink57.xml"/><Relationship Id="rId97" Type="http://schemas.openxmlformats.org/officeDocument/2006/relationships/image" Target="../media/image67.png"/><Relationship Id="rId104" Type="http://schemas.openxmlformats.org/officeDocument/2006/relationships/customXml" Target="../ink/ink71.xml"/><Relationship Id="rId120" Type="http://schemas.openxmlformats.org/officeDocument/2006/relationships/customXml" Target="../ink/ink79.xml"/><Relationship Id="rId125" Type="http://schemas.openxmlformats.org/officeDocument/2006/relationships/image" Target="../media/image81.png"/><Relationship Id="rId7" Type="http://schemas.openxmlformats.org/officeDocument/2006/relationships/image" Target="../media/image22.png"/><Relationship Id="rId71" Type="http://schemas.openxmlformats.org/officeDocument/2006/relationships/image" Target="../media/image54.png"/><Relationship Id="rId92" Type="http://schemas.openxmlformats.org/officeDocument/2006/relationships/customXml" Target="../ink/ink65.xml"/><Relationship Id="rId2" Type="http://schemas.openxmlformats.org/officeDocument/2006/relationships/customXml" Target="../ink/ink20.xml"/><Relationship Id="rId29" Type="http://schemas.openxmlformats.org/officeDocument/2006/relationships/image" Target="../media/image33.png"/><Relationship Id="rId24" Type="http://schemas.openxmlformats.org/officeDocument/2006/relationships/customXml" Target="../ink/ink31.xml"/><Relationship Id="rId40" Type="http://schemas.openxmlformats.org/officeDocument/2006/relationships/customXml" Target="../ink/ink39.xml"/><Relationship Id="rId45" Type="http://schemas.openxmlformats.org/officeDocument/2006/relationships/image" Target="../media/image41.png"/><Relationship Id="rId66" Type="http://schemas.openxmlformats.org/officeDocument/2006/relationships/customXml" Target="../ink/ink52.xml"/><Relationship Id="rId87" Type="http://schemas.openxmlformats.org/officeDocument/2006/relationships/image" Target="../media/image62.png"/><Relationship Id="rId110" Type="http://schemas.openxmlformats.org/officeDocument/2006/relationships/customXml" Target="../ink/ink74.xml"/><Relationship Id="rId115" Type="http://schemas.openxmlformats.org/officeDocument/2006/relationships/image" Target="../media/image76.png"/><Relationship Id="rId131" Type="http://schemas.openxmlformats.org/officeDocument/2006/relationships/image" Target="../media/image84.png"/><Relationship Id="rId61" Type="http://schemas.openxmlformats.org/officeDocument/2006/relationships/image" Target="../media/image49.png"/><Relationship Id="rId82" Type="http://schemas.openxmlformats.org/officeDocument/2006/relationships/customXml" Target="../ink/ink60.xml"/><Relationship Id="rId19" Type="http://schemas.openxmlformats.org/officeDocument/2006/relationships/image" Target="../media/image28.png"/><Relationship Id="rId14" Type="http://schemas.openxmlformats.org/officeDocument/2006/relationships/customXml" Target="../ink/ink26.xml"/><Relationship Id="rId30" Type="http://schemas.openxmlformats.org/officeDocument/2006/relationships/customXml" Target="../ink/ink34.xml"/><Relationship Id="rId35" Type="http://schemas.openxmlformats.org/officeDocument/2006/relationships/image" Target="../media/image36.png"/><Relationship Id="rId56" Type="http://schemas.openxmlformats.org/officeDocument/2006/relationships/customXml" Target="../ink/ink47.xml"/><Relationship Id="rId77" Type="http://schemas.openxmlformats.org/officeDocument/2006/relationships/image" Target="../media/image57.png"/><Relationship Id="rId100" Type="http://schemas.openxmlformats.org/officeDocument/2006/relationships/customXml" Target="../ink/ink69.xml"/><Relationship Id="rId105" Type="http://schemas.openxmlformats.org/officeDocument/2006/relationships/image" Target="../media/image71.png"/><Relationship Id="rId126" Type="http://schemas.openxmlformats.org/officeDocument/2006/relationships/customXml" Target="../ink/ink82.xml"/><Relationship Id="rId8" Type="http://schemas.openxmlformats.org/officeDocument/2006/relationships/customXml" Target="../ink/ink23.xml"/><Relationship Id="rId51" Type="http://schemas.openxmlformats.org/officeDocument/2006/relationships/image" Target="../media/image44.png"/><Relationship Id="rId72" Type="http://schemas.openxmlformats.org/officeDocument/2006/relationships/customXml" Target="../ink/ink55.xml"/><Relationship Id="rId93" Type="http://schemas.openxmlformats.org/officeDocument/2006/relationships/image" Target="../media/image65.png"/><Relationship Id="rId98" Type="http://schemas.openxmlformats.org/officeDocument/2006/relationships/customXml" Target="../ink/ink68.xml"/><Relationship Id="rId121" Type="http://schemas.openxmlformats.org/officeDocument/2006/relationships/image" Target="../media/image79.png"/><Relationship Id="rId3" Type="http://schemas.openxmlformats.org/officeDocument/2006/relationships/image" Target="../media/image20.png"/><Relationship Id="rId25" Type="http://schemas.openxmlformats.org/officeDocument/2006/relationships/image" Target="../media/image31.png"/><Relationship Id="rId46" Type="http://schemas.openxmlformats.org/officeDocument/2006/relationships/customXml" Target="../ink/ink42.xml"/><Relationship Id="rId67" Type="http://schemas.openxmlformats.org/officeDocument/2006/relationships/image" Target="../media/image52.png"/><Relationship Id="rId116" Type="http://schemas.openxmlformats.org/officeDocument/2006/relationships/customXml" Target="../ink/ink77.xml"/><Relationship Id="rId20" Type="http://schemas.openxmlformats.org/officeDocument/2006/relationships/customXml" Target="../ink/ink29.xml"/><Relationship Id="rId41" Type="http://schemas.openxmlformats.org/officeDocument/2006/relationships/image" Target="../media/image39.png"/><Relationship Id="rId62" Type="http://schemas.openxmlformats.org/officeDocument/2006/relationships/customXml" Target="../ink/ink50.xml"/><Relationship Id="rId83" Type="http://schemas.openxmlformats.org/officeDocument/2006/relationships/image" Target="../media/image60.png"/><Relationship Id="rId88" Type="http://schemas.openxmlformats.org/officeDocument/2006/relationships/customXml" Target="../ink/ink63.xml"/><Relationship Id="rId111" Type="http://schemas.openxmlformats.org/officeDocument/2006/relationships/image" Target="../media/image74.png"/><Relationship Id="rId15" Type="http://schemas.openxmlformats.org/officeDocument/2006/relationships/image" Target="../media/image26.png"/><Relationship Id="rId36" Type="http://schemas.openxmlformats.org/officeDocument/2006/relationships/customXml" Target="../ink/ink37.xml"/><Relationship Id="rId57" Type="http://schemas.openxmlformats.org/officeDocument/2006/relationships/image" Target="../media/image47.png"/><Relationship Id="rId106" Type="http://schemas.openxmlformats.org/officeDocument/2006/relationships/customXml" Target="../ink/ink72.xml"/><Relationship Id="rId127" Type="http://schemas.openxmlformats.org/officeDocument/2006/relationships/image" Target="../media/image82.png"/><Relationship Id="rId10" Type="http://schemas.openxmlformats.org/officeDocument/2006/relationships/customXml" Target="../ink/ink24.xml"/><Relationship Id="rId31" Type="http://schemas.openxmlformats.org/officeDocument/2006/relationships/image" Target="../media/image34.png"/><Relationship Id="rId52" Type="http://schemas.openxmlformats.org/officeDocument/2006/relationships/customXml" Target="../ink/ink45.xml"/><Relationship Id="rId73" Type="http://schemas.openxmlformats.org/officeDocument/2006/relationships/image" Target="../media/image55.png"/><Relationship Id="rId78" Type="http://schemas.openxmlformats.org/officeDocument/2006/relationships/customXml" Target="../ink/ink58.xml"/><Relationship Id="rId94" Type="http://schemas.openxmlformats.org/officeDocument/2006/relationships/customXml" Target="../ink/ink66.xml"/><Relationship Id="rId99" Type="http://schemas.openxmlformats.org/officeDocument/2006/relationships/image" Target="../media/image68.png"/><Relationship Id="rId101" Type="http://schemas.openxmlformats.org/officeDocument/2006/relationships/image" Target="../media/image69.png"/><Relationship Id="rId122" Type="http://schemas.openxmlformats.org/officeDocument/2006/relationships/customXml" Target="../ink/ink80.xml"/><Relationship Id="rId4" Type="http://schemas.openxmlformats.org/officeDocument/2006/relationships/customXml" Target="../ink/ink21.xml"/><Relationship Id="rId9" Type="http://schemas.openxmlformats.org/officeDocument/2006/relationships/image" Target="../media/image23.png"/><Relationship Id="rId26" Type="http://schemas.openxmlformats.org/officeDocument/2006/relationships/customXml" Target="../ink/ink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1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0EB594D-6493-4893-86F1-11A9732AF3FF}"/>
              </a:ext>
            </a:extLst>
          </p:cNvPr>
          <p:cNvGrpSpPr/>
          <p:nvPr/>
        </p:nvGrpSpPr>
        <p:grpSpPr>
          <a:xfrm>
            <a:off x="2866435" y="2611725"/>
            <a:ext cx="442800" cy="246960"/>
            <a:chOff x="2866435" y="2611725"/>
            <a:chExt cx="44280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16737639-3328-4E1B-A18F-92EE71DAB35D}"/>
                    </a:ext>
                  </a:extLst>
                </p14:cNvPr>
                <p14:cNvContentPartPr/>
                <p14:nvPr/>
              </p14:nvContentPartPr>
              <p14:xfrm>
                <a:off x="2866435" y="2667165"/>
                <a:ext cx="171000" cy="191520"/>
              </p14:xfrm>
            </p:contentPart>
          </mc:Choice>
          <mc:Fallback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16737639-3328-4E1B-A18F-92EE71DAB3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57795" y="2658165"/>
                  <a:ext cx="188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F9162965-6878-4B1E-B676-51676864A040}"/>
                    </a:ext>
                  </a:extLst>
                </p14:cNvPr>
                <p14:cNvContentPartPr/>
                <p14:nvPr/>
              </p14:nvContentPartPr>
              <p14:xfrm>
                <a:off x="3178915" y="2611725"/>
                <a:ext cx="130320" cy="174960"/>
              </p14:xfrm>
            </p:contentPart>
          </mc:Choice>
          <mc:Fallback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F9162965-6878-4B1E-B676-51676864A0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69915" y="2603085"/>
                  <a:ext cx="14796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8F13DB6A-2E26-41DA-B33F-E4B773FE1F05}"/>
                  </a:ext>
                </a:extLst>
              </p14:cNvPr>
              <p14:cNvContentPartPr/>
              <p14:nvPr/>
            </p14:nvContentPartPr>
            <p14:xfrm>
              <a:off x="3931315" y="2480685"/>
              <a:ext cx="13320" cy="3312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8F13DB6A-2E26-41DA-B33F-E4B773FE1F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2315" y="2472045"/>
                <a:ext cx="3096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e 15">
            <a:extLst>
              <a:ext uri="{FF2B5EF4-FFF2-40B4-BE49-F238E27FC236}">
                <a16:creationId xmlns:a16="http://schemas.microsoft.com/office/drawing/2014/main" id="{67AC96D0-45EF-44EB-A8F0-A7F33F69BABA}"/>
              </a:ext>
            </a:extLst>
          </p:cNvPr>
          <p:cNvGrpSpPr/>
          <p:nvPr/>
        </p:nvGrpSpPr>
        <p:grpSpPr>
          <a:xfrm>
            <a:off x="3902515" y="2632965"/>
            <a:ext cx="622080" cy="254520"/>
            <a:chOff x="3902515" y="2632965"/>
            <a:chExt cx="62208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5F65E3E0-5DF7-4466-8A2C-33F2E0AB408D}"/>
                    </a:ext>
                  </a:extLst>
                </p14:cNvPr>
                <p14:cNvContentPartPr/>
                <p14:nvPr/>
              </p14:nvContentPartPr>
              <p14:xfrm>
                <a:off x="3902515" y="2674005"/>
                <a:ext cx="136080" cy="213480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5F65E3E0-5DF7-4466-8A2C-33F2E0AB40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93515" y="2665365"/>
                  <a:ext cx="153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BF8E46A6-956B-4A6F-94D2-0B8ACFDC9EA0}"/>
                    </a:ext>
                  </a:extLst>
                </p14:cNvPr>
                <p14:cNvContentPartPr/>
                <p14:nvPr/>
              </p14:nvContentPartPr>
              <p14:xfrm>
                <a:off x="4061995" y="2632965"/>
                <a:ext cx="129240" cy="143280"/>
              </p14:xfrm>
            </p:contentPart>
          </mc:Choice>
          <mc:Fallback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BF8E46A6-956B-4A6F-94D2-0B8ACFDC9E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3355" y="2624325"/>
                  <a:ext cx="1468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4C76A8D2-E488-43DD-9C50-8CC0EE90311D}"/>
                    </a:ext>
                  </a:extLst>
                </p14:cNvPr>
                <p14:cNvContentPartPr/>
                <p14:nvPr/>
              </p14:nvContentPartPr>
              <p14:xfrm>
                <a:off x="4244155" y="2668605"/>
                <a:ext cx="121320" cy="106920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4C76A8D2-E488-43DD-9C50-8CC0EE9031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35515" y="2659965"/>
                  <a:ext cx="138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78725912-B8AC-4C64-B959-10370BAE79BA}"/>
                    </a:ext>
                  </a:extLst>
                </p14:cNvPr>
                <p14:cNvContentPartPr/>
                <p14:nvPr/>
              </p14:nvContentPartPr>
              <p14:xfrm>
                <a:off x="4364395" y="2632965"/>
                <a:ext cx="160200" cy="115920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78725912-B8AC-4C64-B959-10370BAE79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55395" y="2623965"/>
                  <a:ext cx="17784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1DED68E-D17B-4747-86A5-81E1410071B5}"/>
              </a:ext>
            </a:extLst>
          </p:cNvPr>
          <p:cNvGrpSpPr/>
          <p:nvPr/>
        </p:nvGrpSpPr>
        <p:grpSpPr>
          <a:xfrm>
            <a:off x="4970635" y="2654205"/>
            <a:ext cx="501120" cy="236880"/>
            <a:chOff x="4970635" y="2654205"/>
            <a:chExt cx="50112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3CE2E229-E594-4F28-9355-974DCDA62694}"/>
                    </a:ext>
                  </a:extLst>
                </p14:cNvPr>
                <p14:cNvContentPartPr/>
                <p14:nvPr/>
              </p14:nvContentPartPr>
              <p14:xfrm>
                <a:off x="4970635" y="2674725"/>
                <a:ext cx="163800" cy="216360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3CE2E229-E594-4F28-9355-974DCDA626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61635" y="2666085"/>
                  <a:ext cx="1814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2E449FA6-B2CD-4BAF-9E78-87BF21417240}"/>
                    </a:ext>
                  </a:extLst>
                </p14:cNvPr>
                <p14:cNvContentPartPr/>
                <p14:nvPr/>
              </p14:nvContentPartPr>
              <p14:xfrm>
                <a:off x="5175115" y="2654205"/>
                <a:ext cx="296640" cy="83880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2E449FA6-B2CD-4BAF-9E78-87BF214172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66115" y="2645565"/>
                  <a:ext cx="31428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3673394-4518-4673-9CC8-9CF5C915D4CB}"/>
              </a:ext>
            </a:extLst>
          </p:cNvPr>
          <p:cNvGrpSpPr/>
          <p:nvPr/>
        </p:nvGrpSpPr>
        <p:grpSpPr>
          <a:xfrm>
            <a:off x="6057835" y="2544045"/>
            <a:ext cx="1040400" cy="254160"/>
            <a:chOff x="6057835" y="2544045"/>
            <a:chExt cx="104040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9732915A-C24E-4333-9A11-B24394302127}"/>
                    </a:ext>
                  </a:extLst>
                </p14:cNvPr>
                <p14:cNvContentPartPr/>
                <p14:nvPr/>
              </p14:nvContentPartPr>
              <p14:xfrm>
                <a:off x="6057835" y="2550525"/>
                <a:ext cx="390240" cy="247680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9732915A-C24E-4333-9A11-B243943021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49195" y="2541525"/>
                  <a:ext cx="4078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3043E324-AC19-4FFA-AA39-D0E6492197FF}"/>
                    </a:ext>
                  </a:extLst>
                </p14:cNvPr>
                <p14:cNvContentPartPr/>
                <p14:nvPr/>
              </p14:nvContentPartPr>
              <p14:xfrm>
                <a:off x="6482635" y="2670405"/>
                <a:ext cx="167040" cy="54360"/>
              </p14:xfrm>
            </p:contentPart>
          </mc:Choice>
          <mc:Fallback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3043E324-AC19-4FFA-AA39-D0E6492197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73635" y="2661405"/>
                  <a:ext cx="184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6D7BA135-B305-4386-ACC8-AEA0A373B604}"/>
                    </a:ext>
                  </a:extLst>
                </p14:cNvPr>
                <p14:cNvContentPartPr/>
                <p14:nvPr/>
              </p14:nvContentPartPr>
              <p14:xfrm>
                <a:off x="6701155" y="2544045"/>
                <a:ext cx="4680" cy="21240"/>
              </p14:xfrm>
            </p:contentPart>
          </mc:Choice>
          <mc:Fallback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6D7BA135-B305-4386-ACC8-AEA0A373B60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92515" y="2535045"/>
                  <a:ext cx="22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E887B953-DADD-451E-BD9B-EA6470E16852}"/>
                    </a:ext>
                  </a:extLst>
                </p14:cNvPr>
                <p14:cNvContentPartPr/>
                <p14:nvPr/>
              </p14:nvContentPartPr>
              <p14:xfrm>
                <a:off x="6719155" y="2666445"/>
                <a:ext cx="379080" cy="87840"/>
              </p14:xfrm>
            </p:contentPart>
          </mc:Choice>
          <mc:Fallback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E887B953-DADD-451E-BD9B-EA6470E1685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10515" y="2657445"/>
                  <a:ext cx="396720" cy="1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78B8B578-E30F-4191-883F-E48427853CD4}"/>
                  </a:ext>
                </a:extLst>
              </p14:cNvPr>
              <p14:cNvContentPartPr/>
              <p14:nvPr/>
            </p14:nvContentPartPr>
            <p14:xfrm>
              <a:off x="7322155" y="2440725"/>
              <a:ext cx="86760" cy="171720"/>
            </p14:xfrm>
          </p:contentPart>
        </mc:Choice>
        <mc:Fallback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78B8B578-E30F-4191-883F-E48427853CD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13155" y="2431725"/>
                <a:ext cx="1044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03B209D6-16BF-492F-A204-323BBB728A41}"/>
                  </a:ext>
                </a:extLst>
              </p14:cNvPr>
              <p14:cNvContentPartPr/>
              <p14:nvPr/>
            </p14:nvContentPartPr>
            <p14:xfrm>
              <a:off x="7333315" y="2819085"/>
              <a:ext cx="2520" cy="3600"/>
            </p14:xfrm>
          </p:contentPart>
        </mc:Choice>
        <mc:Fallback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03B209D6-16BF-492F-A204-323BBB728A4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24315" y="2810445"/>
                <a:ext cx="201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61433899-FE78-4A0C-8A26-5BCC5108D7E3}"/>
                  </a:ext>
                </a:extLst>
              </p14:cNvPr>
              <p14:cNvContentPartPr/>
              <p14:nvPr/>
            </p14:nvContentPartPr>
            <p14:xfrm>
              <a:off x="2632795" y="3673365"/>
              <a:ext cx="148320" cy="143280"/>
            </p14:xfrm>
          </p:contentPart>
        </mc:Choice>
        <mc:Fallback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61433899-FE78-4A0C-8A26-5BCC5108D7E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24155" y="3664365"/>
                <a:ext cx="1659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32E9626B-C25A-4458-A31A-AB4FB44D9105}"/>
                  </a:ext>
                </a:extLst>
              </p14:cNvPr>
              <p14:cNvContentPartPr/>
              <p14:nvPr/>
            </p14:nvContentPartPr>
            <p14:xfrm>
              <a:off x="2988115" y="3763005"/>
              <a:ext cx="17640" cy="5760"/>
            </p14:xfrm>
          </p:contentPart>
        </mc:Choice>
        <mc:Fallback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32E9626B-C25A-4458-A31A-AB4FB44D910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79115" y="3754365"/>
                <a:ext cx="352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EA93A830-41FC-43C0-953C-9763AE232395}"/>
                  </a:ext>
                </a:extLst>
              </p14:cNvPr>
              <p14:cNvContentPartPr/>
              <p14:nvPr/>
            </p14:nvContentPartPr>
            <p14:xfrm>
              <a:off x="3271075" y="3727725"/>
              <a:ext cx="32040" cy="10080"/>
            </p14:xfrm>
          </p:contentPart>
        </mc:Choice>
        <mc:Fallback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EA93A830-41FC-43C0-953C-9763AE23239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62075" y="3718725"/>
                <a:ext cx="496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5A0D4C90-C818-4055-822B-62D855C6E3B1}"/>
                  </a:ext>
                </a:extLst>
              </p14:cNvPr>
              <p14:cNvContentPartPr/>
              <p14:nvPr/>
            </p14:nvContentPartPr>
            <p14:xfrm>
              <a:off x="3491395" y="3728805"/>
              <a:ext cx="11160" cy="5040"/>
            </p14:xfrm>
          </p:contentPart>
        </mc:Choice>
        <mc:Fallback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5A0D4C90-C818-4055-822B-62D855C6E3B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82395" y="3719805"/>
                <a:ext cx="2880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ZoneTexte 28">
            <a:extLst>
              <a:ext uri="{FF2B5EF4-FFF2-40B4-BE49-F238E27FC236}">
                <a16:creationId xmlns:a16="http://schemas.microsoft.com/office/drawing/2014/main" id="{9C382E0D-67F0-4DB4-BB40-6513E269B8DB}"/>
              </a:ext>
            </a:extLst>
          </p:cNvPr>
          <p:cNvSpPr txBox="1"/>
          <p:nvPr/>
        </p:nvSpPr>
        <p:spPr>
          <a:xfrm>
            <a:off x="94891" y="86264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Cycle 2</a:t>
            </a:r>
          </a:p>
        </p:txBody>
      </p:sp>
    </p:spTree>
    <p:extLst>
      <p:ext uri="{BB962C8B-B14F-4D97-AF65-F5344CB8AC3E}">
        <p14:creationId xmlns:p14="http://schemas.microsoft.com/office/powerpoint/2010/main" val="1321203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10</a:t>
            </a:r>
          </a:p>
        </p:txBody>
      </p:sp>
    </p:spTree>
    <p:extLst>
      <p:ext uri="{BB962C8B-B14F-4D97-AF65-F5344CB8AC3E}">
        <p14:creationId xmlns:p14="http://schemas.microsoft.com/office/powerpoint/2010/main" val="366864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11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0F026D5-D536-4CF1-A524-B10F08539037}"/>
              </a:ext>
            </a:extLst>
          </p:cNvPr>
          <p:cNvGrpSpPr/>
          <p:nvPr/>
        </p:nvGrpSpPr>
        <p:grpSpPr>
          <a:xfrm>
            <a:off x="1211155" y="654983"/>
            <a:ext cx="402120" cy="209520"/>
            <a:chOff x="1211155" y="654983"/>
            <a:chExt cx="402120" cy="2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Encre 2">
                  <a:extLst>
                    <a:ext uri="{FF2B5EF4-FFF2-40B4-BE49-F238E27FC236}">
                      <a16:creationId xmlns:a16="http://schemas.microsoft.com/office/drawing/2014/main" id="{A71D8392-C64C-462C-A488-A338C2AD87AE}"/>
                    </a:ext>
                  </a:extLst>
                </p14:cNvPr>
                <p14:cNvContentPartPr/>
                <p14:nvPr/>
              </p14:nvContentPartPr>
              <p14:xfrm>
                <a:off x="1211155" y="654983"/>
                <a:ext cx="177120" cy="209520"/>
              </p14:xfrm>
            </p:contentPart>
          </mc:Choice>
          <mc:Fallback>
            <p:pic>
              <p:nvPicPr>
                <p:cNvPr id="3" name="Encre 2">
                  <a:extLst>
                    <a:ext uri="{FF2B5EF4-FFF2-40B4-BE49-F238E27FC236}">
                      <a16:creationId xmlns:a16="http://schemas.microsoft.com/office/drawing/2014/main" id="{A71D8392-C64C-462C-A488-A338C2AD87A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02515" y="646343"/>
                  <a:ext cx="194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78122A11-2082-4E23-97A5-17981AFF67DD}"/>
                    </a:ext>
                  </a:extLst>
                </p14:cNvPr>
                <p14:cNvContentPartPr/>
                <p14:nvPr/>
              </p14:nvContentPartPr>
              <p14:xfrm>
                <a:off x="1419955" y="721943"/>
                <a:ext cx="44640" cy="108720"/>
              </p14:xfrm>
            </p:contentPart>
          </mc:Choice>
          <mc:Fallback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78122A11-2082-4E23-97A5-17981AFF67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10955" y="713303"/>
                  <a:ext cx="62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A486B828-BC12-4F8C-AA6D-05CC2C579549}"/>
                    </a:ext>
                  </a:extLst>
                </p14:cNvPr>
                <p14:cNvContentPartPr/>
                <p14:nvPr/>
              </p14:nvContentPartPr>
              <p14:xfrm>
                <a:off x="1481155" y="779543"/>
                <a:ext cx="132120" cy="65520"/>
              </p14:xfrm>
            </p:contentPart>
          </mc:Choice>
          <mc:Fallback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A486B828-BC12-4F8C-AA6D-05CC2C5795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72155" y="770903"/>
                  <a:ext cx="1497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446222F-7736-4029-91C0-80C62C1EF879}"/>
              </a:ext>
            </a:extLst>
          </p:cNvPr>
          <p:cNvGrpSpPr/>
          <p:nvPr/>
        </p:nvGrpSpPr>
        <p:grpSpPr>
          <a:xfrm>
            <a:off x="1817755" y="634823"/>
            <a:ext cx="1187640" cy="390600"/>
            <a:chOff x="1817755" y="634823"/>
            <a:chExt cx="1187640" cy="3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B10C706C-EDD9-4941-930E-27435377C9F8}"/>
                    </a:ext>
                  </a:extLst>
                </p14:cNvPr>
                <p14:cNvContentPartPr/>
                <p14:nvPr/>
              </p14:nvContentPartPr>
              <p14:xfrm>
                <a:off x="1817755" y="792863"/>
                <a:ext cx="31680" cy="232560"/>
              </p14:xfrm>
            </p:contentPart>
          </mc:Choice>
          <mc:Fallback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B10C706C-EDD9-4941-930E-27435377C9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09115" y="783863"/>
                  <a:ext cx="493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43376684-4AB4-45C2-B2B3-7FE84B678595}"/>
                    </a:ext>
                  </a:extLst>
                </p14:cNvPr>
                <p14:cNvContentPartPr/>
                <p14:nvPr/>
              </p14:nvContentPartPr>
              <p14:xfrm>
                <a:off x="1877515" y="634823"/>
                <a:ext cx="2880" cy="19080"/>
              </p14:xfrm>
            </p:contentPart>
          </mc:Choice>
          <mc:Fallback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43376684-4AB4-45C2-B2B3-7FE84B6785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8515" y="625823"/>
                  <a:ext cx="20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920B59D7-AF1A-47BD-AC16-0A4D86E53856}"/>
                    </a:ext>
                  </a:extLst>
                </p14:cNvPr>
                <p14:cNvContentPartPr/>
                <p14:nvPr/>
              </p14:nvContentPartPr>
              <p14:xfrm>
                <a:off x="1918555" y="748583"/>
                <a:ext cx="117720" cy="69840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920B59D7-AF1A-47BD-AC16-0A4D86E538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09915" y="739943"/>
                  <a:ext cx="135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A94C854F-71F7-403D-BCEE-3D501E6BC207}"/>
                    </a:ext>
                  </a:extLst>
                </p14:cNvPr>
                <p14:cNvContentPartPr/>
                <p14:nvPr/>
              </p14:nvContentPartPr>
              <p14:xfrm>
                <a:off x="2080555" y="752903"/>
                <a:ext cx="96120" cy="244800"/>
              </p14:xfrm>
            </p:contentPart>
          </mc:Choice>
          <mc:Fallback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A94C854F-71F7-403D-BCEE-3D501E6BC2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71915" y="744263"/>
                  <a:ext cx="1137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F4C532D6-E857-4842-A0C3-4B35EAF9E8B4}"/>
                    </a:ext>
                  </a:extLst>
                </p14:cNvPr>
                <p14:cNvContentPartPr/>
                <p14:nvPr/>
              </p14:nvContentPartPr>
              <p14:xfrm>
                <a:off x="2225995" y="787823"/>
                <a:ext cx="196560" cy="52200"/>
              </p14:xfrm>
            </p:contentPart>
          </mc:Choice>
          <mc:Fallback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F4C532D6-E857-4842-A0C3-4B35EAF9E8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17355" y="778823"/>
                  <a:ext cx="214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70F403FC-E1A5-4774-9231-439C356B8956}"/>
                    </a:ext>
                  </a:extLst>
                </p14:cNvPr>
                <p14:cNvContentPartPr/>
                <p14:nvPr/>
              </p14:nvContentPartPr>
              <p14:xfrm>
                <a:off x="2422555" y="656783"/>
                <a:ext cx="21960" cy="38880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70F403FC-E1A5-4774-9231-439C356B89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13555" y="647783"/>
                  <a:ext cx="39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B17CC83F-E435-4C2F-9481-1B9DCCF42C27}"/>
                    </a:ext>
                  </a:extLst>
                </p14:cNvPr>
                <p14:cNvContentPartPr/>
                <p14:nvPr/>
              </p14:nvContentPartPr>
              <p14:xfrm>
                <a:off x="2452435" y="712583"/>
                <a:ext cx="83160" cy="170280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B17CC83F-E435-4C2F-9481-1B9DCCF42C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43435" y="703583"/>
                  <a:ext cx="100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C3439D73-C17D-4194-9F1C-61C8B9F6A945}"/>
                    </a:ext>
                  </a:extLst>
                </p14:cNvPr>
                <p14:cNvContentPartPr/>
                <p14:nvPr/>
              </p14:nvContentPartPr>
              <p14:xfrm>
                <a:off x="2537755" y="794303"/>
                <a:ext cx="161640" cy="72360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C3439D73-C17D-4194-9F1C-61C8B9F6A9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29115" y="785663"/>
                  <a:ext cx="179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C9F6FC32-C1EF-405C-9B59-792B1A0F7F2D}"/>
                    </a:ext>
                  </a:extLst>
                </p14:cNvPr>
                <p14:cNvContentPartPr/>
                <p14:nvPr/>
              </p14:nvContentPartPr>
              <p14:xfrm>
                <a:off x="2728555" y="793223"/>
                <a:ext cx="276840" cy="106200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C9F6FC32-C1EF-405C-9B59-792B1A0F7F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19555" y="784583"/>
                  <a:ext cx="294480" cy="12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787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12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8966782-8278-419F-B05E-E4C58637E49A}"/>
              </a:ext>
            </a:extLst>
          </p:cNvPr>
          <p:cNvSpPr txBox="1"/>
          <p:nvPr/>
        </p:nvSpPr>
        <p:spPr>
          <a:xfrm>
            <a:off x="94891" y="86264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Cycle 3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8ADB7B91-4A8B-415B-B46F-F7B08295EF7B}"/>
              </a:ext>
            </a:extLst>
          </p:cNvPr>
          <p:cNvGrpSpPr/>
          <p:nvPr/>
        </p:nvGrpSpPr>
        <p:grpSpPr>
          <a:xfrm>
            <a:off x="2566915" y="1104623"/>
            <a:ext cx="1222200" cy="854280"/>
            <a:chOff x="2566915" y="1104623"/>
            <a:chExt cx="1222200" cy="85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31424D4B-6B45-4150-AC0C-331CA8DC09FC}"/>
                    </a:ext>
                  </a:extLst>
                </p14:cNvPr>
                <p14:cNvContentPartPr/>
                <p14:nvPr/>
              </p14:nvContentPartPr>
              <p14:xfrm>
                <a:off x="2566915" y="1104623"/>
                <a:ext cx="729000" cy="775080"/>
              </p14:xfrm>
            </p:contentPart>
          </mc:Choice>
          <mc:Fallback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31424D4B-6B45-4150-AC0C-331CA8DC09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58275" y="1095623"/>
                  <a:ext cx="74664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F7265FC8-3554-45F2-8066-DB5557C9ABB5}"/>
                    </a:ext>
                  </a:extLst>
                </p14:cNvPr>
                <p14:cNvContentPartPr/>
                <p14:nvPr/>
              </p14:nvContentPartPr>
              <p14:xfrm>
                <a:off x="3507595" y="1716263"/>
                <a:ext cx="281520" cy="242640"/>
              </p14:xfrm>
            </p:contentPart>
          </mc:Choice>
          <mc:Fallback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F7265FC8-3554-45F2-8066-DB5557C9AB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8595" y="1707623"/>
                  <a:ext cx="29916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C43EFD2-7037-4032-BC95-F4553699972B}"/>
              </a:ext>
            </a:extLst>
          </p:cNvPr>
          <p:cNvGrpSpPr/>
          <p:nvPr/>
        </p:nvGrpSpPr>
        <p:grpSpPr>
          <a:xfrm>
            <a:off x="3935995" y="1501703"/>
            <a:ext cx="1054800" cy="458640"/>
            <a:chOff x="3935995" y="1501703"/>
            <a:chExt cx="1054800" cy="45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68C34841-4BDA-4221-85B3-100FB72DB78A}"/>
                    </a:ext>
                  </a:extLst>
                </p14:cNvPr>
                <p14:cNvContentPartPr/>
                <p14:nvPr/>
              </p14:nvContentPartPr>
              <p14:xfrm>
                <a:off x="3935995" y="1501703"/>
                <a:ext cx="80640" cy="425880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68C34841-4BDA-4221-85B3-100FB72DB7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7355" y="1492703"/>
                  <a:ext cx="982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DEE3F698-0D67-4ACC-A6F1-27879B1EDD5E}"/>
                    </a:ext>
                  </a:extLst>
                </p14:cNvPr>
                <p14:cNvContentPartPr/>
                <p14:nvPr/>
              </p14:nvContentPartPr>
              <p14:xfrm>
                <a:off x="3948595" y="1710863"/>
                <a:ext cx="87120" cy="12600"/>
              </p14:xfrm>
            </p:contentPart>
          </mc:Choice>
          <mc:Fallback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DEE3F698-0D67-4ACC-A6F1-27879B1EDD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39595" y="1702223"/>
                  <a:ext cx="104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FEE1C8AB-8B95-4AA1-BE89-077010546405}"/>
                    </a:ext>
                  </a:extLst>
                </p14:cNvPr>
                <p14:cNvContentPartPr/>
                <p14:nvPr/>
              </p14:nvContentPartPr>
              <p14:xfrm>
                <a:off x="4088275" y="1736783"/>
                <a:ext cx="188280" cy="198720"/>
              </p14:xfrm>
            </p:contentPart>
          </mc:Choice>
          <mc:Fallback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FEE1C8AB-8B95-4AA1-BE89-0770105464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79275" y="1727783"/>
                  <a:ext cx="2059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31F6C4D3-22BB-4898-9AE2-AB2A815B69C2}"/>
                    </a:ext>
                  </a:extLst>
                </p14:cNvPr>
                <p14:cNvContentPartPr/>
                <p14:nvPr/>
              </p14:nvContentPartPr>
              <p14:xfrm>
                <a:off x="4308235" y="1739663"/>
                <a:ext cx="545400" cy="210240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31F6C4D3-22BB-4898-9AE2-AB2A815B69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9235" y="1731023"/>
                  <a:ext cx="563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5374401D-01F6-47B4-897B-D0FE665DBD6D}"/>
                    </a:ext>
                  </a:extLst>
                </p14:cNvPr>
                <p14:cNvContentPartPr/>
                <p14:nvPr/>
              </p14:nvContentPartPr>
              <p14:xfrm>
                <a:off x="4953355" y="1956743"/>
                <a:ext cx="37440" cy="3600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5374401D-01F6-47B4-897B-D0FE665DBD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44715" y="1947743"/>
                  <a:ext cx="5508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714748A2-8152-435B-A6B0-256C0BD86708}"/>
                  </a:ext>
                </a:extLst>
              </p14:cNvPr>
              <p14:cNvContentPartPr/>
              <p14:nvPr/>
            </p14:nvContentPartPr>
            <p14:xfrm>
              <a:off x="3492835" y="2199743"/>
              <a:ext cx="219600" cy="46044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714748A2-8152-435B-A6B0-256C0BD867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4195" y="2191103"/>
                <a:ext cx="237240" cy="47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6BC3D080-D73E-4458-B6B6-1DFE0116C247}"/>
              </a:ext>
            </a:extLst>
          </p:cNvPr>
          <p:cNvGrpSpPr/>
          <p:nvPr/>
        </p:nvGrpSpPr>
        <p:grpSpPr>
          <a:xfrm>
            <a:off x="3995755" y="2199743"/>
            <a:ext cx="1931400" cy="467640"/>
            <a:chOff x="3995755" y="2199743"/>
            <a:chExt cx="193140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14F72F22-6650-4B23-AD4F-14C89B8DC4EB}"/>
                    </a:ext>
                  </a:extLst>
                </p14:cNvPr>
                <p14:cNvContentPartPr/>
                <p14:nvPr/>
              </p14:nvContentPartPr>
              <p14:xfrm>
                <a:off x="3995755" y="2389103"/>
                <a:ext cx="198720" cy="156960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14F72F22-6650-4B23-AD4F-14C89B8DC4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86755" y="2380463"/>
                  <a:ext cx="216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5FA8181C-6054-4240-87DF-131885FA7051}"/>
                    </a:ext>
                  </a:extLst>
                </p14:cNvPr>
                <p14:cNvContentPartPr/>
                <p14:nvPr/>
              </p14:nvContentPartPr>
              <p14:xfrm>
                <a:off x="4249555" y="2432303"/>
                <a:ext cx="390960" cy="10152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5FA8181C-6054-4240-87DF-131885FA70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40555" y="2423663"/>
                  <a:ext cx="408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9333B3C2-0F28-4130-90B0-5986A5C19C38}"/>
                    </a:ext>
                  </a:extLst>
                </p14:cNvPr>
                <p14:cNvContentPartPr/>
                <p14:nvPr/>
              </p14:nvContentPartPr>
              <p14:xfrm>
                <a:off x="4690195" y="2383703"/>
                <a:ext cx="151560" cy="283680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9333B3C2-0F28-4130-90B0-5986A5C19C3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81555" y="2374703"/>
                  <a:ext cx="1692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1AE75737-989F-404A-959D-A0062EB1E5BF}"/>
                    </a:ext>
                  </a:extLst>
                </p14:cNvPr>
                <p14:cNvContentPartPr/>
                <p14:nvPr/>
              </p14:nvContentPartPr>
              <p14:xfrm>
                <a:off x="4869115" y="2454263"/>
                <a:ext cx="47160" cy="32400"/>
              </p14:xfrm>
            </p:contentPart>
          </mc:Choice>
          <mc:Fallback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1AE75737-989F-404A-959D-A0062EB1E5B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60475" y="2445263"/>
                  <a:ext cx="64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342D14EE-C89B-47B2-B14C-0C92798846A6}"/>
                    </a:ext>
                  </a:extLst>
                </p14:cNvPr>
                <p14:cNvContentPartPr/>
                <p14:nvPr/>
              </p14:nvContentPartPr>
              <p14:xfrm>
                <a:off x="5045875" y="2199743"/>
                <a:ext cx="181800" cy="317880"/>
              </p14:xfrm>
            </p:contentPart>
          </mc:Choice>
          <mc:Fallback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342D14EE-C89B-47B2-B14C-0C92798846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36875" y="2191103"/>
                  <a:ext cx="1994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B69B20B9-3CCC-4DA9-A24A-F7C00D933453}"/>
                    </a:ext>
                  </a:extLst>
                </p14:cNvPr>
                <p14:cNvContentPartPr/>
                <p14:nvPr/>
              </p14:nvContentPartPr>
              <p14:xfrm>
                <a:off x="5250355" y="2372543"/>
                <a:ext cx="21960" cy="14760"/>
              </p14:xfrm>
            </p:contentPart>
          </mc:Choice>
          <mc:Fallback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B69B20B9-3CCC-4DA9-A24A-F7C00D93345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41715" y="2363903"/>
                  <a:ext cx="39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F17BE862-381A-477D-B949-041BDCADD165}"/>
                    </a:ext>
                  </a:extLst>
                </p14:cNvPr>
                <p14:cNvContentPartPr/>
                <p14:nvPr/>
              </p14:nvContentPartPr>
              <p14:xfrm>
                <a:off x="5247835" y="2478023"/>
                <a:ext cx="121320" cy="12024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F17BE862-381A-477D-B949-041BDCADD1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38835" y="2469383"/>
                  <a:ext cx="138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87DEF12C-A11E-477D-8A17-93681556BB06}"/>
                    </a:ext>
                  </a:extLst>
                </p14:cNvPr>
                <p14:cNvContentPartPr/>
                <p14:nvPr/>
              </p14:nvContentPartPr>
              <p14:xfrm>
                <a:off x="5454475" y="2461823"/>
                <a:ext cx="93240" cy="17388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87DEF12C-A11E-477D-8A17-93681556BB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45475" y="2453183"/>
                  <a:ext cx="110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85B47892-3FD2-4EB4-91C4-ABFFE5845030}"/>
                    </a:ext>
                  </a:extLst>
                </p14:cNvPr>
                <p14:cNvContentPartPr/>
                <p14:nvPr/>
              </p14:nvContentPartPr>
              <p14:xfrm>
                <a:off x="5570395" y="2559023"/>
                <a:ext cx="12240" cy="2988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85B47892-3FD2-4EB4-91C4-ABFFE58450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61395" y="2550383"/>
                  <a:ext cx="29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BB09B6DA-15A5-43D6-BBEF-FFD863D5813C}"/>
                    </a:ext>
                  </a:extLst>
                </p14:cNvPr>
                <p14:cNvContentPartPr/>
                <p14:nvPr/>
              </p14:nvContentPartPr>
              <p14:xfrm>
                <a:off x="5709355" y="2530583"/>
                <a:ext cx="217800" cy="11124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BB09B6DA-15A5-43D6-BBEF-FFD863D581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00715" y="2521943"/>
                  <a:ext cx="23544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4695AECF-30B1-418C-B76A-BBCBC1F8BB58}"/>
              </a:ext>
            </a:extLst>
          </p:cNvPr>
          <p:cNvGrpSpPr/>
          <p:nvPr/>
        </p:nvGrpSpPr>
        <p:grpSpPr>
          <a:xfrm>
            <a:off x="6626635" y="2269943"/>
            <a:ext cx="568800" cy="657360"/>
            <a:chOff x="6626635" y="2269943"/>
            <a:chExt cx="568800" cy="65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3A9F43ED-1E1F-4841-BE99-E0E89D00FB11}"/>
                    </a:ext>
                  </a:extLst>
                </p14:cNvPr>
                <p14:cNvContentPartPr/>
                <p14:nvPr/>
              </p14:nvContentPartPr>
              <p14:xfrm>
                <a:off x="6630955" y="2335823"/>
                <a:ext cx="56520" cy="307080"/>
              </p14:xfrm>
            </p:contentPart>
          </mc:Choice>
          <mc:Fallback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3A9F43ED-1E1F-4841-BE99-E0E89D00FB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22315" y="2326823"/>
                  <a:ext cx="741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FA71072A-74CB-4B14-965C-5DCE66407CF2}"/>
                    </a:ext>
                  </a:extLst>
                </p14:cNvPr>
                <p14:cNvContentPartPr/>
                <p14:nvPr/>
              </p14:nvContentPartPr>
              <p14:xfrm>
                <a:off x="6626635" y="2501063"/>
                <a:ext cx="210600" cy="161640"/>
              </p14:xfrm>
            </p:contentPart>
          </mc:Choice>
          <mc:Fallback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FA71072A-74CB-4B14-965C-5DCE66407C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17995" y="2492423"/>
                  <a:ext cx="2282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50D52CCC-9E4E-4715-AF2D-C928FC600F9B}"/>
                    </a:ext>
                  </a:extLst>
                </p14:cNvPr>
                <p14:cNvContentPartPr/>
                <p14:nvPr/>
              </p14:nvContentPartPr>
              <p14:xfrm>
                <a:off x="6758035" y="2372543"/>
                <a:ext cx="170640" cy="338040"/>
              </p14:xfrm>
            </p:contentPart>
          </mc:Choice>
          <mc:Fallback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50D52CCC-9E4E-4715-AF2D-C928FC600F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49395" y="2363903"/>
                  <a:ext cx="1882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65A132DA-6BA4-495F-A7A1-0206DA1C2977}"/>
                    </a:ext>
                  </a:extLst>
                </p14:cNvPr>
                <p14:cNvContentPartPr/>
                <p14:nvPr/>
              </p14:nvContentPartPr>
              <p14:xfrm>
                <a:off x="6909955" y="2498903"/>
                <a:ext cx="110880" cy="19800"/>
              </p14:xfrm>
            </p:contentPart>
          </mc:Choice>
          <mc:Fallback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65A132DA-6BA4-495F-A7A1-0206DA1C297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00955" y="2490263"/>
                  <a:ext cx="128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7AAE613D-6A0F-40FE-BF9F-A6DBADE38962}"/>
                    </a:ext>
                  </a:extLst>
                </p14:cNvPr>
                <p14:cNvContentPartPr/>
                <p14:nvPr/>
              </p14:nvContentPartPr>
              <p14:xfrm>
                <a:off x="7035235" y="2269943"/>
                <a:ext cx="160200" cy="657360"/>
              </p14:xfrm>
            </p:contentPart>
          </mc:Choice>
          <mc:Fallback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7AAE613D-6A0F-40FE-BF9F-A6DBADE3896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26595" y="2260943"/>
                  <a:ext cx="177840" cy="67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44EFBA4A-E572-44E7-B98A-5720C70282F2}"/>
                  </a:ext>
                </a:extLst>
              </p14:cNvPr>
              <p14:cNvContentPartPr/>
              <p14:nvPr/>
            </p14:nvContentPartPr>
            <p14:xfrm>
              <a:off x="1027195" y="3523463"/>
              <a:ext cx="280080" cy="448920"/>
            </p14:xfrm>
          </p:contentPart>
        </mc:Choice>
        <mc:Fallback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44EFBA4A-E572-44E7-B98A-5720C70282F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8555" y="3514463"/>
                <a:ext cx="297720" cy="46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196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13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A9E4A68E-21FD-4B00-84AE-DAE2B50579B1}"/>
                  </a:ext>
                </a:extLst>
              </p14:cNvPr>
              <p14:cNvContentPartPr/>
              <p14:nvPr/>
            </p14:nvContentPartPr>
            <p14:xfrm>
              <a:off x="2539915" y="1521143"/>
              <a:ext cx="520200" cy="590400"/>
            </p14:xfrm>
          </p:contentPart>
        </mc:Choice>
        <mc:Fallback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A9E4A68E-21FD-4B00-84AE-DAE2B50579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915" y="1512503"/>
                <a:ext cx="53784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08B24D92-D556-43BE-A9D6-4AAFDDFCF32D}"/>
                  </a:ext>
                </a:extLst>
              </p14:cNvPr>
              <p14:cNvContentPartPr/>
              <p14:nvPr/>
            </p14:nvContentPartPr>
            <p14:xfrm>
              <a:off x="3080995" y="1508543"/>
              <a:ext cx="133920" cy="19332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08B24D92-D556-43BE-A9D6-4AAFDDFCF3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1995" y="1499903"/>
                <a:ext cx="1515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ED3F7451-3A98-48CC-8A15-B3972AD63CDD}"/>
                  </a:ext>
                </a:extLst>
              </p14:cNvPr>
              <p14:cNvContentPartPr/>
              <p14:nvPr/>
            </p14:nvContentPartPr>
            <p14:xfrm>
              <a:off x="3390595" y="804383"/>
              <a:ext cx="657720" cy="105768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ED3F7451-3A98-48CC-8A15-B3972AD63C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1955" y="795743"/>
                <a:ext cx="675360" cy="10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7967C8ED-FFA7-4BF7-A7D1-E0259DA51A46}"/>
                  </a:ext>
                </a:extLst>
              </p14:cNvPr>
              <p14:cNvContentPartPr/>
              <p14:nvPr/>
            </p14:nvContentPartPr>
            <p14:xfrm>
              <a:off x="4044355" y="1565063"/>
              <a:ext cx="576000" cy="236160"/>
            </p14:xfrm>
          </p:contentPart>
        </mc:Choice>
        <mc:Fallback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7967C8ED-FFA7-4BF7-A7D1-E0259DA51A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5715" y="1556423"/>
                <a:ext cx="59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B98AE967-AB8C-43D4-8E13-078E06614F01}"/>
                  </a:ext>
                </a:extLst>
              </p14:cNvPr>
              <p14:cNvContentPartPr/>
              <p14:nvPr/>
            </p14:nvContentPartPr>
            <p14:xfrm>
              <a:off x="3809995" y="1418543"/>
              <a:ext cx="41040" cy="3312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B98AE967-AB8C-43D4-8E13-078E06614F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1355" y="1409903"/>
                <a:ext cx="586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3A31E91F-33E4-4B03-BC76-6F388FFD58D3}"/>
                  </a:ext>
                </a:extLst>
              </p14:cNvPr>
              <p14:cNvContentPartPr/>
              <p14:nvPr/>
            </p14:nvContentPartPr>
            <p14:xfrm>
              <a:off x="4510195" y="1961063"/>
              <a:ext cx="333720" cy="602640"/>
            </p14:xfrm>
          </p:contentPart>
        </mc:Choice>
        <mc:Fallback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3A31E91F-33E4-4B03-BC76-6F388FFD58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01195" y="1952063"/>
                <a:ext cx="351360" cy="62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e 22">
            <a:extLst>
              <a:ext uri="{FF2B5EF4-FFF2-40B4-BE49-F238E27FC236}">
                <a16:creationId xmlns:a16="http://schemas.microsoft.com/office/drawing/2014/main" id="{ECB6DED5-6274-4629-84A2-AB59F278A691}"/>
              </a:ext>
            </a:extLst>
          </p:cNvPr>
          <p:cNvGrpSpPr/>
          <p:nvPr/>
        </p:nvGrpSpPr>
        <p:grpSpPr>
          <a:xfrm>
            <a:off x="5110675" y="1973303"/>
            <a:ext cx="1135440" cy="717120"/>
            <a:chOff x="5110675" y="1973303"/>
            <a:chExt cx="1135440" cy="71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25618D4B-55D4-4C7A-952B-D3B07B8A4851}"/>
                    </a:ext>
                  </a:extLst>
                </p14:cNvPr>
                <p14:cNvContentPartPr/>
                <p14:nvPr/>
              </p14:nvContentPartPr>
              <p14:xfrm>
                <a:off x="5110675" y="2116223"/>
                <a:ext cx="113760" cy="307800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25618D4B-55D4-4C7A-952B-D3B07B8A48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2035" y="2107583"/>
                  <a:ext cx="1314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98F7882-92FC-43B5-8806-989FB0E71712}"/>
                    </a:ext>
                  </a:extLst>
                </p14:cNvPr>
                <p14:cNvContentPartPr/>
                <p14:nvPr/>
              </p14:nvContentPartPr>
              <p14:xfrm>
                <a:off x="5614675" y="2315663"/>
                <a:ext cx="8640" cy="31320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98F7882-92FC-43B5-8806-989FB0E717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6035" y="2307023"/>
                  <a:ext cx="26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1F5D2608-0E72-4488-85DD-788227EFCB3A}"/>
                    </a:ext>
                  </a:extLst>
                </p14:cNvPr>
                <p14:cNvContentPartPr/>
                <p14:nvPr/>
              </p14:nvContentPartPr>
              <p14:xfrm>
                <a:off x="5404075" y="2236103"/>
                <a:ext cx="16920" cy="136440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1F5D2608-0E72-4488-85DD-788227EFCB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95435" y="2227463"/>
                  <a:ext cx="345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C4485499-A37E-4EAB-959B-8DFDCED261AC}"/>
                    </a:ext>
                  </a:extLst>
                </p14:cNvPr>
                <p14:cNvContentPartPr/>
                <p14:nvPr/>
              </p14:nvContentPartPr>
              <p14:xfrm>
                <a:off x="5512435" y="2070863"/>
                <a:ext cx="7920" cy="26640"/>
              </p14:xfrm>
            </p:contentPart>
          </mc:Choice>
          <mc:Fallback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C4485499-A37E-4EAB-959B-8DFDCED261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03795" y="2061863"/>
                  <a:ext cx="255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A659848A-BDCA-471E-A826-4F04161C65B1}"/>
                    </a:ext>
                  </a:extLst>
                </p14:cNvPr>
                <p14:cNvContentPartPr/>
                <p14:nvPr/>
              </p14:nvContentPartPr>
              <p14:xfrm>
                <a:off x="5455195" y="2268503"/>
                <a:ext cx="205560" cy="118080"/>
              </p14:xfrm>
            </p:contentPart>
          </mc:Choice>
          <mc:Fallback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A659848A-BDCA-471E-A826-4F04161C65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6195" y="2259503"/>
                  <a:ext cx="223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5E8E653F-120F-44DD-B81C-2E0B5B8DBF0F}"/>
                    </a:ext>
                  </a:extLst>
                </p14:cNvPr>
                <p14:cNvContentPartPr/>
                <p14:nvPr/>
              </p14:nvContentPartPr>
              <p14:xfrm>
                <a:off x="5729515" y="2015423"/>
                <a:ext cx="323640" cy="558000"/>
              </p14:xfrm>
            </p:contentPart>
          </mc:Choice>
          <mc:Fallback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5E8E653F-120F-44DD-B81C-2E0B5B8DBF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20875" y="2006783"/>
                  <a:ext cx="34128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9A6AF9B2-9FD8-4FFC-9B4A-201E94979F58}"/>
                    </a:ext>
                  </a:extLst>
                </p14:cNvPr>
                <p14:cNvContentPartPr/>
                <p14:nvPr/>
              </p14:nvContentPartPr>
              <p14:xfrm>
                <a:off x="6167635" y="1973303"/>
                <a:ext cx="78480" cy="71712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9A6AF9B2-9FD8-4FFC-9B4A-201E94979F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58635" y="1964663"/>
                  <a:ext cx="96120" cy="73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E822060D-612C-4BFB-B668-8677ECFC0E6B}"/>
                  </a:ext>
                </a:extLst>
              </p14:cNvPr>
              <p14:cNvContentPartPr/>
              <p14:nvPr/>
            </p14:nvContentPartPr>
            <p14:xfrm>
              <a:off x="1167235" y="4556663"/>
              <a:ext cx="416160" cy="297360"/>
            </p14:xfrm>
          </p:contentPart>
        </mc:Choice>
        <mc:Fallback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E822060D-612C-4BFB-B668-8677ECFC0E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58235" y="4547663"/>
                <a:ext cx="4338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04520D28-87CD-452D-80E4-9769956AFB84}"/>
                  </a:ext>
                </a:extLst>
              </p14:cNvPr>
              <p14:cNvContentPartPr/>
              <p14:nvPr/>
            </p14:nvContentPartPr>
            <p14:xfrm>
              <a:off x="2102515" y="4567463"/>
              <a:ext cx="515520" cy="268920"/>
            </p14:xfrm>
          </p:contentPart>
        </mc:Choice>
        <mc:Fallback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04520D28-87CD-452D-80E4-9769956AFB8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93515" y="4558823"/>
                <a:ext cx="533160" cy="28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e 27">
            <a:extLst>
              <a:ext uri="{FF2B5EF4-FFF2-40B4-BE49-F238E27FC236}">
                <a16:creationId xmlns:a16="http://schemas.microsoft.com/office/drawing/2014/main" id="{D8E4AE0F-5A3E-4A72-8396-867E7CAC3691}"/>
              </a:ext>
            </a:extLst>
          </p:cNvPr>
          <p:cNvGrpSpPr/>
          <p:nvPr/>
        </p:nvGrpSpPr>
        <p:grpSpPr>
          <a:xfrm>
            <a:off x="3145075" y="4470623"/>
            <a:ext cx="1622160" cy="484200"/>
            <a:chOff x="3145075" y="4470623"/>
            <a:chExt cx="1622160" cy="4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8249CE76-FBA0-42E6-ABCD-41CAD918D4F5}"/>
                    </a:ext>
                  </a:extLst>
                </p14:cNvPr>
                <p14:cNvContentPartPr/>
                <p14:nvPr/>
              </p14:nvContentPartPr>
              <p14:xfrm>
                <a:off x="3145075" y="4470623"/>
                <a:ext cx="667080" cy="330480"/>
              </p14:xfrm>
            </p:contentPart>
          </mc:Choice>
          <mc:Fallback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8249CE76-FBA0-42E6-ABCD-41CAD918D4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36075" y="4461983"/>
                  <a:ext cx="6847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57683DAA-215E-4E75-AF46-915DAE03BF36}"/>
                    </a:ext>
                  </a:extLst>
                </p14:cNvPr>
                <p14:cNvContentPartPr/>
                <p14:nvPr/>
              </p14:nvContentPartPr>
              <p14:xfrm>
                <a:off x="4041115" y="4549463"/>
                <a:ext cx="726120" cy="405360"/>
              </p14:xfrm>
            </p:contentPart>
          </mc:Choice>
          <mc:Fallback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57683DAA-215E-4E75-AF46-915DAE03BF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32475" y="4540823"/>
                  <a:ext cx="743760" cy="42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847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14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26B30AA-A8B9-4AB8-936C-A9C2CA407C96}"/>
              </a:ext>
            </a:extLst>
          </p:cNvPr>
          <p:cNvGrpSpPr/>
          <p:nvPr/>
        </p:nvGrpSpPr>
        <p:grpSpPr>
          <a:xfrm>
            <a:off x="2457115" y="1083383"/>
            <a:ext cx="394560" cy="412920"/>
            <a:chOff x="2457115" y="1083383"/>
            <a:chExt cx="39456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Encre 2">
                  <a:extLst>
                    <a:ext uri="{FF2B5EF4-FFF2-40B4-BE49-F238E27FC236}">
                      <a16:creationId xmlns:a16="http://schemas.microsoft.com/office/drawing/2014/main" id="{AFAAEFF7-4C3C-477C-A8D8-DF0730490901}"/>
                    </a:ext>
                  </a:extLst>
                </p14:cNvPr>
                <p14:cNvContentPartPr/>
                <p14:nvPr/>
              </p14:nvContentPartPr>
              <p14:xfrm>
                <a:off x="2457115" y="1083383"/>
                <a:ext cx="222480" cy="412920"/>
              </p14:xfrm>
            </p:contentPart>
          </mc:Choice>
          <mc:Fallback>
            <p:pic>
              <p:nvPicPr>
                <p:cNvPr id="3" name="Encre 2">
                  <a:extLst>
                    <a:ext uri="{FF2B5EF4-FFF2-40B4-BE49-F238E27FC236}">
                      <a16:creationId xmlns:a16="http://schemas.microsoft.com/office/drawing/2014/main" id="{AFAAEFF7-4C3C-477C-A8D8-DF073049090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48115" y="1074383"/>
                  <a:ext cx="2401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58CA6C48-FB91-4DB8-87AE-F16DFA8648FB}"/>
                    </a:ext>
                  </a:extLst>
                </p14:cNvPr>
                <p14:cNvContentPartPr/>
                <p14:nvPr/>
              </p14:nvContentPartPr>
              <p14:xfrm>
                <a:off x="2514715" y="1276703"/>
                <a:ext cx="59760" cy="37440"/>
              </p14:xfrm>
            </p:contentPart>
          </mc:Choice>
          <mc:Fallback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58CA6C48-FB91-4DB8-87AE-F16DFA8648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05715" y="1268063"/>
                  <a:ext cx="77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57DA90A9-8DC2-4ADC-93D5-60E2C5533B28}"/>
                    </a:ext>
                  </a:extLst>
                </p14:cNvPr>
                <p14:cNvContentPartPr/>
                <p14:nvPr/>
              </p14:nvContentPartPr>
              <p14:xfrm>
                <a:off x="2740435" y="1324943"/>
                <a:ext cx="111240" cy="144000"/>
              </p14:xfrm>
            </p:contentPart>
          </mc:Choice>
          <mc:Fallback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57DA90A9-8DC2-4ADC-93D5-60E2C5533B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31795" y="1315943"/>
                  <a:ext cx="12888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8ADF79F-1DFD-4429-BCB9-9A0DC64FA71B}"/>
              </a:ext>
            </a:extLst>
          </p:cNvPr>
          <p:cNvGrpSpPr/>
          <p:nvPr/>
        </p:nvGrpSpPr>
        <p:grpSpPr>
          <a:xfrm>
            <a:off x="3028435" y="671183"/>
            <a:ext cx="751320" cy="1012320"/>
            <a:chOff x="3028435" y="671183"/>
            <a:chExt cx="751320" cy="101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A910447A-E32D-4350-865B-ED5EE8C4D9CD}"/>
                    </a:ext>
                  </a:extLst>
                </p14:cNvPr>
                <p14:cNvContentPartPr/>
                <p14:nvPr/>
              </p14:nvContentPartPr>
              <p14:xfrm>
                <a:off x="3028435" y="671183"/>
                <a:ext cx="402840" cy="1012320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A910447A-E32D-4350-865B-ED5EE8C4D9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19435" y="662183"/>
                  <a:ext cx="420480" cy="10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A36ABABF-315A-41FB-9A59-2D2F32AA4343}"/>
                    </a:ext>
                  </a:extLst>
                </p14:cNvPr>
                <p14:cNvContentPartPr/>
                <p14:nvPr/>
              </p14:nvContentPartPr>
              <p14:xfrm>
                <a:off x="3399955" y="1304423"/>
                <a:ext cx="214560" cy="145080"/>
              </p14:xfrm>
            </p:contentPart>
          </mc:Choice>
          <mc:Fallback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A36ABABF-315A-41FB-9A59-2D2F32AA43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90955" y="1295783"/>
                  <a:ext cx="232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E7221B18-CD64-433C-86BC-62541DE9E5A0}"/>
                    </a:ext>
                  </a:extLst>
                </p14:cNvPr>
                <p14:cNvContentPartPr/>
                <p14:nvPr/>
              </p14:nvContentPartPr>
              <p14:xfrm>
                <a:off x="3618115" y="1161143"/>
                <a:ext cx="15480" cy="59400"/>
              </p14:xfrm>
            </p:contentPart>
          </mc:Choice>
          <mc:Fallback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E7221B18-CD64-433C-86BC-62541DE9E5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09475" y="1152143"/>
                  <a:ext cx="33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DAF4538D-CF5E-4DEF-88FF-8C611DBEC38C}"/>
                    </a:ext>
                  </a:extLst>
                </p14:cNvPr>
                <p14:cNvContentPartPr/>
                <p14:nvPr/>
              </p14:nvContentPartPr>
              <p14:xfrm>
                <a:off x="3619915" y="1212623"/>
                <a:ext cx="159840" cy="365040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DAF4538D-CF5E-4DEF-88FF-8C611DBEC3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10915" y="1203623"/>
                  <a:ext cx="177480" cy="38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DD12E971-C857-4372-A0F8-A22E23B9B279}"/>
                  </a:ext>
                </a:extLst>
              </p14:cNvPr>
              <p14:cNvContentPartPr/>
              <p14:nvPr/>
            </p14:nvContentPartPr>
            <p14:xfrm>
              <a:off x="4154155" y="1796183"/>
              <a:ext cx="145440" cy="539640"/>
            </p14:xfrm>
          </p:contentPart>
        </mc:Choice>
        <mc:Fallback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DD12E971-C857-4372-A0F8-A22E23B9B2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45155" y="1787183"/>
                <a:ext cx="163080" cy="55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C7FA2975-81CE-4058-8EA3-61571B9F089F}"/>
              </a:ext>
            </a:extLst>
          </p:cNvPr>
          <p:cNvGrpSpPr/>
          <p:nvPr/>
        </p:nvGrpSpPr>
        <p:grpSpPr>
          <a:xfrm>
            <a:off x="4595515" y="1820663"/>
            <a:ext cx="724320" cy="503640"/>
            <a:chOff x="4595515" y="1820663"/>
            <a:chExt cx="72432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C6D49ECA-3CD9-4613-BE44-79BB2B8276B9}"/>
                    </a:ext>
                  </a:extLst>
                </p14:cNvPr>
                <p14:cNvContentPartPr/>
                <p14:nvPr/>
              </p14:nvContentPartPr>
              <p14:xfrm>
                <a:off x="4623955" y="1820663"/>
                <a:ext cx="28080" cy="411480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C6D49ECA-3CD9-4613-BE44-79BB2B8276B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14955" y="1812023"/>
                  <a:ext cx="457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CEC5F73A-B706-451A-A228-AE90A6F30ABA}"/>
                    </a:ext>
                  </a:extLst>
                </p14:cNvPr>
                <p14:cNvContentPartPr/>
                <p14:nvPr/>
              </p14:nvContentPartPr>
              <p14:xfrm>
                <a:off x="4595515" y="2022983"/>
                <a:ext cx="105480" cy="5508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CEC5F73A-B706-451A-A228-AE90A6F30A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6515" y="2014343"/>
                  <a:ext cx="123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E7EEBE2E-EA6D-471C-ADE3-BF884570DA8B}"/>
                    </a:ext>
                  </a:extLst>
                </p14:cNvPr>
                <p14:cNvContentPartPr/>
                <p14:nvPr/>
              </p14:nvContentPartPr>
              <p14:xfrm>
                <a:off x="4698835" y="2169143"/>
                <a:ext cx="92520" cy="128520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E7EEBE2E-EA6D-471C-ADE3-BF884570DA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90195" y="2160503"/>
                  <a:ext cx="110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548F0DAD-9803-465C-BC82-14613672834E}"/>
                    </a:ext>
                  </a:extLst>
                </p14:cNvPr>
                <p14:cNvContentPartPr/>
                <p14:nvPr/>
              </p14:nvContentPartPr>
              <p14:xfrm>
                <a:off x="4859035" y="2170583"/>
                <a:ext cx="108720" cy="91440"/>
              </p14:xfrm>
            </p:contentPart>
          </mc:Choice>
          <mc:Fallback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548F0DAD-9803-465C-BC82-1461367283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50395" y="2161943"/>
                  <a:ext cx="126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83B94C1E-B3E7-4E17-A4E5-3E535E7F8470}"/>
                    </a:ext>
                  </a:extLst>
                </p14:cNvPr>
                <p14:cNvContentPartPr/>
                <p14:nvPr/>
              </p14:nvContentPartPr>
              <p14:xfrm>
                <a:off x="5016355" y="1917143"/>
                <a:ext cx="303480" cy="407160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83B94C1E-B3E7-4E17-A4E5-3E535E7F84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07355" y="1908143"/>
                  <a:ext cx="321120" cy="42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0E0892D-86E6-4C5D-A007-9A9780F44663}"/>
              </a:ext>
            </a:extLst>
          </p:cNvPr>
          <p:cNvGrpSpPr/>
          <p:nvPr/>
        </p:nvGrpSpPr>
        <p:grpSpPr>
          <a:xfrm>
            <a:off x="5862715" y="1930103"/>
            <a:ext cx="980280" cy="533160"/>
            <a:chOff x="5862715" y="1930103"/>
            <a:chExt cx="980280" cy="53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AD046002-B48B-492A-B776-82929FC4DA59}"/>
                    </a:ext>
                  </a:extLst>
                </p14:cNvPr>
                <p14:cNvContentPartPr/>
                <p14:nvPr/>
              </p14:nvContentPartPr>
              <p14:xfrm>
                <a:off x="5862715" y="2174903"/>
                <a:ext cx="270720" cy="183960"/>
              </p14:xfrm>
            </p:contentPart>
          </mc:Choice>
          <mc:Fallback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AD046002-B48B-492A-B776-82929FC4DA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53715" y="2165903"/>
                  <a:ext cx="2883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9C01BE07-9BC3-43B2-9768-00BA594429C6}"/>
                    </a:ext>
                  </a:extLst>
                </p14:cNvPr>
                <p14:cNvContentPartPr/>
                <p14:nvPr/>
              </p14:nvContentPartPr>
              <p14:xfrm>
                <a:off x="6223435" y="2165543"/>
                <a:ext cx="167400" cy="167040"/>
              </p14:xfrm>
            </p:contentPart>
          </mc:Choice>
          <mc:Fallback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9C01BE07-9BC3-43B2-9768-00BA594429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14435" y="2156543"/>
                  <a:ext cx="185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6EDBB907-48B0-462B-91B8-7E0C645139B6}"/>
                    </a:ext>
                  </a:extLst>
                </p14:cNvPr>
                <p14:cNvContentPartPr/>
                <p14:nvPr/>
              </p14:nvContentPartPr>
              <p14:xfrm>
                <a:off x="6454915" y="1930103"/>
                <a:ext cx="45000" cy="322560"/>
              </p14:xfrm>
            </p:contentPart>
          </mc:Choice>
          <mc:Fallback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6EDBB907-48B0-462B-91B8-7E0C64513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45915" y="1921103"/>
                  <a:ext cx="626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66DE0378-0F47-4A8B-93D5-1D9334BED16E}"/>
                    </a:ext>
                  </a:extLst>
                </p14:cNvPr>
                <p14:cNvContentPartPr/>
                <p14:nvPr/>
              </p14:nvContentPartPr>
              <p14:xfrm>
                <a:off x="6446275" y="2116223"/>
                <a:ext cx="218880" cy="20664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66DE0378-0F47-4A8B-93D5-1D9334BED1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37275" y="2107583"/>
                  <a:ext cx="236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6D3074DA-F501-45EC-A70B-14A760584205}"/>
                    </a:ext>
                  </a:extLst>
                </p14:cNvPr>
                <p14:cNvContentPartPr/>
                <p14:nvPr/>
              </p14:nvContentPartPr>
              <p14:xfrm>
                <a:off x="6694315" y="1930103"/>
                <a:ext cx="148680" cy="53316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6D3074DA-F501-45EC-A70B-14A76058420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85675" y="1921103"/>
                  <a:ext cx="166320" cy="55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ADCB0FAB-8551-4AA6-8E42-583667BDBCFF}"/>
                  </a:ext>
                </a:extLst>
              </p14:cNvPr>
              <p14:cNvContentPartPr/>
              <p14:nvPr/>
            </p14:nvContentPartPr>
            <p14:xfrm>
              <a:off x="976795" y="4060943"/>
              <a:ext cx="786600" cy="693000"/>
            </p14:xfrm>
          </p:contentPart>
        </mc:Choice>
        <mc:Fallback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ADCB0FAB-8551-4AA6-8E42-583667BDBC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8155" y="4051943"/>
                <a:ext cx="80424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BDFF94C1-DC40-4482-A673-E345A66BA520}"/>
                  </a:ext>
                </a:extLst>
              </p14:cNvPr>
              <p14:cNvContentPartPr/>
              <p14:nvPr/>
            </p14:nvContentPartPr>
            <p14:xfrm>
              <a:off x="2410675" y="3858263"/>
              <a:ext cx="1139400" cy="756360"/>
            </p14:xfrm>
          </p:contentPart>
        </mc:Choice>
        <mc:Fallback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BDFF94C1-DC40-4482-A673-E345A66BA52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02035" y="3849623"/>
                <a:ext cx="11570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76F1987-7724-4148-A37A-5CFF133EB654}"/>
                  </a:ext>
                </a:extLst>
              </p14:cNvPr>
              <p14:cNvContentPartPr/>
              <p14:nvPr/>
            </p14:nvContentPartPr>
            <p14:xfrm>
              <a:off x="3898195" y="3852503"/>
              <a:ext cx="835920" cy="757440"/>
            </p14:xfrm>
          </p:contentPart>
        </mc:Choice>
        <mc:Fallback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76F1987-7724-4148-A37A-5CFF133EB65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89195" y="3843503"/>
                <a:ext cx="85356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0FD3C9E2-3291-40B1-B513-D3A1E967C09D}"/>
                  </a:ext>
                </a:extLst>
              </p14:cNvPr>
              <p14:cNvContentPartPr/>
              <p14:nvPr/>
            </p14:nvContentPartPr>
            <p14:xfrm>
              <a:off x="5183755" y="4122863"/>
              <a:ext cx="790920" cy="444600"/>
            </p14:xfrm>
          </p:contentPart>
        </mc:Choice>
        <mc:Fallback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0FD3C9E2-3291-40B1-B513-D3A1E967C09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75115" y="4114223"/>
                <a:ext cx="808560" cy="4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2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15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492EAB1-8206-4CD7-A251-DAC2E8ED96D8}"/>
              </a:ext>
            </a:extLst>
          </p:cNvPr>
          <p:cNvGrpSpPr/>
          <p:nvPr/>
        </p:nvGrpSpPr>
        <p:grpSpPr>
          <a:xfrm>
            <a:off x="2506075" y="1520783"/>
            <a:ext cx="606600" cy="306720"/>
            <a:chOff x="2506075" y="1520783"/>
            <a:chExt cx="60660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Encre 2">
                  <a:extLst>
                    <a:ext uri="{FF2B5EF4-FFF2-40B4-BE49-F238E27FC236}">
                      <a16:creationId xmlns:a16="http://schemas.microsoft.com/office/drawing/2014/main" id="{B74DA5F3-3CB9-453E-9174-9FFFC2DB13F7}"/>
                    </a:ext>
                  </a:extLst>
                </p14:cNvPr>
                <p14:cNvContentPartPr/>
                <p14:nvPr/>
              </p14:nvContentPartPr>
              <p14:xfrm>
                <a:off x="2506075" y="1554263"/>
                <a:ext cx="27720" cy="263880"/>
              </p14:xfrm>
            </p:contentPart>
          </mc:Choice>
          <mc:Fallback>
            <p:pic>
              <p:nvPicPr>
                <p:cNvPr id="3" name="Encre 2">
                  <a:extLst>
                    <a:ext uri="{FF2B5EF4-FFF2-40B4-BE49-F238E27FC236}">
                      <a16:creationId xmlns:a16="http://schemas.microsoft.com/office/drawing/2014/main" id="{B74DA5F3-3CB9-453E-9174-9FFFC2DB13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97435" y="1545263"/>
                  <a:ext cx="453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2C527FF6-490D-452D-BDEA-87ACA9FBC4E4}"/>
                    </a:ext>
                  </a:extLst>
                </p14:cNvPr>
                <p14:cNvContentPartPr/>
                <p14:nvPr/>
              </p14:nvContentPartPr>
              <p14:xfrm>
                <a:off x="2507155" y="1679903"/>
                <a:ext cx="48240" cy="29880"/>
              </p14:xfrm>
            </p:contentPart>
          </mc:Choice>
          <mc:Fallback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2C527FF6-490D-452D-BDEA-87ACA9FBC4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98515" y="1671263"/>
                  <a:ext cx="65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6E779F51-FFFB-4934-9343-49DCB78488EE}"/>
                    </a:ext>
                  </a:extLst>
                </p14:cNvPr>
                <p14:cNvContentPartPr/>
                <p14:nvPr/>
              </p14:nvContentPartPr>
              <p14:xfrm>
                <a:off x="2588875" y="1705823"/>
                <a:ext cx="122400" cy="93960"/>
              </p14:xfrm>
            </p:contentPart>
          </mc:Choice>
          <mc:Fallback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6E779F51-FFFB-4934-9343-49DCB78488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80235" y="1697183"/>
                  <a:ext cx="140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19225D6B-30BE-4A3A-971D-BC3047601B3E}"/>
                    </a:ext>
                  </a:extLst>
                </p14:cNvPr>
                <p14:cNvContentPartPr/>
                <p14:nvPr/>
              </p14:nvContentPartPr>
              <p14:xfrm>
                <a:off x="2681755" y="1688903"/>
                <a:ext cx="93240" cy="98280"/>
              </p14:xfrm>
            </p:contentPart>
          </mc:Choice>
          <mc:Fallback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19225D6B-30BE-4A3A-971D-BC3047601B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73115" y="1680263"/>
                  <a:ext cx="110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261DDFDE-87A5-4820-87E7-1B0B7D56C427}"/>
                    </a:ext>
                  </a:extLst>
                </p14:cNvPr>
                <p14:cNvContentPartPr/>
                <p14:nvPr/>
              </p14:nvContentPartPr>
              <p14:xfrm>
                <a:off x="2773915" y="1520783"/>
                <a:ext cx="51120" cy="233640"/>
              </p14:xfrm>
            </p:contentPart>
          </mc:Choice>
          <mc:Fallback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261DDFDE-87A5-4820-87E7-1B0B7D56C4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65275" y="1512143"/>
                  <a:ext cx="687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98F41040-4B17-4095-B0DD-4A76AB3F7548}"/>
                    </a:ext>
                  </a:extLst>
                </p14:cNvPr>
                <p14:cNvContentPartPr/>
                <p14:nvPr/>
              </p14:nvContentPartPr>
              <p14:xfrm>
                <a:off x="2852395" y="1617623"/>
                <a:ext cx="260280" cy="209880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98F41040-4B17-4095-B0DD-4A76AB3F75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43395" y="1608983"/>
                  <a:ext cx="27792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29B2656C-DEB4-45A7-BB04-44C572119BD0}"/>
                  </a:ext>
                </a:extLst>
              </p14:cNvPr>
              <p14:cNvContentPartPr/>
              <p14:nvPr/>
            </p14:nvContentPartPr>
            <p14:xfrm>
              <a:off x="3743035" y="1759823"/>
              <a:ext cx="163080" cy="12420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29B2656C-DEB4-45A7-BB04-44C572119B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34035" y="1751183"/>
                <a:ext cx="1807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C85091B4-9B20-4B04-BC50-3B4615EC949B}"/>
                  </a:ext>
                </a:extLst>
              </p14:cNvPr>
              <p14:cNvContentPartPr/>
              <p14:nvPr/>
            </p14:nvContentPartPr>
            <p14:xfrm>
              <a:off x="3735115" y="1535183"/>
              <a:ext cx="68400" cy="92520"/>
            </p14:xfrm>
          </p:contentPart>
        </mc:Choice>
        <mc:Fallback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C85091B4-9B20-4B04-BC50-3B4615EC94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26475" y="1526543"/>
                <a:ext cx="86040" cy="11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28CD1815-94D6-49AE-BC68-4757A5BE71FD}"/>
              </a:ext>
            </a:extLst>
          </p:cNvPr>
          <p:cNvGrpSpPr/>
          <p:nvPr/>
        </p:nvGrpSpPr>
        <p:grpSpPr>
          <a:xfrm>
            <a:off x="4287715" y="1554263"/>
            <a:ext cx="671400" cy="421920"/>
            <a:chOff x="4287715" y="1554263"/>
            <a:chExt cx="67140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37FBBD1D-FECC-4286-B22A-7498BEE119B7}"/>
                    </a:ext>
                  </a:extLst>
                </p14:cNvPr>
                <p14:cNvContentPartPr/>
                <p14:nvPr/>
              </p14:nvContentPartPr>
              <p14:xfrm>
                <a:off x="4322635" y="1554263"/>
                <a:ext cx="81360" cy="352800"/>
              </p14:xfrm>
            </p:contentPart>
          </mc:Choice>
          <mc:Fallback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37FBBD1D-FECC-4286-B22A-7498BEE119B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13635" y="1545263"/>
                  <a:ext cx="990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7BA8FF47-AD6F-484B-A4FD-DAE836897B0B}"/>
                    </a:ext>
                  </a:extLst>
                </p14:cNvPr>
                <p14:cNvContentPartPr/>
                <p14:nvPr/>
              </p14:nvContentPartPr>
              <p14:xfrm>
                <a:off x="4287715" y="1725983"/>
                <a:ext cx="150480" cy="27000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7BA8FF47-AD6F-484B-A4FD-DAE836897B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79075" y="1716983"/>
                  <a:ext cx="1681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F5DC5151-848E-4371-BEC0-7ACE0CA569C4}"/>
                    </a:ext>
                  </a:extLst>
                </p14:cNvPr>
                <p14:cNvContentPartPr/>
                <p14:nvPr/>
              </p14:nvContentPartPr>
              <p14:xfrm>
                <a:off x="4544395" y="1866743"/>
                <a:ext cx="118800" cy="82080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F5DC5151-848E-4371-BEC0-7ACE0CA569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35755" y="1857743"/>
                  <a:ext cx="136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5D77981A-97FF-4A30-B12B-23CD1A27D712}"/>
                    </a:ext>
                  </a:extLst>
                </p14:cNvPr>
                <p14:cNvContentPartPr/>
                <p14:nvPr/>
              </p14:nvContentPartPr>
              <p14:xfrm>
                <a:off x="4694155" y="1893383"/>
                <a:ext cx="66600" cy="78120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5D77981A-97FF-4A30-B12B-23CD1A27D7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85515" y="1884743"/>
                  <a:ext cx="84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0E50ED17-215F-43D6-A718-6E4C439A81BE}"/>
                    </a:ext>
                  </a:extLst>
                </p14:cNvPr>
                <p14:cNvContentPartPr/>
                <p14:nvPr/>
              </p14:nvContentPartPr>
              <p14:xfrm>
                <a:off x="4753555" y="1909223"/>
                <a:ext cx="94320" cy="4644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0E50ED17-215F-43D6-A718-6E4C439A81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44555" y="1900223"/>
                  <a:ext cx="111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7361DB0A-3B84-4B4C-AF2B-EF0A77A4D336}"/>
                    </a:ext>
                  </a:extLst>
                </p14:cNvPr>
                <p14:cNvContentPartPr/>
                <p14:nvPr/>
              </p14:nvContentPartPr>
              <p14:xfrm>
                <a:off x="4831675" y="1916783"/>
                <a:ext cx="81360" cy="56520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7361DB0A-3B84-4B4C-AF2B-EF0A77A4D3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23035" y="1908143"/>
                  <a:ext cx="99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43E65A28-56A9-45CD-AECC-EC15F0C6CA23}"/>
                    </a:ext>
                  </a:extLst>
                </p14:cNvPr>
                <p14:cNvContentPartPr/>
                <p14:nvPr/>
              </p14:nvContentPartPr>
              <p14:xfrm>
                <a:off x="4774075" y="1914983"/>
                <a:ext cx="185040" cy="61200"/>
              </p14:xfrm>
            </p:contentPart>
          </mc:Choice>
          <mc:Fallback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43E65A28-56A9-45CD-AECC-EC15F0C6CA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65435" y="1906343"/>
                  <a:ext cx="202680" cy="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720E8FF4-B51A-41F2-B801-8386C197B366}"/>
                  </a:ext>
                </a:extLst>
              </p14:cNvPr>
              <p14:cNvContentPartPr/>
              <p14:nvPr/>
            </p14:nvContentPartPr>
            <p14:xfrm>
              <a:off x="2172715" y="1742543"/>
              <a:ext cx="157320" cy="3600"/>
            </p14:xfrm>
          </p:contentPart>
        </mc:Choice>
        <mc:Fallback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720E8FF4-B51A-41F2-B801-8386C197B36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63715" y="1733903"/>
                <a:ext cx="17496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e 41">
            <a:extLst>
              <a:ext uri="{FF2B5EF4-FFF2-40B4-BE49-F238E27FC236}">
                <a16:creationId xmlns:a16="http://schemas.microsoft.com/office/drawing/2014/main" id="{1E09612F-04D1-4D99-8E32-72E62B03B2CB}"/>
              </a:ext>
            </a:extLst>
          </p:cNvPr>
          <p:cNvGrpSpPr/>
          <p:nvPr/>
        </p:nvGrpSpPr>
        <p:grpSpPr>
          <a:xfrm>
            <a:off x="769075" y="2350223"/>
            <a:ext cx="968400" cy="677520"/>
            <a:chOff x="769075" y="2350223"/>
            <a:chExt cx="968400" cy="67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7839F0E3-DCB3-4F02-9839-51385E3EE16A}"/>
                    </a:ext>
                  </a:extLst>
                </p14:cNvPr>
                <p14:cNvContentPartPr/>
                <p14:nvPr/>
              </p14:nvContentPartPr>
              <p14:xfrm>
                <a:off x="769075" y="2350223"/>
                <a:ext cx="397440" cy="467640"/>
              </p14:xfrm>
            </p:contentPart>
          </mc:Choice>
          <mc:Fallback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7839F0E3-DCB3-4F02-9839-51385E3EE1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0075" y="2341583"/>
                  <a:ext cx="4150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4CC8B280-5C30-46D1-B0F8-3A9969DBB4EC}"/>
                    </a:ext>
                  </a:extLst>
                </p14:cNvPr>
                <p14:cNvContentPartPr/>
                <p14:nvPr/>
              </p14:nvContentPartPr>
              <p14:xfrm>
                <a:off x="1358035" y="2721743"/>
                <a:ext cx="379440" cy="306000"/>
              </p14:xfrm>
            </p:contentPart>
          </mc:Choice>
          <mc:Fallback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4CC8B280-5C30-46D1-B0F8-3A9969DBB4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49035" y="2713103"/>
                  <a:ext cx="397080" cy="32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51641126-B084-4B7D-AE1F-28E662D5A5EB}"/>
                  </a:ext>
                </a:extLst>
              </p14:cNvPr>
              <p14:cNvContentPartPr/>
              <p14:nvPr/>
            </p14:nvContentPartPr>
            <p14:xfrm>
              <a:off x="2164075" y="2747303"/>
              <a:ext cx="293400" cy="194400"/>
            </p14:xfrm>
          </p:contentPart>
        </mc:Choice>
        <mc:Fallback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51641126-B084-4B7D-AE1F-28E662D5A5E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55435" y="2738303"/>
                <a:ext cx="3110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D35ACA9D-2A28-4B1E-BC9B-814E876ADD00}"/>
                  </a:ext>
                </a:extLst>
              </p14:cNvPr>
              <p14:cNvContentPartPr/>
              <p14:nvPr/>
            </p14:nvContentPartPr>
            <p14:xfrm>
              <a:off x="2757355" y="2773583"/>
              <a:ext cx="271080" cy="138600"/>
            </p14:xfrm>
          </p:contentPart>
        </mc:Choice>
        <mc:Fallback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D35ACA9D-2A28-4B1E-BC9B-814E876ADD0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48715" y="2764583"/>
                <a:ext cx="2887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AED273F0-C3FE-4955-8BC4-14635BF6345C}"/>
                  </a:ext>
                </a:extLst>
              </p14:cNvPr>
              <p14:cNvContentPartPr/>
              <p14:nvPr/>
            </p14:nvContentPartPr>
            <p14:xfrm>
              <a:off x="3266755" y="2814263"/>
              <a:ext cx="267120" cy="142920"/>
            </p14:xfrm>
          </p:contentPart>
        </mc:Choice>
        <mc:Fallback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AED273F0-C3FE-4955-8BC4-14635BF6345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57755" y="2805623"/>
                <a:ext cx="2847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31723679-053E-4458-99D9-7860C1C9ABBD}"/>
                  </a:ext>
                </a:extLst>
              </p14:cNvPr>
              <p14:cNvContentPartPr/>
              <p14:nvPr/>
            </p14:nvContentPartPr>
            <p14:xfrm>
              <a:off x="3766435" y="2912903"/>
              <a:ext cx="350280" cy="326520"/>
            </p14:xfrm>
          </p:contentPart>
        </mc:Choice>
        <mc:Fallback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31723679-053E-4458-99D9-7860C1C9AB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57435" y="2903903"/>
                <a:ext cx="367920" cy="34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e 91">
            <a:extLst>
              <a:ext uri="{FF2B5EF4-FFF2-40B4-BE49-F238E27FC236}">
                <a16:creationId xmlns:a16="http://schemas.microsoft.com/office/drawing/2014/main" id="{7A6B1537-D223-4EBF-9746-C62D96F4D86D}"/>
              </a:ext>
            </a:extLst>
          </p:cNvPr>
          <p:cNvGrpSpPr/>
          <p:nvPr/>
        </p:nvGrpSpPr>
        <p:grpSpPr>
          <a:xfrm>
            <a:off x="1915" y="325943"/>
            <a:ext cx="698040" cy="941040"/>
            <a:chOff x="1915" y="325943"/>
            <a:chExt cx="698040" cy="94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D84556F1-D623-4AED-A4F7-8AF2F50F3BDE}"/>
                    </a:ext>
                  </a:extLst>
                </p14:cNvPr>
                <p14:cNvContentPartPr/>
                <p14:nvPr/>
              </p14:nvContentPartPr>
              <p14:xfrm>
                <a:off x="321955" y="420263"/>
                <a:ext cx="19080" cy="28080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D84556F1-D623-4AED-A4F7-8AF2F50F3BD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2955" y="411263"/>
                  <a:ext cx="367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E3AD3B64-C051-490E-AF35-C7E2F7F209F9}"/>
                    </a:ext>
                  </a:extLst>
                </p14:cNvPr>
                <p14:cNvContentPartPr/>
                <p14:nvPr/>
              </p14:nvContentPartPr>
              <p14:xfrm>
                <a:off x="445075" y="325943"/>
                <a:ext cx="26280" cy="40248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E3AD3B64-C051-490E-AF35-C7E2F7F209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6075" y="316943"/>
                  <a:ext cx="43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EEEBD152-577E-4922-B2BD-70A8113B2950}"/>
                    </a:ext>
                  </a:extLst>
                </p14:cNvPr>
                <p14:cNvContentPartPr/>
                <p14:nvPr/>
              </p14:nvContentPartPr>
              <p14:xfrm>
                <a:off x="135475" y="532583"/>
                <a:ext cx="406440" cy="473040"/>
              </p14:xfrm>
            </p:contentPart>
          </mc:Choice>
          <mc:Fallback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EEEBD152-577E-4922-B2BD-70A8113B295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6475" y="523583"/>
                  <a:ext cx="4240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7CE3990B-0ACF-4A0B-835C-CD3F8794B1C1}"/>
                    </a:ext>
                  </a:extLst>
                </p14:cNvPr>
                <p14:cNvContentPartPr/>
                <p14:nvPr/>
              </p14:nvContentPartPr>
              <p14:xfrm>
                <a:off x="647755" y="379943"/>
                <a:ext cx="52200" cy="778320"/>
              </p14:xfrm>
            </p:contentPart>
          </mc:Choice>
          <mc:Fallback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7CE3990B-0ACF-4A0B-835C-CD3F8794B1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9115" y="371303"/>
                  <a:ext cx="69840" cy="79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38309D15-CA6A-4993-88B3-8E7A1E9B5310}"/>
                    </a:ext>
                  </a:extLst>
                </p14:cNvPr>
                <p14:cNvContentPartPr/>
                <p14:nvPr/>
              </p14:nvContentPartPr>
              <p14:xfrm>
                <a:off x="1915" y="356543"/>
                <a:ext cx="59400" cy="910440"/>
              </p14:xfrm>
            </p:contentPart>
          </mc:Choice>
          <mc:Fallback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38309D15-CA6A-4993-88B3-8E7A1E9B53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-6725" y="347543"/>
                  <a:ext cx="77040" cy="92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0789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16</a:t>
            </a:r>
          </a:p>
        </p:txBody>
      </p:sp>
    </p:spTree>
    <p:extLst>
      <p:ext uri="{BB962C8B-B14F-4D97-AF65-F5344CB8AC3E}">
        <p14:creationId xmlns:p14="http://schemas.microsoft.com/office/powerpoint/2010/main" val="1264956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17</a:t>
            </a:r>
          </a:p>
        </p:txBody>
      </p:sp>
    </p:spTree>
    <p:extLst>
      <p:ext uri="{BB962C8B-B14F-4D97-AF65-F5344CB8AC3E}">
        <p14:creationId xmlns:p14="http://schemas.microsoft.com/office/powerpoint/2010/main" val="3255249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18</a:t>
            </a:r>
          </a:p>
        </p:txBody>
      </p:sp>
    </p:spTree>
    <p:extLst>
      <p:ext uri="{BB962C8B-B14F-4D97-AF65-F5344CB8AC3E}">
        <p14:creationId xmlns:p14="http://schemas.microsoft.com/office/powerpoint/2010/main" val="2663477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19</a:t>
            </a:r>
          </a:p>
        </p:txBody>
      </p:sp>
    </p:spTree>
    <p:extLst>
      <p:ext uri="{BB962C8B-B14F-4D97-AF65-F5344CB8AC3E}">
        <p14:creationId xmlns:p14="http://schemas.microsoft.com/office/powerpoint/2010/main" val="219259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2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21E6EB75-4B62-4E95-B0BE-4B14551C16EB}"/>
              </a:ext>
            </a:extLst>
          </p:cNvPr>
          <p:cNvGrpSpPr/>
          <p:nvPr/>
        </p:nvGrpSpPr>
        <p:grpSpPr>
          <a:xfrm>
            <a:off x="4296355" y="1804605"/>
            <a:ext cx="3003120" cy="1325160"/>
            <a:chOff x="4296355" y="1804605"/>
            <a:chExt cx="3003120" cy="13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Encre 2">
                  <a:extLst>
                    <a:ext uri="{FF2B5EF4-FFF2-40B4-BE49-F238E27FC236}">
                      <a16:creationId xmlns:a16="http://schemas.microsoft.com/office/drawing/2014/main" id="{50F2FCA5-5D3C-48C7-AFCA-228CF7E157EF}"/>
                    </a:ext>
                  </a:extLst>
                </p14:cNvPr>
                <p14:cNvContentPartPr/>
                <p14:nvPr/>
              </p14:nvContentPartPr>
              <p14:xfrm>
                <a:off x="4613875" y="2049405"/>
                <a:ext cx="149040" cy="188280"/>
              </p14:xfrm>
            </p:contentPart>
          </mc:Choice>
          <mc:Fallback>
            <p:pic>
              <p:nvPicPr>
                <p:cNvPr id="3" name="Encre 2">
                  <a:extLst>
                    <a:ext uri="{FF2B5EF4-FFF2-40B4-BE49-F238E27FC236}">
                      <a16:creationId xmlns:a16="http://schemas.microsoft.com/office/drawing/2014/main" id="{50F2FCA5-5D3C-48C7-AFCA-228CF7E157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05235" y="2040765"/>
                  <a:ext cx="166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6552D46C-7C2E-4FB1-A45D-2A8682086E53}"/>
                    </a:ext>
                  </a:extLst>
                </p14:cNvPr>
                <p14:cNvContentPartPr/>
                <p14:nvPr/>
              </p14:nvContentPartPr>
              <p14:xfrm>
                <a:off x="4812955" y="2064885"/>
                <a:ext cx="132840" cy="145440"/>
              </p14:xfrm>
            </p:contentPart>
          </mc:Choice>
          <mc:Fallback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6552D46C-7C2E-4FB1-A45D-2A8682086E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03955" y="2056245"/>
                  <a:ext cx="150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11A82045-FC10-43DB-A6D3-D91810DCE9B4}"/>
                    </a:ext>
                  </a:extLst>
                </p14:cNvPr>
                <p14:cNvContentPartPr/>
                <p14:nvPr/>
              </p14:nvContentPartPr>
              <p14:xfrm>
                <a:off x="4974595" y="2071005"/>
                <a:ext cx="362160" cy="161640"/>
              </p14:xfrm>
            </p:contentPart>
          </mc:Choice>
          <mc:Fallback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11A82045-FC10-43DB-A6D3-D91810DCE9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65955" y="2062365"/>
                  <a:ext cx="379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76128198-A4D5-469B-BF2B-7E05ED1A1C83}"/>
                    </a:ext>
                  </a:extLst>
                </p14:cNvPr>
                <p14:cNvContentPartPr/>
                <p14:nvPr/>
              </p14:nvContentPartPr>
              <p14:xfrm>
                <a:off x="5367355" y="1804605"/>
                <a:ext cx="187920" cy="503640"/>
              </p14:xfrm>
            </p:contentPart>
          </mc:Choice>
          <mc:Fallback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76128198-A4D5-469B-BF2B-7E05ED1A1C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8355" y="1795965"/>
                  <a:ext cx="2055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93755F2A-EEB3-4AC3-B7D4-6FFCD719C99E}"/>
                    </a:ext>
                  </a:extLst>
                </p14:cNvPr>
                <p14:cNvContentPartPr/>
                <p14:nvPr/>
              </p14:nvContentPartPr>
              <p14:xfrm>
                <a:off x="6151795" y="1839165"/>
                <a:ext cx="581400" cy="551520"/>
              </p14:xfrm>
            </p:contentPart>
          </mc:Choice>
          <mc:Fallback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93755F2A-EEB3-4AC3-B7D4-6FFCD719C99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43155" y="1830165"/>
                  <a:ext cx="59904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3AA65D25-4F2F-46F1-9E69-2AE7C0D2DCA8}"/>
                    </a:ext>
                  </a:extLst>
                </p14:cNvPr>
                <p14:cNvContentPartPr/>
                <p14:nvPr/>
              </p14:nvContentPartPr>
              <p14:xfrm>
                <a:off x="6783595" y="1993965"/>
                <a:ext cx="329400" cy="257040"/>
              </p14:xfrm>
            </p:contentPart>
          </mc:Choice>
          <mc:Fallback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3AA65D25-4F2F-46F1-9E69-2AE7C0D2DC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74595" y="1985325"/>
                  <a:ext cx="3470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223DA137-D5E9-42B2-ABAC-9BD25EBB77A1}"/>
                    </a:ext>
                  </a:extLst>
                </p14:cNvPr>
                <p14:cNvContentPartPr/>
                <p14:nvPr/>
              </p14:nvContentPartPr>
              <p14:xfrm>
                <a:off x="7164835" y="2077125"/>
                <a:ext cx="4680" cy="13680"/>
              </p14:xfrm>
            </p:contentPart>
          </mc:Choice>
          <mc:Fallback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223DA137-D5E9-42B2-ABAC-9BD25EBB77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56195" y="2068125"/>
                  <a:ext cx="22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5F6413CC-56B1-450F-9D7E-96FE853DF3F6}"/>
                    </a:ext>
                  </a:extLst>
                </p14:cNvPr>
                <p14:cNvContentPartPr/>
                <p14:nvPr/>
              </p14:nvContentPartPr>
              <p14:xfrm>
                <a:off x="7173115" y="2370885"/>
                <a:ext cx="85680" cy="65520"/>
              </p14:xfrm>
            </p:contentPart>
          </mc:Choice>
          <mc:Fallback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5F6413CC-56B1-450F-9D7E-96FE853DF3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64115" y="2362245"/>
                  <a:ext cx="103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0E714C88-2A2C-400C-8D01-EF07C8352D31}"/>
                    </a:ext>
                  </a:extLst>
                </p14:cNvPr>
                <p14:cNvContentPartPr/>
                <p14:nvPr/>
              </p14:nvContentPartPr>
              <p14:xfrm>
                <a:off x="4296355" y="2732325"/>
                <a:ext cx="159120" cy="230760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0E714C88-2A2C-400C-8D01-EF07C8352D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87355" y="2723325"/>
                  <a:ext cx="1767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290A633B-2D35-4ACC-8F78-1A934C9638C9}"/>
                    </a:ext>
                  </a:extLst>
                </p14:cNvPr>
                <p14:cNvContentPartPr/>
                <p14:nvPr/>
              </p14:nvContentPartPr>
              <p14:xfrm>
                <a:off x="4398595" y="2853285"/>
                <a:ext cx="85680" cy="41760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290A633B-2D35-4ACC-8F78-1A934C9638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89595" y="2844645"/>
                  <a:ext cx="103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50EF8F4-A745-4161-8E2A-9FC96D094178}"/>
                    </a:ext>
                  </a:extLst>
                </p14:cNvPr>
                <p14:cNvContentPartPr/>
                <p14:nvPr/>
              </p14:nvContentPartPr>
              <p14:xfrm>
                <a:off x="4571755" y="2846445"/>
                <a:ext cx="43920" cy="6444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50EF8F4-A745-4161-8E2A-9FC96D09417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63115" y="2837445"/>
                  <a:ext cx="61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7F7EBF57-530B-4D12-8C09-C0FCC1994DCF}"/>
                    </a:ext>
                  </a:extLst>
                </p14:cNvPr>
                <p14:cNvContentPartPr/>
                <p14:nvPr/>
              </p14:nvContentPartPr>
              <p14:xfrm>
                <a:off x="4681555" y="2590485"/>
                <a:ext cx="100440" cy="366480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7F7EBF57-530B-4D12-8C09-C0FCC1994D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72555" y="2581845"/>
                  <a:ext cx="1180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95377111-04AB-49CE-A60C-245B1A904AC6}"/>
                    </a:ext>
                  </a:extLst>
                </p14:cNvPr>
                <p14:cNvContentPartPr/>
                <p14:nvPr/>
              </p14:nvContentPartPr>
              <p14:xfrm>
                <a:off x="4824835" y="2909445"/>
                <a:ext cx="158400" cy="61200"/>
              </p14:xfrm>
            </p:contentPart>
          </mc:Choice>
          <mc:Fallback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95377111-04AB-49CE-A60C-245B1A904A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16195" y="2900805"/>
                  <a:ext cx="176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104773A0-B771-44B3-9019-44C4D1619FC4}"/>
                    </a:ext>
                  </a:extLst>
                </p14:cNvPr>
                <p14:cNvContentPartPr/>
                <p14:nvPr/>
              </p14:nvContentPartPr>
              <p14:xfrm>
                <a:off x="5039035" y="2693805"/>
                <a:ext cx="118800" cy="195120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104773A0-B771-44B3-9019-44C4D1619F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30395" y="2685165"/>
                  <a:ext cx="1364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4ECB7E0D-469F-4F6C-9A6C-F7997FBE23F1}"/>
                    </a:ext>
                  </a:extLst>
                </p14:cNvPr>
                <p14:cNvContentPartPr/>
                <p14:nvPr/>
              </p14:nvContentPartPr>
              <p14:xfrm>
                <a:off x="5485795" y="2793885"/>
                <a:ext cx="137520" cy="335880"/>
              </p14:xfrm>
            </p:contentPart>
          </mc:Choice>
          <mc:Fallback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4ECB7E0D-469F-4F6C-9A6C-F7997FBE23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77155" y="2785245"/>
                  <a:ext cx="155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A0DB8A04-5E67-43E0-B99A-F3E290B0FDBD}"/>
                    </a:ext>
                  </a:extLst>
                </p14:cNvPr>
                <p14:cNvContentPartPr/>
                <p14:nvPr/>
              </p14:nvContentPartPr>
              <p14:xfrm>
                <a:off x="5671555" y="2793885"/>
                <a:ext cx="331560" cy="115920"/>
              </p14:xfrm>
            </p:contentPart>
          </mc:Choice>
          <mc:Fallback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A0DB8A04-5E67-43E0-B99A-F3E290B0FD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62915" y="2785245"/>
                  <a:ext cx="34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F0EEE91F-D3BC-46C5-8E42-B7D9BB26E01C}"/>
                    </a:ext>
                  </a:extLst>
                </p14:cNvPr>
                <p14:cNvContentPartPr/>
                <p14:nvPr/>
              </p14:nvContentPartPr>
              <p14:xfrm>
                <a:off x="6479395" y="2461965"/>
                <a:ext cx="311760" cy="50904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F0EEE91F-D3BC-46C5-8E42-B7D9BB26E0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70755" y="2452965"/>
                  <a:ext cx="32940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2819B68A-9E9F-406A-89FE-069FEC7CC90A}"/>
                    </a:ext>
                  </a:extLst>
                </p14:cNvPr>
                <p14:cNvContentPartPr/>
                <p14:nvPr/>
              </p14:nvContentPartPr>
              <p14:xfrm>
                <a:off x="6650035" y="2869845"/>
                <a:ext cx="20880" cy="4752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2819B68A-9E9F-406A-89FE-069FEC7CC90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41035" y="2861205"/>
                  <a:ext cx="38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BAE43B8C-F5F3-41A4-B808-7ED33F39C95C}"/>
                    </a:ext>
                  </a:extLst>
                </p14:cNvPr>
                <p14:cNvContentPartPr/>
                <p14:nvPr/>
              </p14:nvContentPartPr>
              <p14:xfrm>
                <a:off x="6622675" y="2856525"/>
                <a:ext cx="164520" cy="11232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BAE43B8C-F5F3-41A4-B808-7ED33F39C9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3675" y="2847885"/>
                  <a:ext cx="182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03EF8DFC-2B41-4FEB-9673-930FA7B67D81}"/>
                    </a:ext>
                  </a:extLst>
                </p14:cNvPr>
                <p14:cNvContentPartPr/>
                <p14:nvPr/>
              </p14:nvContentPartPr>
              <p14:xfrm>
                <a:off x="6782155" y="2888205"/>
                <a:ext cx="106920" cy="6120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03EF8DFC-2B41-4FEB-9673-930FA7B67D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73515" y="2879565"/>
                  <a:ext cx="1245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Encre 25">
                  <a:extLst>
                    <a:ext uri="{FF2B5EF4-FFF2-40B4-BE49-F238E27FC236}">
                      <a16:creationId xmlns:a16="http://schemas.microsoft.com/office/drawing/2014/main" id="{303F80F7-52B1-4A3C-BE8B-1047460C0DEE}"/>
                    </a:ext>
                  </a:extLst>
                </p14:cNvPr>
                <p14:cNvContentPartPr/>
                <p14:nvPr/>
              </p14:nvContentPartPr>
              <p14:xfrm>
                <a:off x="6959275" y="2770485"/>
                <a:ext cx="244440" cy="176400"/>
              </p14:xfrm>
            </p:contentPart>
          </mc:Choice>
          <mc:Fallback>
            <p:pic>
              <p:nvPicPr>
                <p:cNvPr id="26" name="Encre 25">
                  <a:extLst>
                    <a:ext uri="{FF2B5EF4-FFF2-40B4-BE49-F238E27FC236}">
                      <a16:creationId xmlns:a16="http://schemas.microsoft.com/office/drawing/2014/main" id="{303F80F7-52B1-4A3C-BE8B-1047460C0D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50635" y="2761485"/>
                  <a:ext cx="262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4F0FEBEB-01D6-4FAE-A8B6-4CE3E14CF391}"/>
                    </a:ext>
                  </a:extLst>
                </p14:cNvPr>
                <p14:cNvContentPartPr/>
                <p14:nvPr/>
              </p14:nvContentPartPr>
              <p14:xfrm>
                <a:off x="7294795" y="2743485"/>
                <a:ext cx="4680" cy="28800"/>
              </p14:xfrm>
            </p:contentPart>
          </mc:Choice>
          <mc:Fallback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4F0FEBEB-01D6-4FAE-A8B6-4CE3E14CF3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85795" y="2734845"/>
                  <a:ext cx="2232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3A0DA98-5133-4C84-8D26-B1DDE5E5FB03}"/>
              </a:ext>
            </a:extLst>
          </p:cNvPr>
          <p:cNvGrpSpPr/>
          <p:nvPr/>
        </p:nvGrpSpPr>
        <p:grpSpPr>
          <a:xfrm>
            <a:off x="7578835" y="2697045"/>
            <a:ext cx="957960" cy="405360"/>
            <a:chOff x="7578835" y="2697045"/>
            <a:chExt cx="957960" cy="40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951A66AB-4FBE-4068-BB12-261F1D3D73A2}"/>
                    </a:ext>
                  </a:extLst>
                </p14:cNvPr>
                <p14:cNvContentPartPr/>
                <p14:nvPr/>
              </p14:nvContentPartPr>
              <p14:xfrm>
                <a:off x="7596475" y="2790285"/>
                <a:ext cx="79560" cy="25560"/>
              </p14:xfrm>
            </p:contentPart>
          </mc:Choice>
          <mc:Fallback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951A66AB-4FBE-4068-BB12-261F1D3D73A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87475" y="2781285"/>
                  <a:ext cx="97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1D031C80-6C2B-42D3-9BC4-F05D8EFDA343}"/>
                    </a:ext>
                  </a:extLst>
                </p14:cNvPr>
                <p14:cNvContentPartPr/>
                <p14:nvPr/>
              </p14:nvContentPartPr>
              <p14:xfrm>
                <a:off x="7578835" y="2877405"/>
                <a:ext cx="82800" cy="33480"/>
              </p14:xfrm>
            </p:contentPart>
          </mc:Choice>
          <mc:Fallback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1D031C80-6C2B-42D3-9BC4-F05D8EFDA34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69835" y="2868765"/>
                  <a:ext cx="100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D4888BB9-6D99-43CC-9924-77AFB31BA85D}"/>
                    </a:ext>
                  </a:extLst>
                </p14:cNvPr>
                <p14:cNvContentPartPr/>
                <p14:nvPr/>
              </p14:nvContentPartPr>
              <p14:xfrm>
                <a:off x="7862875" y="2829885"/>
                <a:ext cx="141120" cy="272520"/>
              </p14:xfrm>
            </p:contentPart>
          </mc:Choice>
          <mc:Fallback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D4888BB9-6D99-43CC-9924-77AFB31BA8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53875" y="2820885"/>
                  <a:ext cx="1587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C6BEABE8-D0C6-4A62-89BF-ABB2262E648F}"/>
                    </a:ext>
                  </a:extLst>
                </p14:cNvPr>
                <p14:cNvContentPartPr/>
                <p14:nvPr/>
              </p14:nvContentPartPr>
              <p14:xfrm>
                <a:off x="8011195" y="2697045"/>
                <a:ext cx="16560" cy="1800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C6BEABE8-D0C6-4A62-89BF-ABB2262E648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02555" y="2688405"/>
                  <a:ext cx="34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0B0EC749-283C-4327-8B98-4EBAEE2D791A}"/>
                    </a:ext>
                  </a:extLst>
                </p14:cNvPr>
                <p14:cNvContentPartPr/>
                <p14:nvPr/>
              </p14:nvContentPartPr>
              <p14:xfrm>
                <a:off x="8082475" y="2760045"/>
                <a:ext cx="306360" cy="142200"/>
              </p14:xfrm>
            </p:contentPart>
          </mc:Choice>
          <mc:Fallback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0B0EC749-283C-4327-8B98-4EBAEE2D79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73475" y="2751405"/>
                  <a:ext cx="324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B7D1E82F-E948-437C-9BDC-79F3F60846B2}"/>
                    </a:ext>
                  </a:extLst>
                </p14:cNvPr>
                <p14:cNvContentPartPr/>
                <p14:nvPr/>
              </p14:nvContentPartPr>
              <p14:xfrm>
                <a:off x="8387035" y="2813325"/>
                <a:ext cx="149760" cy="8316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B7D1E82F-E948-437C-9BDC-79F3F60846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78035" y="2804685"/>
                  <a:ext cx="16740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7095E9B8-414F-4A0D-8C0E-858496220F17}"/>
                  </a:ext>
                </a:extLst>
              </p14:cNvPr>
              <p14:cNvContentPartPr/>
              <p14:nvPr/>
            </p14:nvContentPartPr>
            <p14:xfrm>
              <a:off x="8849635" y="2719365"/>
              <a:ext cx="204840" cy="248040"/>
            </p14:xfrm>
          </p:contentPart>
        </mc:Choice>
        <mc:Fallback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7095E9B8-414F-4A0D-8C0E-858496220F1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840635" y="2710365"/>
                <a:ext cx="22248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e 53">
            <a:extLst>
              <a:ext uri="{FF2B5EF4-FFF2-40B4-BE49-F238E27FC236}">
                <a16:creationId xmlns:a16="http://schemas.microsoft.com/office/drawing/2014/main" id="{EE3D515D-C0E1-4D60-9E8D-3F8BC78A8FA3}"/>
              </a:ext>
            </a:extLst>
          </p:cNvPr>
          <p:cNvGrpSpPr/>
          <p:nvPr/>
        </p:nvGrpSpPr>
        <p:grpSpPr>
          <a:xfrm>
            <a:off x="4981795" y="3487605"/>
            <a:ext cx="949680" cy="175320"/>
            <a:chOff x="4981795" y="3487605"/>
            <a:chExt cx="949680" cy="17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BC82402F-C3A8-4355-B54B-04CD4DCC133A}"/>
                    </a:ext>
                  </a:extLst>
                </p14:cNvPr>
                <p14:cNvContentPartPr/>
                <p14:nvPr/>
              </p14:nvContentPartPr>
              <p14:xfrm>
                <a:off x="4981795" y="3507045"/>
                <a:ext cx="110160" cy="15300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BC82402F-C3A8-4355-B54B-04CD4DCC133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73155" y="3498405"/>
                  <a:ext cx="127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E120BD1B-B60F-4770-A977-7A33753B6962}"/>
                    </a:ext>
                  </a:extLst>
                </p14:cNvPr>
                <p14:cNvContentPartPr/>
                <p14:nvPr/>
              </p14:nvContentPartPr>
              <p14:xfrm>
                <a:off x="5114995" y="3595605"/>
                <a:ext cx="72360" cy="6732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E120BD1B-B60F-4770-A977-7A33753B69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06355" y="3586605"/>
                  <a:ext cx="90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D033D743-762F-4EB1-9BA0-EF75FE1895A2}"/>
                    </a:ext>
                  </a:extLst>
                </p14:cNvPr>
                <p14:cNvContentPartPr/>
                <p14:nvPr/>
              </p14:nvContentPartPr>
              <p14:xfrm>
                <a:off x="5223715" y="3560325"/>
                <a:ext cx="158400" cy="83160"/>
              </p14:xfrm>
            </p:contentPart>
          </mc:Choice>
          <mc:Fallback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D033D743-762F-4EB1-9BA0-EF75FE1895A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14715" y="3551325"/>
                  <a:ext cx="1760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6D6F0B53-F187-4ABC-8131-8D731F22F7F3}"/>
                    </a:ext>
                  </a:extLst>
                </p14:cNvPr>
                <p14:cNvContentPartPr/>
                <p14:nvPr/>
              </p14:nvContentPartPr>
              <p14:xfrm>
                <a:off x="5434675" y="3553845"/>
                <a:ext cx="115560" cy="72000"/>
              </p14:xfrm>
            </p:contentPart>
          </mc:Choice>
          <mc:Fallback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6D6F0B53-F187-4ABC-8131-8D731F22F7F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25675" y="3545205"/>
                  <a:ext cx="133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9CD602C-4E29-4D52-BD11-60409165DC33}"/>
                    </a:ext>
                  </a:extLst>
                </p14:cNvPr>
                <p14:cNvContentPartPr/>
                <p14:nvPr/>
              </p14:nvContentPartPr>
              <p14:xfrm>
                <a:off x="5635195" y="3526485"/>
                <a:ext cx="159480" cy="75600"/>
              </p14:xfrm>
            </p:contentPart>
          </mc:Choice>
          <mc:Fallback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9CD602C-4E29-4D52-BD11-60409165DC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26555" y="3517845"/>
                  <a:ext cx="177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892A814E-4820-41EF-92AC-A78FFE3647E2}"/>
                    </a:ext>
                  </a:extLst>
                </p14:cNvPr>
                <p14:cNvContentPartPr/>
                <p14:nvPr/>
              </p14:nvContentPartPr>
              <p14:xfrm>
                <a:off x="5878915" y="3487605"/>
                <a:ext cx="52560" cy="107280"/>
              </p14:xfrm>
            </p:contentPart>
          </mc:Choice>
          <mc:Fallback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892A814E-4820-41EF-92AC-A78FFE3647E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69915" y="3478605"/>
                  <a:ext cx="7020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56C7E649-F013-4B50-BD6E-7B76ECB29460}"/>
              </a:ext>
            </a:extLst>
          </p:cNvPr>
          <p:cNvGrpSpPr/>
          <p:nvPr/>
        </p:nvGrpSpPr>
        <p:grpSpPr>
          <a:xfrm>
            <a:off x="6331435" y="3153525"/>
            <a:ext cx="860760" cy="650160"/>
            <a:chOff x="6331435" y="3153525"/>
            <a:chExt cx="860760" cy="65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DF47A028-BDD5-4915-83B3-D3CBB5DEEC37}"/>
                    </a:ext>
                  </a:extLst>
                </p14:cNvPr>
                <p14:cNvContentPartPr/>
                <p14:nvPr/>
              </p14:nvContentPartPr>
              <p14:xfrm>
                <a:off x="6331435" y="3418845"/>
                <a:ext cx="183600" cy="384840"/>
              </p14:xfrm>
            </p:contentPart>
          </mc:Choice>
          <mc:Fallback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DF47A028-BDD5-4915-83B3-D3CBB5DEEC3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22795" y="3409845"/>
                  <a:ext cx="2012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06E76E3C-E16F-4266-B896-E2026CFFBC8D}"/>
                    </a:ext>
                  </a:extLst>
                </p14:cNvPr>
                <p14:cNvContentPartPr/>
                <p14:nvPr/>
              </p14:nvContentPartPr>
              <p14:xfrm>
                <a:off x="6513235" y="3446565"/>
                <a:ext cx="360720" cy="107640"/>
              </p14:xfrm>
            </p:contentPart>
          </mc:Choice>
          <mc:Fallback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06E76E3C-E16F-4266-B896-E2026CFFBC8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04235" y="3437925"/>
                  <a:ext cx="378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F184E055-2408-492B-8A07-593976DDDD63}"/>
                    </a:ext>
                  </a:extLst>
                </p14:cNvPr>
                <p14:cNvContentPartPr/>
                <p14:nvPr/>
              </p14:nvContentPartPr>
              <p14:xfrm>
                <a:off x="6842275" y="3153525"/>
                <a:ext cx="349920" cy="433440"/>
              </p14:xfrm>
            </p:contentPart>
          </mc:Choice>
          <mc:Fallback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F184E055-2408-492B-8A07-593976DDDD6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33635" y="3144885"/>
                  <a:ext cx="367560" cy="45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FEEC3830-EF44-4692-B3CA-DCED33A3A367}"/>
              </a:ext>
            </a:extLst>
          </p:cNvPr>
          <p:cNvGrpSpPr/>
          <p:nvPr/>
        </p:nvGrpSpPr>
        <p:grpSpPr>
          <a:xfrm>
            <a:off x="7472995" y="3355125"/>
            <a:ext cx="865080" cy="336960"/>
            <a:chOff x="7472995" y="3355125"/>
            <a:chExt cx="86508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2FBEE4C2-118E-4644-86D6-303988D56B9D}"/>
                    </a:ext>
                  </a:extLst>
                </p14:cNvPr>
                <p14:cNvContentPartPr/>
                <p14:nvPr/>
              </p14:nvContentPartPr>
              <p14:xfrm>
                <a:off x="7472995" y="3585165"/>
                <a:ext cx="180000" cy="106920"/>
              </p14:xfrm>
            </p:contentPart>
          </mc:Choice>
          <mc:Fallback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2FBEE4C2-118E-4644-86D6-303988D56B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64355" y="3576525"/>
                  <a:ext cx="197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F2F46EBC-A682-4ADB-A300-719A125548C1}"/>
                    </a:ext>
                  </a:extLst>
                </p14:cNvPr>
                <p14:cNvContentPartPr/>
                <p14:nvPr/>
              </p14:nvContentPartPr>
              <p14:xfrm>
                <a:off x="7664875" y="3355125"/>
                <a:ext cx="6840" cy="7920"/>
              </p14:xfrm>
            </p:contentPart>
          </mc:Choice>
          <mc:Fallback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F2F46EBC-A682-4ADB-A300-719A125548C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56235" y="3346125"/>
                  <a:ext cx="24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858EA08F-E246-4D84-95F0-54446B739FBA}"/>
                    </a:ext>
                  </a:extLst>
                </p14:cNvPr>
                <p14:cNvContentPartPr/>
                <p14:nvPr/>
              </p14:nvContentPartPr>
              <p14:xfrm>
                <a:off x="7737235" y="3436125"/>
                <a:ext cx="164880" cy="76680"/>
              </p14:xfrm>
            </p:contentPart>
          </mc:Choice>
          <mc:Fallback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858EA08F-E246-4D84-95F0-54446B739FB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28595" y="3427125"/>
                  <a:ext cx="182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58009CD5-1893-40AB-941A-3069031FE516}"/>
                    </a:ext>
                  </a:extLst>
                </p14:cNvPr>
                <p14:cNvContentPartPr/>
                <p14:nvPr/>
              </p14:nvContentPartPr>
              <p14:xfrm>
                <a:off x="7929835" y="3436845"/>
                <a:ext cx="408240" cy="52200"/>
              </p14:xfrm>
            </p:contentPart>
          </mc:Choice>
          <mc:Fallback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58009CD5-1893-40AB-941A-3069031FE5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21195" y="3428205"/>
                  <a:ext cx="42588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7" name="Encre 76">
                <a:extLst>
                  <a:ext uri="{FF2B5EF4-FFF2-40B4-BE49-F238E27FC236}">
                    <a16:creationId xmlns:a16="http://schemas.microsoft.com/office/drawing/2014/main" id="{4C1A9E27-0A40-4097-9EBE-76454CAE41B0}"/>
                  </a:ext>
                </a:extLst>
              </p14:cNvPr>
              <p14:cNvContentPartPr/>
              <p14:nvPr/>
            </p14:nvContentPartPr>
            <p14:xfrm>
              <a:off x="8737315" y="3283485"/>
              <a:ext cx="314640" cy="206280"/>
            </p14:xfrm>
          </p:contentPart>
        </mc:Choice>
        <mc:Fallback>
          <p:pic>
            <p:nvPicPr>
              <p:cNvPr id="77" name="Encre 76">
                <a:extLst>
                  <a:ext uri="{FF2B5EF4-FFF2-40B4-BE49-F238E27FC236}">
                    <a16:creationId xmlns:a16="http://schemas.microsoft.com/office/drawing/2014/main" id="{4C1A9E27-0A40-4097-9EBE-76454CAE41B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728315" y="3274485"/>
                <a:ext cx="332280" cy="22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A90DF1A0-512B-4DE6-84B9-2AA05312CE38}"/>
              </a:ext>
            </a:extLst>
          </p:cNvPr>
          <p:cNvGrpSpPr/>
          <p:nvPr/>
        </p:nvGrpSpPr>
        <p:grpSpPr>
          <a:xfrm>
            <a:off x="4011235" y="3609645"/>
            <a:ext cx="628560" cy="801000"/>
            <a:chOff x="4011235" y="3609645"/>
            <a:chExt cx="628560" cy="80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005988E3-8C24-4E2C-BB83-465F1399BBD4}"/>
                    </a:ext>
                  </a:extLst>
                </p14:cNvPr>
                <p14:cNvContentPartPr/>
                <p14:nvPr/>
              </p14:nvContentPartPr>
              <p14:xfrm>
                <a:off x="4086475" y="3653925"/>
                <a:ext cx="117720" cy="119520"/>
              </p14:xfrm>
            </p:contentPart>
          </mc:Choice>
          <mc:Fallback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005988E3-8C24-4E2C-BB83-465F1399BBD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77475" y="3645285"/>
                  <a:ext cx="135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5755E6DF-34B5-464B-9D1B-7050AAA48409}"/>
                    </a:ext>
                  </a:extLst>
                </p14:cNvPr>
                <p14:cNvContentPartPr/>
                <p14:nvPr/>
              </p14:nvContentPartPr>
              <p14:xfrm>
                <a:off x="4275835" y="3662565"/>
                <a:ext cx="109080" cy="68400"/>
              </p14:xfrm>
            </p:contentPart>
          </mc:Choice>
          <mc:Fallback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5755E6DF-34B5-464B-9D1B-7050AAA4840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66835" y="3653565"/>
                  <a:ext cx="126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58AD90C7-342C-496B-94B6-352CA9AB40FD}"/>
                    </a:ext>
                  </a:extLst>
                </p14:cNvPr>
                <p14:cNvContentPartPr/>
                <p14:nvPr/>
              </p14:nvContentPartPr>
              <p14:xfrm>
                <a:off x="4402555" y="3640605"/>
                <a:ext cx="86040" cy="64800"/>
              </p14:xfrm>
            </p:contentPart>
          </mc:Choice>
          <mc:Fallback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58AD90C7-342C-496B-94B6-352CA9AB40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93915" y="3631605"/>
                  <a:ext cx="103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5DB49913-9A22-4448-802B-6F341081F9AB}"/>
                    </a:ext>
                  </a:extLst>
                </p14:cNvPr>
                <p14:cNvContentPartPr/>
                <p14:nvPr/>
              </p14:nvContentPartPr>
              <p14:xfrm>
                <a:off x="4539715" y="3609645"/>
                <a:ext cx="100080" cy="84240"/>
              </p14:xfrm>
            </p:contentPart>
          </mc:Choice>
          <mc:Fallback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5DB49913-9A22-4448-802B-6F341081F9A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31075" y="3600645"/>
                  <a:ext cx="117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F5463B34-D0C7-433B-91CE-DFFC68377CBA}"/>
                    </a:ext>
                  </a:extLst>
                </p14:cNvPr>
                <p14:cNvContentPartPr/>
                <p14:nvPr/>
              </p14:nvContentPartPr>
              <p14:xfrm>
                <a:off x="4011235" y="3763365"/>
                <a:ext cx="351360" cy="644400"/>
              </p14:xfrm>
            </p:contentPart>
          </mc:Choice>
          <mc:Fallback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F5463B34-D0C7-433B-91CE-DFFC68377CB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02595" y="3754365"/>
                  <a:ext cx="36900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F2EAA7E6-8189-4912-A7B9-118D39760697}"/>
                    </a:ext>
                  </a:extLst>
                </p14:cNvPr>
                <p14:cNvContentPartPr/>
                <p14:nvPr/>
              </p14:nvContentPartPr>
              <p14:xfrm>
                <a:off x="4104115" y="4259805"/>
                <a:ext cx="358560" cy="150840"/>
              </p14:xfrm>
            </p:contentPart>
          </mc:Choice>
          <mc:Fallback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F2EAA7E6-8189-4912-A7B9-118D3976069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95475" y="4251165"/>
                  <a:ext cx="3762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B1634285-B0DF-45C7-9576-6CF0BD84BF6A}"/>
              </a:ext>
            </a:extLst>
          </p:cNvPr>
          <p:cNvGrpSpPr/>
          <p:nvPr/>
        </p:nvGrpSpPr>
        <p:grpSpPr>
          <a:xfrm>
            <a:off x="5021035" y="4133085"/>
            <a:ext cx="1549800" cy="316080"/>
            <a:chOff x="5021035" y="4133085"/>
            <a:chExt cx="154980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BAC4B6BE-155B-411E-853D-95F9CB457189}"/>
                    </a:ext>
                  </a:extLst>
                </p14:cNvPr>
                <p14:cNvContentPartPr/>
                <p14:nvPr/>
              </p14:nvContentPartPr>
              <p14:xfrm>
                <a:off x="5021035" y="4156485"/>
                <a:ext cx="462960" cy="292680"/>
              </p14:xfrm>
            </p:contentPart>
          </mc:Choice>
          <mc:Fallback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BAC4B6BE-155B-411E-853D-95F9CB45718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12035" y="4147845"/>
                  <a:ext cx="4806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0A25B555-B1ED-4036-9A68-B683CC3F5149}"/>
                    </a:ext>
                  </a:extLst>
                </p14:cNvPr>
                <p14:cNvContentPartPr/>
                <p14:nvPr/>
              </p14:nvContentPartPr>
              <p14:xfrm>
                <a:off x="5635195" y="4224165"/>
                <a:ext cx="205560" cy="98640"/>
              </p14:xfrm>
            </p:contentPart>
          </mc:Choice>
          <mc:Fallback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0A25B555-B1ED-4036-9A68-B683CC3F514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26555" y="4215165"/>
                  <a:ext cx="2232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EA0B3478-C3F5-40E4-B1C9-96C0CC0D50F7}"/>
                    </a:ext>
                  </a:extLst>
                </p14:cNvPr>
                <p14:cNvContentPartPr/>
                <p14:nvPr/>
              </p14:nvContentPartPr>
              <p14:xfrm>
                <a:off x="5919955" y="4238925"/>
                <a:ext cx="199440" cy="63000"/>
              </p14:xfrm>
            </p:contentPart>
          </mc:Choice>
          <mc:Fallback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EA0B3478-C3F5-40E4-B1C9-96C0CC0D50F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11315" y="4230285"/>
                  <a:ext cx="217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005B968-149A-4504-82FE-CE5437E6827C}"/>
                    </a:ext>
                  </a:extLst>
                </p14:cNvPr>
                <p14:cNvContentPartPr/>
                <p14:nvPr/>
              </p14:nvContentPartPr>
              <p14:xfrm>
                <a:off x="6273115" y="4133085"/>
                <a:ext cx="7200" cy="10440"/>
              </p14:xfrm>
            </p:contentPart>
          </mc:Choice>
          <mc:Fallback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005B968-149A-4504-82FE-CE5437E6827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64115" y="4124085"/>
                  <a:ext cx="24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4AEC4F99-3DBD-47E2-98AF-BC3BF36A2DC9}"/>
                    </a:ext>
                  </a:extLst>
                </p14:cNvPr>
                <p14:cNvContentPartPr/>
                <p14:nvPr/>
              </p14:nvContentPartPr>
              <p14:xfrm>
                <a:off x="6232435" y="4240005"/>
                <a:ext cx="338400" cy="104040"/>
              </p14:xfrm>
            </p:contentPart>
          </mc:Choice>
          <mc:Fallback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4AEC4F99-3DBD-47E2-98AF-BC3BF36A2DC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23435" y="4231005"/>
                  <a:ext cx="35604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6" name="Encre 85">
                <a:extLst>
                  <a:ext uri="{FF2B5EF4-FFF2-40B4-BE49-F238E27FC236}">
                    <a16:creationId xmlns:a16="http://schemas.microsoft.com/office/drawing/2014/main" id="{0D5EFC18-BBC1-49CE-861B-63124BEC7B59}"/>
                  </a:ext>
                </a:extLst>
              </p14:cNvPr>
              <p14:cNvContentPartPr/>
              <p14:nvPr/>
            </p14:nvContentPartPr>
            <p14:xfrm>
              <a:off x="7037035" y="4191765"/>
              <a:ext cx="233640" cy="103680"/>
            </p14:xfrm>
          </p:contentPart>
        </mc:Choice>
        <mc:Fallback>
          <p:pic>
            <p:nvPicPr>
              <p:cNvPr id="86" name="Encre 85">
                <a:extLst>
                  <a:ext uri="{FF2B5EF4-FFF2-40B4-BE49-F238E27FC236}">
                    <a16:creationId xmlns:a16="http://schemas.microsoft.com/office/drawing/2014/main" id="{0D5EFC18-BBC1-49CE-861B-63124BEC7B5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028035" y="4183125"/>
                <a:ext cx="25128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6CC3157B-2464-4EF1-9CD8-7383724FB46A}"/>
              </a:ext>
            </a:extLst>
          </p:cNvPr>
          <p:cNvGrpSpPr/>
          <p:nvPr/>
        </p:nvGrpSpPr>
        <p:grpSpPr>
          <a:xfrm>
            <a:off x="7888075" y="3751485"/>
            <a:ext cx="1550160" cy="650160"/>
            <a:chOff x="7888075" y="3751485"/>
            <a:chExt cx="1550160" cy="65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CCA892D8-C9BA-42CA-9827-DF08535103A6}"/>
                    </a:ext>
                  </a:extLst>
                </p14:cNvPr>
                <p14:cNvContentPartPr/>
                <p14:nvPr/>
              </p14:nvContentPartPr>
              <p14:xfrm>
                <a:off x="7888075" y="4128405"/>
                <a:ext cx="170640" cy="145800"/>
              </p14:xfrm>
            </p:contentPart>
          </mc:Choice>
          <mc:Fallback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CCA892D8-C9BA-42CA-9827-DF08535103A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879435" y="4119405"/>
                  <a:ext cx="188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1BE5D8A9-3CCF-46F4-A229-969E81B04C0D}"/>
                    </a:ext>
                  </a:extLst>
                </p14:cNvPr>
                <p14:cNvContentPartPr/>
                <p14:nvPr/>
              </p14:nvContentPartPr>
              <p14:xfrm>
                <a:off x="8100115" y="3946605"/>
                <a:ext cx="132120" cy="307800"/>
              </p14:xfrm>
            </p:contentPart>
          </mc:Choice>
          <mc:Fallback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1BE5D8A9-3CCF-46F4-A229-969E81B04C0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91475" y="3937965"/>
                  <a:ext cx="1497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DF032DCC-4D42-44CB-BE5A-869FE7E4B7E7}"/>
                    </a:ext>
                  </a:extLst>
                </p14:cNvPr>
                <p14:cNvContentPartPr/>
                <p14:nvPr/>
              </p14:nvContentPartPr>
              <p14:xfrm>
                <a:off x="8331955" y="4003845"/>
                <a:ext cx="117720" cy="228600"/>
              </p14:xfrm>
            </p:contentPart>
          </mc:Choice>
          <mc:Fallback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DF032DCC-4D42-44CB-BE5A-869FE7E4B7E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22955" y="3995205"/>
                  <a:ext cx="1353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671FFE1F-843D-4528-A6E0-C957BCF4DAE6}"/>
                    </a:ext>
                  </a:extLst>
                </p14:cNvPr>
                <p14:cNvContentPartPr/>
                <p14:nvPr/>
              </p14:nvContentPartPr>
              <p14:xfrm>
                <a:off x="8464075" y="3751485"/>
                <a:ext cx="498960" cy="650160"/>
              </p14:xfrm>
            </p:contentPart>
          </mc:Choice>
          <mc:Fallback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671FFE1F-843D-4528-A6E0-C957BCF4DAE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55075" y="3742845"/>
                  <a:ext cx="51660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6923D81E-8635-449A-9804-AEEFE005C185}"/>
                    </a:ext>
                  </a:extLst>
                </p14:cNvPr>
                <p14:cNvContentPartPr/>
                <p14:nvPr/>
              </p14:nvContentPartPr>
              <p14:xfrm>
                <a:off x="8746315" y="4106085"/>
                <a:ext cx="62280" cy="45000"/>
              </p14:xfrm>
            </p:contentPart>
          </mc:Choice>
          <mc:Fallback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6923D81E-8635-449A-9804-AEEFE005C18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37315" y="4097445"/>
                  <a:ext cx="79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D2E07B34-4DB3-4863-B449-20B7E1C1F232}"/>
                    </a:ext>
                  </a:extLst>
                </p14:cNvPr>
                <p14:cNvContentPartPr/>
                <p14:nvPr/>
              </p14:nvContentPartPr>
              <p14:xfrm>
                <a:off x="8829835" y="4101765"/>
                <a:ext cx="554400" cy="167400"/>
              </p14:xfrm>
            </p:contentPart>
          </mc:Choice>
          <mc:Fallback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D2E07B34-4DB3-4863-B449-20B7E1C1F23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820835" y="4093125"/>
                  <a:ext cx="572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B6967C18-F117-4E75-AFA7-B1797D678658}"/>
                    </a:ext>
                  </a:extLst>
                </p14:cNvPr>
                <p14:cNvContentPartPr/>
                <p14:nvPr/>
              </p14:nvContentPartPr>
              <p14:xfrm>
                <a:off x="9338875" y="3817005"/>
                <a:ext cx="99360" cy="275400"/>
              </p14:xfrm>
            </p:contentPart>
          </mc:Choice>
          <mc:Fallback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B6967C18-F117-4E75-AFA7-B1797D67865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330235" y="3808365"/>
                  <a:ext cx="117000" cy="29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03" name="Encre 102">
                <a:extLst>
                  <a:ext uri="{FF2B5EF4-FFF2-40B4-BE49-F238E27FC236}">
                    <a16:creationId xmlns:a16="http://schemas.microsoft.com/office/drawing/2014/main" id="{92ACD4E6-E98B-4819-8BDE-7719B407B3C5}"/>
                  </a:ext>
                </a:extLst>
              </p14:cNvPr>
              <p14:cNvContentPartPr/>
              <p14:nvPr/>
            </p14:nvContentPartPr>
            <p14:xfrm>
              <a:off x="3166675" y="5100405"/>
              <a:ext cx="270000" cy="267480"/>
            </p14:xfrm>
          </p:contentPart>
        </mc:Choice>
        <mc:Fallback>
          <p:pic>
            <p:nvPicPr>
              <p:cNvPr id="103" name="Encre 102">
                <a:extLst>
                  <a:ext uri="{FF2B5EF4-FFF2-40B4-BE49-F238E27FC236}">
                    <a16:creationId xmlns:a16="http://schemas.microsoft.com/office/drawing/2014/main" id="{92ACD4E6-E98B-4819-8BDE-7719B407B3C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158035" y="5091405"/>
                <a:ext cx="28764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4" name="Encre 103">
                <a:extLst>
                  <a:ext uri="{FF2B5EF4-FFF2-40B4-BE49-F238E27FC236}">
                    <a16:creationId xmlns:a16="http://schemas.microsoft.com/office/drawing/2014/main" id="{8F40C89E-AC2D-4769-90BD-846EDC663B3C}"/>
                  </a:ext>
                </a:extLst>
              </p14:cNvPr>
              <p14:cNvContentPartPr/>
              <p14:nvPr/>
            </p14:nvContentPartPr>
            <p14:xfrm>
              <a:off x="3759955" y="5271405"/>
              <a:ext cx="16560" cy="1800"/>
            </p14:xfrm>
          </p:contentPart>
        </mc:Choice>
        <mc:Fallback>
          <p:pic>
            <p:nvPicPr>
              <p:cNvPr id="104" name="Encre 103">
                <a:extLst>
                  <a:ext uri="{FF2B5EF4-FFF2-40B4-BE49-F238E27FC236}">
                    <a16:creationId xmlns:a16="http://schemas.microsoft.com/office/drawing/2014/main" id="{8F40C89E-AC2D-4769-90BD-846EDC663B3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750955" y="5262405"/>
                <a:ext cx="342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5" name="Encre 104">
                <a:extLst>
                  <a:ext uri="{FF2B5EF4-FFF2-40B4-BE49-F238E27FC236}">
                    <a16:creationId xmlns:a16="http://schemas.microsoft.com/office/drawing/2014/main" id="{1267BE65-5B55-445D-BB3D-904DC8E1E097}"/>
                  </a:ext>
                </a:extLst>
              </p14:cNvPr>
              <p14:cNvContentPartPr/>
              <p14:nvPr/>
            </p14:nvContentPartPr>
            <p14:xfrm>
              <a:off x="4027075" y="5243325"/>
              <a:ext cx="141480" cy="38520"/>
            </p14:xfrm>
          </p:contentPart>
        </mc:Choice>
        <mc:Fallback>
          <p:pic>
            <p:nvPicPr>
              <p:cNvPr id="105" name="Encre 104">
                <a:extLst>
                  <a:ext uri="{FF2B5EF4-FFF2-40B4-BE49-F238E27FC236}">
                    <a16:creationId xmlns:a16="http://schemas.microsoft.com/office/drawing/2014/main" id="{1267BE65-5B55-445D-BB3D-904DC8E1E09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018435" y="5234685"/>
                <a:ext cx="159120" cy="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703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20</a:t>
            </a:r>
          </a:p>
        </p:txBody>
      </p:sp>
    </p:spTree>
    <p:extLst>
      <p:ext uri="{BB962C8B-B14F-4D97-AF65-F5344CB8AC3E}">
        <p14:creationId xmlns:p14="http://schemas.microsoft.com/office/powerpoint/2010/main" val="890944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21</a:t>
            </a:r>
          </a:p>
        </p:txBody>
      </p:sp>
    </p:spTree>
    <p:extLst>
      <p:ext uri="{BB962C8B-B14F-4D97-AF65-F5344CB8AC3E}">
        <p14:creationId xmlns:p14="http://schemas.microsoft.com/office/powerpoint/2010/main" val="2766853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22</a:t>
            </a:r>
          </a:p>
        </p:txBody>
      </p:sp>
    </p:spTree>
    <p:extLst>
      <p:ext uri="{BB962C8B-B14F-4D97-AF65-F5344CB8AC3E}">
        <p14:creationId xmlns:p14="http://schemas.microsoft.com/office/powerpoint/2010/main" val="3147893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23</a:t>
            </a:r>
          </a:p>
        </p:txBody>
      </p:sp>
    </p:spTree>
    <p:extLst>
      <p:ext uri="{BB962C8B-B14F-4D97-AF65-F5344CB8AC3E}">
        <p14:creationId xmlns:p14="http://schemas.microsoft.com/office/powerpoint/2010/main" val="3723281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24</a:t>
            </a:r>
          </a:p>
        </p:txBody>
      </p:sp>
    </p:spTree>
    <p:extLst>
      <p:ext uri="{BB962C8B-B14F-4D97-AF65-F5344CB8AC3E}">
        <p14:creationId xmlns:p14="http://schemas.microsoft.com/office/powerpoint/2010/main" val="2116393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25</a:t>
            </a:r>
          </a:p>
        </p:txBody>
      </p:sp>
    </p:spTree>
    <p:extLst>
      <p:ext uri="{BB962C8B-B14F-4D97-AF65-F5344CB8AC3E}">
        <p14:creationId xmlns:p14="http://schemas.microsoft.com/office/powerpoint/2010/main" val="3400717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26</a:t>
            </a:r>
          </a:p>
        </p:txBody>
      </p:sp>
    </p:spTree>
    <p:extLst>
      <p:ext uri="{BB962C8B-B14F-4D97-AF65-F5344CB8AC3E}">
        <p14:creationId xmlns:p14="http://schemas.microsoft.com/office/powerpoint/2010/main" val="737910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27</a:t>
            </a:r>
          </a:p>
        </p:txBody>
      </p:sp>
    </p:spTree>
    <p:extLst>
      <p:ext uri="{BB962C8B-B14F-4D97-AF65-F5344CB8AC3E}">
        <p14:creationId xmlns:p14="http://schemas.microsoft.com/office/powerpoint/2010/main" val="2019514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28</a:t>
            </a:r>
          </a:p>
        </p:txBody>
      </p:sp>
    </p:spTree>
    <p:extLst>
      <p:ext uri="{BB962C8B-B14F-4D97-AF65-F5344CB8AC3E}">
        <p14:creationId xmlns:p14="http://schemas.microsoft.com/office/powerpoint/2010/main" val="389371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29</a:t>
            </a:r>
          </a:p>
        </p:txBody>
      </p:sp>
    </p:spTree>
    <p:extLst>
      <p:ext uri="{BB962C8B-B14F-4D97-AF65-F5344CB8AC3E}">
        <p14:creationId xmlns:p14="http://schemas.microsoft.com/office/powerpoint/2010/main" val="138855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626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3</a:t>
            </a:r>
          </a:p>
        </p:txBody>
      </p:sp>
    </p:spTree>
    <p:extLst>
      <p:ext uri="{BB962C8B-B14F-4D97-AF65-F5344CB8AC3E}">
        <p14:creationId xmlns:p14="http://schemas.microsoft.com/office/powerpoint/2010/main" val="2393372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30</a:t>
            </a:r>
          </a:p>
        </p:txBody>
      </p:sp>
    </p:spTree>
    <p:extLst>
      <p:ext uri="{BB962C8B-B14F-4D97-AF65-F5344CB8AC3E}">
        <p14:creationId xmlns:p14="http://schemas.microsoft.com/office/powerpoint/2010/main" val="357075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4</a:t>
            </a:r>
          </a:p>
        </p:txBody>
      </p:sp>
    </p:spTree>
    <p:extLst>
      <p:ext uri="{BB962C8B-B14F-4D97-AF65-F5344CB8AC3E}">
        <p14:creationId xmlns:p14="http://schemas.microsoft.com/office/powerpoint/2010/main" val="395225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5</a:t>
            </a:r>
          </a:p>
        </p:txBody>
      </p:sp>
    </p:spTree>
    <p:extLst>
      <p:ext uri="{BB962C8B-B14F-4D97-AF65-F5344CB8AC3E}">
        <p14:creationId xmlns:p14="http://schemas.microsoft.com/office/powerpoint/2010/main" val="246026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6</a:t>
            </a:r>
          </a:p>
        </p:txBody>
      </p:sp>
    </p:spTree>
    <p:extLst>
      <p:ext uri="{BB962C8B-B14F-4D97-AF65-F5344CB8AC3E}">
        <p14:creationId xmlns:p14="http://schemas.microsoft.com/office/powerpoint/2010/main" val="146100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7</a:t>
            </a:r>
          </a:p>
        </p:txBody>
      </p:sp>
    </p:spTree>
    <p:extLst>
      <p:ext uri="{BB962C8B-B14F-4D97-AF65-F5344CB8AC3E}">
        <p14:creationId xmlns:p14="http://schemas.microsoft.com/office/powerpoint/2010/main" val="308530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8</a:t>
            </a:r>
          </a:p>
        </p:txBody>
      </p:sp>
    </p:spTree>
    <p:extLst>
      <p:ext uri="{BB962C8B-B14F-4D97-AF65-F5344CB8AC3E}">
        <p14:creationId xmlns:p14="http://schemas.microsoft.com/office/powerpoint/2010/main" val="398278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33B7F-5638-44C5-B346-BBBAFF51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35774"/>
          </a:xfrm>
        </p:spPr>
        <p:txBody>
          <a:bodyPr>
            <a:normAutofit fontScale="90000"/>
          </a:bodyPr>
          <a:lstStyle/>
          <a:p>
            <a:r>
              <a:rPr lang="fr-FR" dirty="0"/>
              <a:t>Etapes 9</a:t>
            </a:r>
          </a:p>
        </p:txBody>
      </p:sp>
    </p:spTree>
    <p:extLst>
      <p:ext uri="{BB962C8B-B14F-4D97-AF65-F5344CB8AC3E}">
        <p14:creationId xmlns:p14="http://schemas.microsoft.com/office/powerpoint/2010/main" val="25615138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64</Words>
  <Application>Microsoft Office PowerPoint</Application>
  <PresentationFormat>Grand écran</PresentationFormat>
  <Paragraphs>32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Thème Office</vt:lpstr>
      <vt:lpstr>Etapes 1</vt:lpstr>
      <vt:lpstr>Etapes 2</vt:lpstr>
      <vt:lpstr>Etapes 3</vt:lpstr>
      <vt:lpstr>Etapes 4</vt:lpstr>
      <vt:lpstr>Etapes 5</vt:lpstr>
      <vt:lpstr>Etapes 6</vt:lpstr>
      <vt:lpstr>Etapes 7</vt:lpstr>
      <vt:lpstr>Etapes 8</vt:lpstr>
      <vt:lpstr>Etapes 9</vt:lpstr>
      <vt:lpstr>Etapes 10</vt:lpstr>
      <vt:lpstr>Etapes 11</vt:lpstr>
      <vt:lpstr>Etapes 12</vt:lpstr>
      <vt:lpstr>Etapes 13</vt:lpstr>
      <vt:lpstr>Etapes 14</vt:lpstr>
      <vt:lpstr>Etapes 15</vt:lpstr>
      <vt:lpstr>Etapes 16</vt:lpstr>
      <vt:lpstr>Etapes 17</vt:lpstr>
      <vt:lpstr>Etapes 18</vt:lpstr>
      <vt:lpstr>Etapes 19</vt:lpstr>
      <vt:lpstr>Etapes 20</vt:lpstr>
      <vt:lpstr>Etapes 21</vt:lpstr>
      <vt:lpstr>Etapes 22</vt:lpstr>
      <vt:lpstr>Etapes 23</vt:lpstr>
      <vt:lpstr>Etapes 24</vt:lpstr>
      <vt:lpstr>Etapes 25</vt:lpstr>
      <vt:lpstr>Etapes 26</vt:lpstr>
      <vt:lpstr>Etapes 27</vt:lpstr>
      <vt:lpstr>Etapes 28</vt:lpstr>
      <vt:lpstr>Etapes 29</vt:lpstr>
      <vt:lpstr>Etapes 30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Etapes 1</dc:title>
  <dc:creator>pierre ansel</dc:creator>
  <cp:lastModifiedBy>pierre ansel</cp:lastModifiedBy>
  <cp:revision>1</cp:revision>
  <dcterms:created xsi:type="dcterms:W3CDTF">2021-11-19T07:09:28Z</dcterms:created>
  <dcterms:modified xsi:type="dcterms:W3CDTF">2021-11-19T07:41:03Z</dcterms:modified>
</cp:coreProperties>
</file>