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974427" y="2395220"/>
            <a:ext cx="8820785" cy="1223645"/>
            <a:chOff x="1608" y="3722"/>
            <a:chExt cx="13891" cy="1927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32" y="3740"/>
              <a:ext cx="1480" cy="142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9" y="3772"/>
              <a:ext cx="1470" cy="14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54" y="3735"/>
              <a:ext cx="1530" cy="1460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608" y="5116"/>
              <a:ext cx="13891" cy="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HCMA 2024 </a:t>
              </a: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is organized in collaboration with NWPT</a:t>
              </a: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USTC, A*STAR, RUC, UESTC</a:t>
              </a: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Tsinghua University</a:t>
              </a:r>
              <a:r>
                <a:rPr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。 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35" t="5778" r="16430" b="50000"/>
            <a:stretch>
              <a:fillRect/>
            </a:stretch>
          </p:blipFill>
          <p:spPr bwMode="auto">
            <a:xfrm>
              <a:off x="7475" y="3722"/>
              <a:ext cx="1780" cy="1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图片 3" descr="logo-mini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49" y="3773"/>
              <a:ext cx="1853" cy="1399"/>
            </a:xfrm>
            <a:prstGeom prst="rect">
              <a:avLst/>
            </a:prstGeom>
          </p:spPr>
        </p:pic>
      </p:grpSp>
      <p:pic>
        <p:nvPicPr>
          <p:cNvPr id="2" name="Picture 2" descr="University of Science and Technology of China - Wikipedia">
            <a:extLst>
              <a:ext uri="{FF2B5EF4-FFF2-40B4-BE49-F238E27FC236}">
                <a16:creationId xmlns:a16="http://schemas.microsoft.com/office/drawing/2014/main" id="{6E68F7CB-6E91-49DD-55F2-0A2C5F44B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775" y="2426970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8" descr="Renmin University of China - Wikipedia">
            <a:extLst>
              <a:ext uri="{FF2B5EF4-FFF2-40B4-BE49-F238E27FC236}">
                <a16:creationId xmlns:a16="http://schemas.microsoft.com/office/drawing/2014/main" id="{464B4C63-832A-347E-1BFE-9FEED486F3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041849" cy="204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0EDC71-B41E-211E-B2A4-4666B3530D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2394040"/>
            <a:ext cx="922976" cy="91431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c5c3178-a309-4fd6-b971-e32ed4566437"/>
  <p:tag name="COMMONDATA" val="eyJoZGlkIjoiMjlkNjUxNDJjOWEzYzYyZDAzYzUwMTNiZjIyNzFmZTI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cwfang</dc:creator>
  <cp:lastModifiedBy>hongyuanzhu.cn@outlook.com</cp:lastModifiedBy>
  <cp:revision>7</cp:revision>
  <dcterms:created xsi:type="dcterms:W3CDTF">2022-05-05T08:10:00Z</dcterms:created>
  <dcterms:modified xsi:type="dcterms:W3CDTF">2024-07-09T00:57:31Z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D2149A39126041978885EF6975EF7362</vt:lpwstr>
  </property>
  <property fmtid="{D5CDD505-2E9C-101B-9397-08002B2CF9AE}" pid="3" name="KSOProductBuildVer">
    <vt:lpwstr>2052-11.1.0.13703</vt:lpwstr>
  </property>
</Properties>
</file>