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12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309" r:id="rId11"/>
  </p:sldIdLst>
  <p:sldSz cx="9144000" cy="6858000" type="screen4x3"/>
  <p:notesSz cx="6858000" cy="9144000"/>
  <p:custDataLst>
    <p:tags r:id="rId13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F"/>
    <a:srgbClr val="FFFF99"/>
    <a:srgbClr val="333399"/>
    <a:srgbClr val="E6E6FF"/>
    <a:srgbClr val="008000"/>
    <a:srgbClr val="3333FF"/>
    <a:srgbClr val="66FF33"/>
    <a:srgbClr val="F2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00" autoAdjust="0"/>
  </p:normalViewPr>
  <p:slideViewPr>
    <p:cSldViewPr snapToGrid="0">
      <p:cViewPr varScale="1">
        <p:scale>
          <a:sx n="88" d="100"/>
          <a:sy n="88" d="100"/>
        </p:scale>
        <p:origin x="22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1527CAE-1811-48A4-B451-26B3F131FD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7CAE-1811-48A4-B451-26B3F131FDE9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318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7CAE-1811-48A4-B451-26B3F131FDE9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046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7CAE-1811-48A4-B451-26B3F131FDE9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022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AB6AA2-EFD4-4FEF-8F64-9D712CD174C6}" type="slidenum">
              <a:rPr lang="ru-RU" altLang="ru-RU" smtClean="0"/>
              <a:pPr>
                <a:spcBef>
                  <a:spcPct val="0"/>
                </a:spcBef>
              </a:pPr>
              <a:t>10</a:t>
            </a:fld>
            <a:endParaRPr lang="ru-RU" altLang="ru-RU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425A0-7811-496C-B66B-7451E44369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09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520C-DD54-478F-8529-3579399FF10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843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24986-14EF-496A-B7E7-5FEC5252424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93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fld id="{498157D0-882E-49BD-8901-CC2E512F45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7" Type="http://schemas.openxmlformats.org/officeDocument/2006/relationships/image" Target="../media/image17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8809" y="968828"/>
            <a:ext cx="7788048" cy="2703739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Основы проектирования баз данных</a:t>
            </a:r>
          </a:p>
        </p:txBody>
      </p:sp>
      <p:sp>
        <p:nvSpPr>
          <p:cNvPr id="614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B19086-D3BE-49B9-8859-36753582857C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40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/>
          <a:p>
            <a:r>
              <a:rPr lang="ru-RU" dirty="0" smtClean="0"/>
              <a:t>Ограничения и представления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6B7DA-BF6A-4A50-9991-30CAE56B50C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ru-RU" altLang="ru-RU" sz="1400" smtClean="0"/>
          </a:p>
        </p:txBody>
      </p:sp>
      <p:sp>
        <p:nvSpPr>
          <p:cNvPr id="79875" name="Заголовок 5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smtClean="0"/>
              <a:t>Конец фильма</a:t>
            </a:r>
          </a:p>
        </p:txBody>
      </p:sp>
      <p:sp>
        <p:nvSpPr>
          <p:cNvPr id="79876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Нанимаем помощников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EB520C-DD54-478F-8529-3579399FF100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2" y="1094268"/>
            <a:ext cx="9355797" cy="5763732"/>
          </a:xfrm>
          <a:prstGeom prst="rect">
            <a:avLst/>
          </a:prstGeom>
        </p:spPr>
      </p:pic>
      <p:grpSp>
        <p:nvGrpSpPr>
          <p:cNvPr id="16" name="Группа 15"/>
          <p:cNvGrpSpPr/>
          <p:nvPr/>
        </p:nvGrpSpPr>
        <p:grpSpPr>
          <a:xfrm>
            <a:off x="1127146" y="913765"/>
            <a:ext cx="6477635" cy="5944235"/>
            <a:chOff x="1127146" y="913765"/>
            <a:chExt cx="6477635" cy="5944235"/>
          </a:xfrm>
        </p:grpSpPr>
        <p:pic>
          <p:nvPicPr>
            <p:cNvPr id="9" name="Рисунок 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46" y="913765"/>
              <a:ext cx="6477635" cy="5944235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 bwMode="auto">
            <a:xfrm>
              <a:off x="1349830" y="2100943"/>
              <a:ext cx="805542" cy="2068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Василий</a:t>
              </a:r>
            </a:p>
          </p:txBody>
        </p:sp>
        <p:sp>
          <p:nvSpPr>
            <p:cNvPr id="11" name="Прямоугольник 10"/>
            <p:cNvSpPr/>
            <p:nvPr/>
          </p:nvSpPr>
          <p:spPr bwMode="auto">
            <a:xfrm>
              <a:off x="1349830" y="2840644"/>
              <a:ext cx="805542" cy="2068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Василий</a:t>
              </a:r>
            </a:p>
          </p:txBody>
        </p:sp>
        <p:sp>
          <p:nvSpPr>
            <p:cNvPr id="12" name="Прямоугольник 11"/>
            <p:cNvSpPr/>
            <p:nvPr/>
          </p:nvSpPr>
          <p:spPr bwMode="auto">
            <a:xfrm>
              <a:off x="1349831" y="3640954"/>
              <a:ext cx="805542" cy="2068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Василий</a:t>
              </a:r>
            </a:p>
          </p:txBody>
        </p:sp>
        <p:sp>
          <p:nvSpPr>
            <p:cNvPr id="13" name="Прямоугольник 12"/>
            <p:cNvSpPr/>
            <p:nvPr/>
          </p:nvSpPr>
          <p:spPr bwMode="auto">
            <a:xfrm>
              <a:off x="1349830" y="4380655"/>
              <a:ext cx="805542" cy="2068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Василий</a:t>
              </a:r>
            </a:p>
          </p:txBody>
        </p:sp>
        <p:sp>
          <p:nvSpPr>
            <p:cNvPr id="14" name="Прямоугольник 13"/>
            <p:cNvSpPr/>
            <p:nvPr/>
          </p:nvSpPr>
          <p:spPr bwMode="auto">
            <a:xfrm>
              <a:off x="1349830" y="5146063"/>
              <a:ext cx="805542" cy="2068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Василий</a:t>
              </a:r>
            </a:p>
          </p:txBody>
        </p:sp>
        <p:sp>
          <p:nvSpPr>
            <p:cNvPr id="15" name="Прямоугольник 14"/>
            <p:cNvSpPr/>
            <p:nvPr/>
          </p:nvSpPr>
          <p:spPr bwMode="auto">
            <a:xfrm>
              <a:off x="1349830" y="6002031"/>
              <a:ext cx="805542" cy="20682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Василий</a:t>
              </a:r>
            </a:p>
          </p:txBody>
        </p:sp>
      </p:grpSp>
      <p:sp>
        <p:nvSpPr>
          <p:cNvPr id="17" name="Прямоугольник 16"/>
          <p:cNvSpPr/>
          <p:nvPr/>
        </p:nvSpPr>
        <p:spPr>
          <a:xfrm>
            <a:off x="877091" y="5978969"/>
            <a:ext cx="6977743" cy="830997"/>
          </a:xfrm>
          <a:prstGeom prst="rect">
            <a:avLst/>
          </a:prstGeom>
          <a:solidFill>
            <a:srgbClr val="D1D1FF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/>
              <a:t>Задание: написать </a:t>
            </a:r>
            <a:r>
              <a:rPr lang="ru-RU" sz="2400" b="1" dirty="0"/>
              <a:t>запросы для вставки данных </a:t>
            </a:r>
            <a:r>
              <a:rPr lang="ru-RU" sz="2400" b="1" dirty="0" smtClean="0"/>
              <a:t>нового клиента </a:t>
            </a:r>
            <a:r>
              <a:rPr lang="ru-RU" sz="2400" b="1" dirty="0"/>
              <a:t>в базу данных?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88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ou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Добавляем данные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pic>
        <p:nvPicPr>
          <p:cNvPr id="8" name="Рисунок 7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3" y="1094268"/>
            <a:ext cx="7012951" cy="4321780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9" y="939349"/>
            <a:ext cx="6798155" cy="3943102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5519057" y="4762208"/>
            <a:ext cx="3624943" cy="2095792"/>
            <a:chOff x="5519057" y="4762208"/>
            <a:chExt cx="3624943" cy="2095792"/>
          </a:xfrm>
        </p:grpSpPr>
        <p:pic>
          <p:nvPicPr>
            <p:cNvPr id="5" name="Рисунок 4" descr="Вырезка экрана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7363" y="4762208"/>
              <a:ext cx="3486637" cy="2095792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 bwMode="auto">
            <a:xfrm>
              <a:off x="5519057" y="6324600"/>
              <a:ext cx="2242457" cy="533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0" name="Рисунок 9"/>
          <p:cNvPicPr/>
          <p:nvPr/>
        </p:nvPicPr>
        <p:blipFill rotWithShape="1">
          <a:blip r:embed="rId5"/>
          <a:srcRect l="58525" t="29931" r="34420" b="51254"/>
          <a:stretch/>
        </p:blipFill>
        <p:spPr bwMode="auto">
          <a:xfrm>
            <a:off x="56044" y="4661861"/>
            <a:ext cx="1689837" cy="21521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16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месяца </a:t>
            </a:r>
            <a:r>
              <a:rPr lang="ru-RU" dirty="0" smtClean="0"/>
              <a:t>спустя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" y="925285"/>
            <a:ext cx="8713539" cy="5279572"/>
          </a:xfrm>
          <a:prstGeom prst="rect">
            <a:avLst/>
          </a:prstGeom>
        </p:spPr>
      </p:pic>
      <p:grpSp>
        <p:nvGrpSpPr>
          <p:cNvPr id="7" name="Группа 6"/>
          <p:cNvGrpSpPr/>
          <p:nvPr/>
        </p:nvGrpSpPr>
        <p:grpSpPr>
          <a:xfrm>
            <a:off x="196305" y="925284"/>
            <a:ext cx="8827952" cy="5932715"/>
            <a:chOff x="196305" y="925284"/>
            <a:chExt cx="8827952" cy="5932715"/>
          </a:xfrm>
        </p:grpSpPr>
        <p:pic>
          <p:nvPicPr>
            <p:cNvPr id="5" name="Рисунок 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305" y="925284"/>
              <a:ext cx="8827951" cy="5932715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 bwMode="auto">
            <a:xfrm>
              <a:off x="3918857" y="3472543"/>
              <a:ext cx="5105400" cy="32019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98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r>
              <a:rPr lang="en-US" dirty="0" smtClean="0"/>
              <a:t>CHECK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659060" y="936171"/>
            <a:ext cx="7853569" cy="2500001"/>
            <a:chOff x="310717" y="1328057"/>
            <a:chExt cx="7853569" cy="2500001"/>
          </a:xfrm>
        </p:grpSpPr>
        <p:pic>
          <p:nvPicPr>
            <p:cNvPr id="4" name="Рисунок 3" descr="Вырезка экрана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17" y="1543641"/>
              <a:ext cx="7712053" cy="2284417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 bwMode="auto">
            <a:xfrm>
              <a:off x="5399314" y="1328057"/>
              <a:ext cx="2764972" cy="772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402771" y="3815569"/>
            <a:ext cx="8109858" cy="507831"/>
          </a:xfrm>
          <a:prstGeom prst="rect">
            <a:avLst/>
          </a:prstGeom>
          <a:solidFill>
            <a:srgbClr val="D1D1FF"/>
          </a:solidFill>
        </p:spPr>
        <p:txBody>
          <a:bodyPr wrap="square">
            <a:spAutoFit/>
          </a:bodyPr>
          <a:lstStyle/>
          <a:p>
            <a:pPr marL="180340" marR="107950" algn="just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my_contacts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ADD CONSTRAINT CHECK gender IN ( '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')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2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Френка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97971" y="859971"/>
            <a:ext cx="8781780" cy="5409345"/>
            <a:chOff x="97971" y="859971"/>
            <a:chExt cx="8781780" cy="5409345"/>
          </a:xfrm>
        </p:grpSpPr>
        <p:pic>
          <p:nvPicPr>
            <p:cNvPr id="4" name="Рисунок 3" descr="Вырезка экрана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66" y="1094268"/>
              <a:ext cx="8761985" cy="5175048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 bwMode="auto">
            <a:xfrm>
              <a:off x="97971" y="859971"/>
              <a:ext cx="1600200" cy="65314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" name="Рисунок 6"/>
          <p:cNvPicPr/>
          <p:nvPr/>
        </p:nvPicPr>
        <p:blipFill rotWithShape="1">
          <a:blip r:embed="rId3"/>
          <a:srcRect l="35916" t="33923" r="38750" b="33865"/>
          <a:stretch/>
        </p:blipFill>
        <p:spPr bwMode="auto">
          <a:xfrm>
            <a:off x="193220" y="2814889"/>
            <a:ext cx="6283779" cy="3575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971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представления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0" y="987153"/>
            <a:ext cx="8256824" cy="1429476"/>
          </a:xfrm>
          <a:prstGeom prst="rect">
            <a:avLst/>
          </a:prstGeom>
        </p:spPr>
      </p:pic>
      <p:pic>
        <p:nvPicPr>
          <p:cNvPr id="5" name="Рисунок 4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0" y="2555225"/>
            <a:ext cx="6479533" cy="1432319"/>
          </a:xfrm>
          <a:prstGeom prst="rect">
            <a:avLst/>
          </a:prstGeom>
        </p:spPr>
      </p:pic>
      <p:pic>
        <p:nvPicPr>
          <p:cNvPr id="9" name="Рисунок 8" descr="Вырезка экрана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10" y="4304008"/>
            <a:ext cx="6339733" cy="181877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5809785" y="4162049"/>
            <a:ext cx="3943815" cy="3044294"/>
            <a:chOff x="5809785" y="4162049"/>
            <a:chExt cx="3943815" cy="3044294"/>
          </a:xfrm>
        </p:grpSpPr>
        <p:pic>
          <p:nvPicPr>
            <p:cNvPr id="6" name="Рисунок 5" descr="Вырезка экрана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85" y="4162049"/>
              <a:ext cx="3334215" cy="2695951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 bwMode="auto">
            <a:xfrm>
              <a:off x="7554686" y="5421086"/>
              <a:ext cx="2198914" cy="178525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0" name="Рисунок 9" descr="Вырезка экрана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8" y="1254841"/>
            <a:ext cx="7659512" cy="890640"/>
          </a:xfrm>
          <a:prstGeom prst="rect">
            <a:avLst/>
          </a:prstGeom>
        </p:spPr>
      </p:pic>
      <p:pic>
        <p:nvPicPr>
          <p:cNvPr id="11" name="Рисунок 10" descr="Вырезка экрана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38" y="1818007"/>
            <a:ext cx="4924126" cy="23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представление?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8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10718" y="974525"/>
            <a:ext cx="81674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smtClean="0"/>
              <a:t>Возможные </a:t>
            </a:r>
            <a:r>
              <a:rPr lang="ru-RU" sz="2000" dirty="0"/>
              <a:t>изменения структуры базы данных не нарушат </a:t>
            </a:r>
            <a:r>
              <a:rPr lang="ru-RU" sz="2000" dirty="0" smtClean="0"/>
              <a:t>работы приложений</a:t>
            </a:r>
            <a:r>
              <a:rPr lang="ru-RU" sz="2000" dirty="0"/>
              <a:t>, зависящих от </a:t>
            </a:r>
            <a:r>
              <a:rPr lang="ru-RU" sz="2000" dirty="0" smtClean="0"/>
              <a:t>таблиц</a:t>
            </a:r>
            <a:endParaRPr lang="ru-RU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smtClean="0"/>
              <a:t>Пр</a:t>
            </a:r>
            <a:r>
              <a:rPr lang="ru-RU" sz="2000" dirty="0" smtClean="0"/>
              <a:t>едставле</a:t>
            </a:r>
            <a:r>
              <a:rPr lang="ru-RU" sz="2000" dirty="0" smtClean="0"/>
              <a:t>ния </a:t>
            </a:r>
            <a:r>
              <a:rPr lang="ru-RU" sz="2000" dirty="0"/>
              <a:t>упрощают сложные запросы до простых </a:t>
            </a:r>
            <a:r>
              <a:rPr lang="ru-RU" sz="2000" dirty="0" smtClean="0"/>
              <a:t>команд</a:t>
            </a:r>
            <a:endParaRPr lang="ru-RU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000" dirty="0" smtClean="0"/>
              <a:t>Представления </a:t>
            </a:r>
            <a:r>
              <a:rPr lang="ru-RU" sz="2000" dirty="0"/>
              <a:t>могут скрывать информацию, которая не </a:t>
            </a:r>
            <a:r>
              <a:rPr lang="ru-RU" sz="2000" dirty="0" smtClean="0"/>
              <a:t>нужна пользователю</a:t>
            </a:r>
            <a:endParaRPr lang="ru-RU" sz="1200" dirty="0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2" y="4475389"/>
            <a:ext cx="5839460" cy="22193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l="53554" t="18529" r="33140" b="56670"/>
          <a:stretch/>
        </p:blipFill>
        <p:spPr bwMode="auto">
          <a:xfrm>
            <a:off x="5629751" y="873862"/>
            <a:ext cx="3514249" cy="35865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/>
          <a:srcRect l="31748" t="21950" r="46926" b="68073"/>
          <a:stretch/>
        </p:blipFill>
        <p:spPr bwMode="auto">
          <a:xfrm>
            <a:off x="407146" y="1190607"/>
            <a:ext cx="5222605" cy="2053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835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данных в представлениях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9</a:t>
            </a:fld>
            <a:endParaRPr lang="ru-RU" altLang="ru-RU"/>
          </a:p>
        </p:txBody>
      </p:sp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8" y="914082"/>
            <a:ext cx="8234568" cy="563911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 bwMode="auto">
          <a:xfrm>
            <a:off x="217714" y="2296886"/>
            <a:ext cx="8382000" cy="261257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206829" y="4963886"/>
            <a:ext cx="8338457" cy="173103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310718" y="914082"/>
            <a:ext cx="8234568" cy="167671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Рисунок 8"/>
          <p:cNvPicPr/>
          <p:nvPr/>
        </p:nvPicPr>
        <p:blipFill rotWithShape="1">
          <a:blip r:embed="rId4"/>
          <a:srcRect l="28701" t="12827" r="29129" b="77195"/>
          <a:stretch/>
        </p:blipFill>
        <p:spPr bwMode="auto">
          <a:xfrm>
            <a:off x="0" y="994000"/>
            <a:ext cx="8763682" cy="23223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/>
          <p:cNvPicPr/>
          <p:nvPr/>
        </p:nvPicPr>
        <p:blipFill rotWithShape="1">
          <a:blip r:embed="rId5"/>
          <a:srcRect l="16836" t="46180" r="28668" b="23889"/>
          <a:stretch/>
        </p:blipFill>
        <p:spPr bwMode="auto">
          <a:xfrm>
            <a:off x="0" y="2009146"/>
            <a:ext cx="9252857" cy="47656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/>
          <p:cNvPicPr/>
          <p:nvPr/>
        </p:nvPicPr>
        <p:blipFill rotWithShape="1">
          <a:blip r:embed="rId6"/>
          <a:srcRect l="28380" t="62535" r="36345" b="21623"/>
          <a:stretch/>
        </p:blipFill>
        <p:spPr bwMode="auto">
          <a:xfrm>
            <a:off x="0" y="2143230"/>
            <a:ext cx="9252857" cy="4333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7150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cca39d6c7349107da529d5137bc5af1d731cc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78452</TotalTime>
  <Words>107</Words>
  <Application>Microsoft Office PowerPoint</Application>
  <PresentationFormat>Экран (4:3)</PresentationFormat>
  <Paragraphs>36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Оформление по умолчанию</vt:lpstr>
      <vt:lpstr>Основы проектирования баз данных</vt:lpstr>
      <vt:lpstr>Нанимаем помощников</vt:lpstr>
      <vt:lpstr>Добавляем данные</vt:lpstr>
      <vt:lpstr>Три месяца спустя</vt:lpstr>
      <vt:lpstr>Ограничения CHECK</vt:lpstr>
      <vt:lpstr>Работа Френка</vt:lpstr>
      <vt:lpstr>Создание представления</vt:lpstr>
      <vt:lpstr>Что такое представление?</vt:lpstr>
      <vt:lpstr>Изменение данных в представлениях</vt:lpstr>
      <vt:lpstr>Конец фильма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Татьяна Косыгина</cp:lastModifiedBy>
  <cp:revision>3172</cp:revision>
  <dcterms:created xsi:type="dcterms:W3CDTF">2007-01-31T19:13:48Z</dcterms:created>
  <dcterms:modified xsi:type="dcterms:W3CDTF">2023-03-03T07:43:32Z</dcterms:modified>
</cp:coreProperties>
</file>