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2" r:id="rId2"/>
    <p:sldId id="421" r:id="rId3"/>
    <p:sldId id="42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309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F"/>
    <a:srgbClr val="FFFF99"/>
    <a:srgbClr val="333399"/>
    <a:srgbClr val="E6E6FF"/>
    <a:srgbClr val="008000"/>
    <a:srgbClr val="3333FF"/>
    <a:srgbClr val="66FF33"/>
    <a:srgbClr val="F2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000" autoAdjust="0"/>
  </p:normalViewPr>
  <p:slideViewPr>
    <p:cSldViewPr snapToGrid="0">
      <p:cViewPr varScale="1">
        <p:scale>
          <a:sx n="88" d="100"/>
          <a:sy n="88" d="100"/>
        </p:scale>
        <p:origin x="22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527CAE-1811-48A4-B451-26B3F131FD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318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763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337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421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AB6AA2-EFD4-4FEF-8F64-9D712CD174C6}" type="slidenum">
              <a:rPr lang="ru-RU" altLang="ru-RU" smtClean="0"/>
              <a:pPr>
                <a:spcBef>
                  <a:spcPct val="0"/>
                </a:spcBef>
              </a:pPr>
              <a:t>12</a:t>
            </a:fld>
            <a:endParaRPr lang="ru-RU" altLang="ru-RU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425A0-7811-496C-B66B-7451E44369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09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520C-DD54-478F-8529-3579399FF1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43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24986-14EF-496A-B7E7-5FEC525242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93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498157D0-882E-49BD-8901-CC2E512F45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809" y="968828"/>
            <a:ext cx="7788048" cy="2703739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Основы проектирования баз данных</a:t>
            </a:r>
          </a:p>
        </p:txBody>
      </p:sp>
      <p:sp>
        <p:nvSpPr>
          <p:cNvPr id="61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19086-D3BE-49B9-8859-36753582857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/>
          <a:p>
            <a:r>
              <a:rPr lang="ru-RU" dirty="0" smtClean="0"/>
              <a:t>Механизм транзакции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9022" t="16819" r="32015" b="13257"/>
          <a:stretch/>
        </p:blipFill>
        <p:spPr bwMode="auto">
          <a:xfrm>
            <a:off x="193458" y="772358"/>
            <a:ext cx="8079685" cy="6009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30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2500" t="13198" r="33293" b="16233"/>
          <a:stretch/>
        </p:blipFill>
        <p:spPr>
          <a:xfrm>
            <a:off x="1937657" y="0"/>
            <a:ext cx="7086601" cy="68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6B7DA-BF6A-4A50-9991-30CAE56B50C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/>
          </a:p>
        </p:txBody>
      </p:sp>
      <p:sp>
        <p:nvSpPr>
          <p:cNvPr id="79875" name="Заголовок 5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smtClean="0"/>
              <a:t>Конец фильма</a:t>
            </a:r>
          </a:p>
        </p:txBody>
      </p:sp>
      <p:sp>
        <p:nvSpPr>
          <p:cNvPr id="7987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3395" t="22806" r="37305" b="43557"/>
          <a:stretch/>
        </p:blipFill>
        <p:spPr bwMode="auto">
          <a:xfrm>
            <a:off x="310717" y="951138"/>
            <a:ext cx="1768453" cy="3468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2"/>
          <a:srcRect l="30785" t="22236" r="48371" b="70353"/>
          <a:stretch/>
        </p:blipFill>
        <p:spPr bwMode="auto">
          <a:xfrm>
            <a:off x="2330903" y="1094269"/>
            <a:ext cx="6540954" cy="2019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2"/>
          <a:srcRect l="31267" t="29647" r="51095" b="17331"/>
          <a:stretch/>
        </p:blipFill>
        <p:spPr bwMode="auto">
          <a:xfrm>
            <a:off x="2570389" y="951138"/>
            <a:ext cx="5778954" cy="5906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/>
          <a:srcRect l="47942" t="61288" r="32977" b="15907"/>
          <a:stretch/>
        </p:blipFill>
        <p:spPr bwMode="auto">
          <a:xfrm>
            <a:off x="1782082" y="951138"/>
            <a:ext cx="7089775" cy="5698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3031" t="84949" r="49011" b="6499"/>
          <a:stretch/>
        </p:blipFill>
        <p:spPr bwMode="auto">
          <a:xfrm>
            <a:off x="1542596" y="4265689"/>
            <a:ext cx="7466013" cy="2384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29984" t="21095" r="55746" b="49544"/>
          <a:stretch/>
        </p:blipFill>
        <p:spPr bwMode="auto">
          <a:xfrm>
            <a:off x="1793535" y="850968"/>
            <a:ext cx="6784408" cy="3808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695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30946" t="21379" r="32336" b="74060"/>
          <a:stretch/>
        </p:blipFill>
        <p:spPr bwMode="auto">
          <a:xfrm>
            <a:off x="-1" y="57579"/>
            <a:ext cx="8958943" cy="1705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0946" t="27365" r="32336" b="50684"/>
          <a:stretch/>
        </p:blipFill>
        <p:spPr bwMode="auto">
          <a:xfrm>
            <a:off x="1262744" y="1763486"/>
            <a:ext cx="7881256" cy="3958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1587" t="49601" r="54623" b="10490"/>
          <a:stretch/>
        </p:blipFill>
        <p:spPr bwMode="auto">
          <a:xfrm>
            <a:off x="0" y="-20638"/>
            <a:ext cx="4382861" cy="6835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54196" t="48746" r="29770" b="11346"/>
          <a:stretch/>
        </p:blipFill>
        <p:spPr bwMode="auto">
          <a:xfrm>
            <a:off x="4389211" y="-20638"/>
            <a:ext cx="4748439" cy="66326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3"/>
          <a:srcRect l="44575" t="71266" r="45323" b="10205"/>
          <a:stretch/>
        </p:blipFill>
        <p:spPr bwMode="auto">
          <a:xfrm>
            <a:off x="3251029" y="4044722"/>
            <a:ext cx="2097655" cy="24604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39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B520C-DD54-478F-8529-3579399FF100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34473" t="32212" r="34902" b="13341"/>
          <a:stretch/>
        </p:blipFill>
        <p:spPr bwMode="auto">
          <a:xfrm>
            <a:off x="124506" y="217487"/>
            <a:ext cx="6770687" cy="5906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2117" t="30943" r="47760" b="56230"/>
          <a:stretch/>
        </p:blipFill>
        <p:spPr bwMode="auto">
          <a:xfrm>
            <a:off x="3346450" y="3570514"/>
            <a:ext cx="5791200" cy="3287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54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транзакции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0946" t="29076" r="34741" b="56101"/>
          <a:stretch/>
        </p:blipFill>
        <p:spPr bwMode="auto">
          <a:xfrm>
            <a:off x="123826" y="938892"/>
            <a:ext cx="7877174" cy="3306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2"/>
          <a:srcRect l="29824" t="43329" r="31053" b="29305"/>
          <a:stretch/>
        </p:blipFill>
        <p:spPr bwMode="auto">
          <a:xfrm>
            <a:off x="123826" y="938891"/>
            <a:ext cx="9013824" cy="3513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2"/>
          <a:srcRect l="42650" t="78677" r="31214" b="9350"/>
          <a:stretch/>
        </p:blipFill>
        <p:spPr bwMode="auto">
          <a:xfrm>
            <a:off x="197077" y="4452256"/>
            <a:ext cx="8940573" cy="2398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36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транзакции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3994" t="24230" r="34098" b="15621"/>
          <a:stretch/>
        </p:blipFill>
        <p:spPr bwMode="auto">
          <a:xfrm>
            <a:off x="402090" y="867455"/>
            <a:ext cx="8393567" cy="5849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21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ru-RU" dirty="0" smtClean="0"/>
              <a:t> помогает работать с транзакциями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l="32068" t="41904" r="29289" b="44413"/>
          <a:stretch/>
        </p:blipFill>
        <p:spPr bwMode="auto">
          <a:xfrm>
            <a:off x="197325" y="1094268"/>
            <a:ext cx="8946675" cy="4130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31553" t="55302" r="30733" b="27594"/>
          <a:stretch/>
        </p:blipFill>
        <p:spPr bwMode="auto">
          <a:xfrm>
            <a:off x="65314" y="1837090"/>
            <a:ext cx="9144000" cy="4729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0144" t="72121" r="28968" b="5359"/>
          <a:stretch/>
        </p:blipFill>
        <p:spPr bwMode="auto">
          <a:xfrm>
            <a:off x="124279" y="1120701"/>
            <a:ext cx="9013371" cy="5737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18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1748" t="13968" r="53821" b="66537"/>
          <a:stretch/>
        </p:blipFill>
        <p:spPr bwMode="auto">
          <a:xfrm>
            <a:off x="1" y="301271"/>
            <a:ext cx="4746170" cy="3508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1587" t="61574" r="32496" b="28164"/>
          <a:stretch/>
        </p:blipFill>
        <p:spPr bwMode="auto">
          <a:xfrm>
            <a:off x="310718" y="4400550"/>
            <a:ext cx="8719457" cy="2011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2"/>
          <a:srcRect l="31748" t="55100" r="56639" b="32521"/>
          <a:stretch/>
        </p:blipFill>
        <p:spPr bwMode="auto">
          <a:xfrm>
            <a:off x="3461657" y="1526193"/>
            <a:ext cx="5484132" cy="3037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42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Поработаем с транзакциями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9182" t="26511" r="47568" b="62371"/>
          <a:stretch/>
        </p:blipFill>
        <p:spPr bwMode="auto">
          <a:xfrm>
            <a:off x="125866" y="952754"/>
            <a:ext cx="7613877" cy="3205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2"/>
          <a:srcRect l="34794" t="40764" r="38589" b="40422"/>
          <a:stretch/>
        </p:blipFill>
        <p:spPr bwMode="auto">
          <a:xfrm>
            <a:off x="363311" y="952754"/>
            <a:ext cx="8323489" cy="3917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87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cca39d6c7349107da529d5137bc5af1d731cc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78453</TotalTime>
  <Words>40</Words>
  <Application>Microsoft Office PowerPoint</Application>
  <PresentationFormat>Экран (4:3)</PresentationFormat>
  <Paragraphs>26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Оформление по умолчанию</vt:lpstr>
      <vt:lpstr>Основы проектирования баз данных</vt:lpstr>
      <vt:lpstr>Презентация PowerPoint</vt:lpstr>
      <vt:lpstr>Презентация PowerPoint</vt:lpstr>
      <vt:lpstr>Презентация PowerPoint</vt:lpstr>
      <vt:lpstr>Принцип работы транзакции</vt:lpstr>
      <vt:lpstr>Свойства транзакции</vt:lpstr>
      <vt:lpstr>SQL помогает работать с транзакциями</vt:lpstr>
      <vt:lpstr>Презентация PowerPoint</vt:lpstr>
      <vt:lpstr>Поработаем с транзакциями</vt:lpstr>
      <vt:lpstr>Задание</vt:lpstr>
      <vt:lpstr>Ответы</vt:lpstr>
      <vt:lpstr>Конец фильма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Татьяна Косыгина</cp:lastModifiedBy>
  <cp:revision>3180</cp:revision>
  <dcterms:created xsi:type="dcterms:W3CDTF">2007-01-31T19:13:48Z</dcterms:created>
  <dcterms:modified xsi:type="dcterms:W3CDTF">2023-03-03T07:50:41Z</dcterms:modified>
</cp:coreProperties>
</file>