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309" r:id="rId9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FF"/>
    <a:srgbClr val="FFFF99"/>
    <a:srgbClr val="333399"/>
    <a:srgbClr val="E6E6FF"/>
    <a:srgbClr val="008000"/>
    <a:srgbClr val="3333FF"/>
    <a:srgbClr val="66FF33"/>
    <a:srgbClr val="F25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00" autoAdjust="0"/>
  </p:normalViewPr>
  <p:slideViewPr>
    <p:cSldViewPr snapToGrid="0">
      <p:cViewPr varScale="1">
        <p:scale>
          <a:sx n="88" d="100"/>
          <a:sy n="88" d="100"/>
        </p:scale>
        <p:origin x="223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527CAE-1811-48A4-B451-26B3F131FDE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3182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27CAE-1811-48A4-B451-26B3F131FDE9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018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AB6AA2-EFD4-4FEF-8F64-9D712CD174C6}" type="slidenum">
              <a:rPr lang="ru-RU" altLang="ru-RU" smtClean="0"/>
              <a:pPr>
                <a:spcBef>
                  <a:spcPct val="0"/>
                </a:spcBef>
              </a:pPr>
              <a:t>8</a:t>
            </a:fld>
            <a:endParaRPr lang="ru-RU" altLang="ru-RU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425A0-7811-496C-B66B-7451E44369E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094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7200" b="1">
                <a:solidFill>
                  <a:srgbClr val="333399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>
            <a:lvl1pPr marL="0" indent="0" algn="ctr">
              <a:buNone/>
              <a:defRPr sz="4000" b="1">
                <a:latin typeface="+mj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B520C-DD54-478F-8529-3579399FF10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843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 userDrawn="1"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301272"/>
            <a:ext cx="8376082" cy="471086"/>
          </a:xfrm>
        </p:spPr>
        <p:txBody>
          <a:bodyPr/>
          <a:lstStyle>
            <a:lvl1pPr algn="l">
              <a:defRPr sz="3000" b="1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04050" y="-20638"/>
            <a:ext cx="2133600" cy="47625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24986-14EF-496A-B7E7-5FEC5252424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93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65938" y="155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pPr>
              <a:defRPr/>
            </a:pPr>
            <a:fld id="{498157D0-882E-49BD-8901-CC2E512F45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8809" y="968828"/>
            <a:ext cx="7788048" cy="2703739"/>
          </a:xfrm>
        </p:spPr>
        <p:txBody>
          <a:bodyPr/>
          <a:lstStyle/>
          <a:p>
            <a:pPr eaLnBrk="1" hangingPunct="1">
              <a:defRPr/>
            </a:pPr>
            <a:r>
              <a:rPr lang="ru-RU" sz="6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Основы проектирования баз данных</a:t>
            </a:r>
          </a:p>
        </p:txBody>
      </p:sp>
      <p:sp>
        <p:nvSpPr>
          <p:cNvPr id="6148" name="Номер слайда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B19086-D3BE-49B9-8859-36753582857C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ru-RU" sz="1400" smtClean="0"/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8520" y="4626591"/>
            <a:ext cx="7608626" cy="1380698"/>
          </a:xfrm>
        </p:spPr>
        <p:txBody>
          <a:bodyPr/>
          <a:lstStyle/>
          <a:p>
            <a:r>
              <a:rPr lang="ru-RU" dirty="0" err="1" smtClean="0"/>
              <a:t>Тригеры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триггеров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2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02772" y="1313881"/>
            <a:ext cx="82840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Триггеры представляют специальный тип хранимой процедуры, которая вызывается автоматически при выполнении определенного действия над таблицей или представлением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10718" y="2819045"/>
            <a:ext cx="83760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 </a:t>
            </a:r>
            <a:r>
              <a:rPr lang="ru-RU" dirty="0"/>
              <a:t>частности, при добавлении, изменении или удалении данных, то есть при выполнении команд INSERT, UPDATE, DELETE.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73262"/>
              </p:ext>
            </p:extLst>
          </p:nvPr>
        </p:nvGraphicFramePr>
        <p:xfrm>
          <a:off x="457200" y="3482180"/>
          <a:ext cx="8229600" cy="229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71">
                  <a:extLst>
                    <a:ext uri="{9D8B030D-6E8A-4147-A177-3AD203B41FA5}">
                      <a16:colId xmlns:a16="http://schemas.microsoft.com/office/drawing/2014/main" val="2363014107"/>
                    </a:ext>
                  </a:extLst>
                </a:gridCol>
                <a:gridCol w="8131629">
                  <a:extLst>
                    <a:ext uri="{9D8B030D-6E8A-4147-A177-3AD203B41FA5}">
                      <a16:colId xmlns:a16="http://schemas.microsoft.com/office/drawing/2014/main" val="3637268835"/>
                    </a:ext>
                  </a:extLst>
                </a:gridCol>
              </a:tblGrid>
              <a:tr h="2298133"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> </a:t>
                      </a:r>
                      <a:endParaRPr lang="ru-RU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4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CREATE TRIGGER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имя_триггера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ON {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имя_таблицы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 |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имя_представления</a:t>
                      </a: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}</a:t>
                      </a:r>
                    </a:p>
                    <a:p>
                      <a:pPr>
                        <a:lnSpc>
                          <a:spcPts val="14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{AFTER | INSTEAD OF} [INSERT | UPDATE | DELETE]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ts val="146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</a:rPr>
                        <a:t>AS </a:t>
                      </a:r>
                      <a:r>
                        <a:rPr lang="ru-RU" sz="2400" dirty="0" err="1">
                          <a:solidFill>
                            <a:schemeClr val="tx1"/>
                          </a:solidFill>
                          <a:effectLst/>
                        </a:rPr>
                        <a:t>выражения_sql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4835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85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триггера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12026" t="59578" r="51416" b="16477"/>
          <a:stretch/>
        </p:blipFill>
        <p:spPr bwMode="auto">
          <a:xfrm>
            <a:off x="438150" y="1094267"/>
            <a:ext cx="8335736" cy="5360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52433" t="24516" r="11009" b="54960"/>
          <a:stretch/>
        </p:blipFill>
        <p:spPr bwMode="auto">
          <a:xfrm>
            <a:off x="82118" y="1094267"/>
            <a:ext cx="8826932" cy="51976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242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триггера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4</a:t>
            </a:fld>
            <a:endParaRPr lang="ru-RU" alt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57032" y="2422459"/>
            <a:ext cx="4711546" cy="528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b="1" u="sng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Отключение триггера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6793" y="1319834"/>
            <a:ext cx="8070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DROP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TRIGGER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Products_INSERT_UPDATE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8858" y="4021761"/>
            <a:ext cx="903514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DISABLE TRIGGER</a:t>
            </a:r>
            <a:r>
              <a:rPr lang="en-US" sz="2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Products_INSERT_UPDATE</a:t>
            </a:r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ON</a:t>
            </a:r>
            <a:r>
              <a:rPr lang="en-US" sz="2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Products</a:t>
            </a:r>
            <a:endParaRPr lang="ru-RU" sz="23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42089" y="4880596"/>
            <a:ext cx="4488729" cy="5286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800" b="1" u="sng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Включени</a:t>
            </a:r>
            <a:r>
              <a:rPr lang="ru-RU" sz="2800" b="1" u="sng" dirty="0" smtClean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 </a:t>
            </a:r>
            <a:r>
              <a:rPr lang="ru-RU" sz="2800" b="1" u="sng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триггера</a:t>
            </a:r>
            <a:endParaRPr lang="ru-RU" sz="2800" b="1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34225" y="5598623"/>
            <a:ext cx="9035142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ENA</a:t>
            </a:r>
            <a:r>
              <a:rPr lang="en-US" sz="2300" b="1" dirty="0" smtClean="0">
                <a:latin typeface="Courier New" panose="02070309020205020404" pitchFamily="49" charset="0"/>
                <a:ea typeface="Times New Roman" panose="02020603050405020304" pitchFamily="18" charset="0"/>
              </a:rPr>
              <a:t>BLE </a:t>
            </a:r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TRIGGER</a:t>
            </a:r>
            <a:r>
              <a:rPr lang="en-US" sz="2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Products_INSERT_UPDATE</a:t>
            </a:r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ON</a:t>
            </a:r>
            <a:r>
              <a:rPr lang="en-US" sz="23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3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Products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49037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1272"/>
            <a:ext cx="9231085" cy="471086"/>
          </a:xfrm>
        </p:spPr>
        <p:txBody>
          <a:bodyPr/>
          <a:lstStyle/>
          <a:p>
            <a:r>
              <a:rPr lang="ru-RU" sz="2800" dirty="0"/>
              <a:t>Триггеры для операций INSERT, UPDATE, </a:t>
            </a:r>
            <a:r>
              <a:rPr lang="ru-RU" sz="2800" dirty="0" smtClean="0"/>
              <a:t>DELETE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5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3"/>
          <a:srcRect l="11865" t="27936" r="52058" b="37201"/>
          <a:stretch/>
        </p:blipFill>
        <p:spPr bwMode="auto">
          <a:xfrm>
            <a:off x="343580" y="1009649"/>
            <a:ext cx="8702449" cy="56632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1545" t="72121" r="51737" b="9065"/>
          <a:stretch/>
        </p:blipFill>
        <p:spPr bwMode="auto">
          <a:xfrm>
            <a:off x="455158" y="1009648"/>
            <a:ext cx="8590871" cy="5761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649999" y="772358"/>
            <a:ext cx="8940316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2400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0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6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3714" t="26511" r="9727" b="41277"/>
          <a:stretch/>
        </p:blipFill>
        <p:spPr bwMode="auto">
          <a:xfrm>
            <a:off x="209549" y="909637"/>
            <a:ext cx="8749393" cy="5697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87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224986-14EF-496A-B7E7-5FEC5252424F}" type="slidenum">
              <a:rPr lang="ru-RU" altLang="ru-RU" smtClean="0"/>
              <a:pPr>
                <a:defRPr/>
              </a:pPr>
              <a:t>7</a:t>
            </a:fld>
            <a:endParaRPr lang="ru-RU" altLang="ru-RU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52271" t="67275" r="11973" b="12486"/>
          <a:stretch/>
        </p:blipFill>
        <p:spPr bwMode="auto">
          <a:xfrm>
            <a:off x="200705" y="1094268"/>
            <a:ext cx="8936945" cy="56331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967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06B7DA-BF6A-4A50-9991-30CAE56B50C0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ru-RU" altLang="ru-RU" sz="1400" smtClean="0"/>
          </a:p>
        </p:txBody>
      </p:sp>
      <p:sp>
        <p:nvSpPr>
          <p:cNvPr id="79875" name="Заголовок 5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ru-RU" altLang="ru-RU" smtClean="0"/>
              <a:t>Конец фильма</a:t>
            </a:r>
          </a:p>
        </p:txBody>
      </p:sp>
      <p:sp>
        <p:nvSpPr>
          <p:cNvPr id="79876" name="Line 2"/>
          <p:cNvSpPr>
            <a:spLocks noChangeShapeType="1"/>
          </p:cNvSpPr>
          <p:nvPr/>
        </p:nvSpPr>
        <p:spPr bwMode="auto">
          <a:xfrm>
            <a:off x="376238" y="795338"/>
            <a:ext cx="846455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cca39d6c7349107da529d5137bc5af1d731cc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78541</TotalTime>
  <Words>120</Words>
  <Application>Microsoft Office PowerPoint</Application>
  <PresentationFormat>Экран (4:3)</PresentationFormat>
  <Paragraphs>33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Verdana</vt:lpstr>
      <vt:lpstr>Оформление по умолчанию</vt:lpstr>
      <vt:lpstr>Основы проектирования баз данных</vt:lpstr>
      <vt:lpstr>Определение триггеров</vt:lpstr>
      <vt:lpstr>Создание триггера</vt:lpstr>
      <vt:lpstr>Удаление триггера</vt:lpstr>
      <vt:lpstr>Триггеры для операций INSERT, UPDATE, DELETE</vt:lpstr>
      <vt:lpstr>Удаление данных</vt:lpstr>
      <vt:lpstr>Изменение данных</vt:lpstr>
      <vt:lpstr>Конец фильма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Татьяна Косыгина</cp:lastModifiedBy>
  <cp:revision>3193</cp:revision>
  <dcterms:created xsi:type="dcterms:W3CDTF">2007-01-31T19:13:48Z</dcterms:created>
  <dcterms:modified xsi:type="dcterms:W3CDTF">2023-04-17T09:30:42Z</dcterms:modified>
</cp:coreProperties>
</file>