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58"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арья Приходько" userId="0f70e45192d3dffe" providerId="LiveId" clId="{22F4C7F3-0904-48DC-87E1-02FB8E6EF3D8}"/>
    <pc:docChg chg="undo custSel addSld delSld modSld sldOrd">
      <pc:chgData name="Дарья Приходько" userId="0f70e45192d3dffe" providerId="LiveId" clId="{22F4C7F3-0904-48DC-87E1-02FB8E6EF3D8}" dt="2023-09-07T20:24:17.927" v="1170" actId="403"/>
      <pc:docMkLst>
        <pc:docMk/>
      </pc:docMkLst>
      <pc:sldChg chg="modSp new mod">
        <pc:chgData name="Дарья Приходько" userId="0f70e45192d3dffe" providerId="LiveId" clId="{22F4C7F3-0904-48DC-87E1-02FB8E6EF3D8}" dt="2023-09-07T19:54:47.037" v="681" actId="2711"/>
        <pc:sldMkLst>
          <pc:docMk/>
          <pc:sldMk cId="1936037541" sldId="256"/>
        </pc:sldMkLst>
        <pc:spChg chg="mod">
          <ac:chgData name="Дарья Приходько" userId="0f70e45192d3dffe" providerId="LiveId" clId="{22F4C7F3-0904-48DC-87E1-02FB8E6EF3D8}" dt="2023-09-07T19:54:47.037" v="681" actId="2711"/>
          <ac:spMkLst>
            <pc:docMk/>
            <pc:sldMk cId="1936037541" sldId="256"/>
            <ac:spMk id="2" creationId="{71152ABD-2EEC-4D2C-A13C-279805F72746}"/>
          </ac:spMkLst>
        </pc:spChg>
        <pc:spChg chg="mod">
          <ac:chgData name="Дарья Приходько" userId="0f70e45192d3dffe" providerId="LiveId" clId="{22F4C7F3-0904-48DC-87E1-02FB8E6EF3D8}" dt="2023-09-07T19:54:47.037" v="681" actId="2711"/>
          <ac:spMkLst>
            <pc:docMk/>
            <pc:sldMk cId="1936037541" sldId="256"/>
            <ac:spMk id="3" creationId="{588D4675-5498-4B4E-9FC4-2E6B3B2BBEFE}"/>
          </ac:spMkLst>
        </pc:spChg>
      </pc:sldChg>
      <pc:sldChg chg="addSp delSp modSp new mod">
        <pc:chgData name="Дарья Приходько" userId="0f70e45192d3dffe" providerId="LiveId" clId="{22F4C7F3-0904-48DC-87E1-02FB8E6EF3D8}" dt="2023-09-07T19:54:42.003" v="680" actId="2711"/>
        <pc:sldMkLst>
          <pc:docMk/>
          <pc:sldMk cId="339768681" sldId="257"/>
        </pc:sldMkLst>
        <pc:spChg chg="mod">
          <ac:chgData name="Дарья Приходько" userId="0f70e45192d3dffe" providerId="LiveId" clId="{22F4C7F3-0904-48DC-87E1-02FB8E6EF3D8}" dt="2023-09-07T19:54:42.003" v="680" actId="2711"/>
          <ac:spMkLst>
            <pc:docMk/>
            <pc:sldMk cId="339768681" sldId="257"/>
            <ac:spMk id="2" creationId="{73099C2A-795B-4A5B-96DD-843DF73145D0}"/>
          </ac:spMkLst>
        </pc:spChg>
        <pc:spChg chg="del">
          <ac:chgData name="Дарья Приходько" userId="0f70e45192d3dffe" providerId="LiveId" clId="{22F4C7F3-0904-48DC-87E1-02FB8E6EF3D8}" dt="2023-09-05T19:56:23.323" v="180" actId="478"/>
          <ac:spMkLst>
            <pc:docMk/>
            <pc:sldMk cId="339768681" sldId="257"/>
            <ac:spMk id="3" creationId="{6F0DA7B1-B73F-4843-BE7A-CAEA2F09A5AA}"/>
          </ac:spMkLst>
        </pc:spChg>
        <pc:spChg chg="add mod">
          <ac:chgData name="Дарья Приходько" userId="0f70e45192d3dffe" providerId="LiveId" clId="{22F4C7F3-0904-48DC-87E1-02FB8E6EF3D8}" dt="2023-09-07T19:54:42.003" v="680" actId="2711"/>
          <ac:spMkLst>
            <pc:docMk/>
            <pc:sldMk cId="339768681" sldId="257"/>
            <ac:spMk id="4" creationId="{0CC08E6D-F040-46F3-8F7D-1B2AB93C2660}"/>
          </ac:spMkLst>
        </pc:spChg>
      </pc:sldChg>
      <pc:sldChg chg="addSp delSp modSp add del mod">
        <pc:chgData name="Дарья Приходько" userId="0f70e45192d3dffe" providerId="LiveId" clId="{22F4C7F3-0904-48DC-87E1-02FB8E6EF3D8}" dt="2023-09-07T19:54:28.390" v="678" actId="2711"/>
        <pc:sldMkLst>
          <pc:docMk/>
          <pc:sldMk cId="1148326306" sldId="258"/>
        </pc:sldMkLst>
        <pc:spChg chg="mod">
          <ac:chgData name="Дарья Приходько" userId="0f70e45192d3dffe" providerId="LiveId" clId="{22F4C7F3-0904-48DC-87E1-02FB8E6EF3D8}" dt="2023-09-07T19:54:28.390" v="678" actId="2711"/>
          <ac:spMkLst>
            <pc:docMk/>
            <pc:sldMk cId="1148326306" sldId="258"/>
            <ac:spMk id="2" creationId="{73099C2A-795B-4A5B-96DD-843DF73145D0}"/>
          </ac:spMkLst>
        </pc:spChg>
        <pc:spChg chg="del">
          <ac:chgData name="Дарья Приходько" userId="0f70e45192d3dffe" providerId="LiveId" clId="{22F4C7F3-0904-48DC-87E1-02FB8E6EF3D8}" dt="2023-09-05T19:59:24.924" v="387" actId="478"/>
          <ac:spMkLst>
            <pc:docMk/>
            <pc:sldMk cId="1148326306" sldId="258"/>
            <ac:spMk id="3" creationId="{6F0DA7B1-B73F-4843-BE7A-CAEA2F09A5AA}"/>
          </ac:spMkLst>
        </pc:spChg>
        <pc:spChg chg="add del mod">
          <ac:chgData name="Дарья Приходько" userId="0f70e45192d3dffe" providerId="LiveId" clId="{22F4C7F3-0904-48DC-87E1-02FB8E6EF3D8}" dt="2023-09-05T20:24:29.251" v="391" actId="22"/>
          <ac:spMkLst>
            <pc:docMk/>
            <pc:sldMk cId="1148326306" sldId="258"/>
            <ac:spMk id="5" creationId="{3DF8E228-A2E1-4913-B6A6-835CA9F903C1}"/>
          </ac:spMkLst>
        </pc:spChg>
        <pc:spChg chg="add mod">
          <ac:chgData name="Дарья Приходько" userId="0f70e45192d3dffe" providerId="LiveId" clId="{22F4C7F3-0904-48DC-87E1-02FB8E6EF3D8}" dt="2023-09-07T19:54:14.970" v="677" actId="1076"/>
          <ac:spMkLst>
            <pc:docMk/>
            <pc:sldMk cId="1148326306" sldId="258"/>
            <ac:spMk id="5" creationId="{E9C3BB43-4F10-4FF5-B6FF-B91527799A80}"/>
          </ac:spMkLst>
        </pc:spChg>
        <pc:spChg chg="add del mod">
          <ac:chgData name="Дарья Приходько" userId="0f70e45192d3dffe" providerId="LiveId" clId="{22F4C7F3-0904-48DC-87E1-02FB8E6EF3D8}" dt="2023-09-05T20:24:41.492" v="399" actId="478"/>
          <ac:spMkLst>
            <pc:docMk/>
            <pc:sldMk cId="1148326306" sldId="258"/>
            <ac:spMk id="7" creationId="{352F4AAB-7BBA-4147-B135-DAC444C578E3}"/>
          </ac:spMkLst>
        </pc:spChg>
        <pc:spChg chg="add del mod">
          <ac:chgData name="Дарья Приходько" userId="0f70e45192d3dffe" providerId="LiveId" clId="{22F4C7F3-0904-48DC-87E1-02FB8E6EF3D8}" dt="2023-09-07T19:53:52.493" v="666" actId="478"/>
          <ac:spMkLst>
            <pc:docMk/>
            <pc:sldMk cId="1148326306" sldId="258"/>
            <ac:spMk id="9" creationId="{69EF3278-78A4-4828-A9BD-5CB521C72E0C}"/>
          </ac:spMkLst>
        </pc:spChg>
      </pc:sldChg>
      <pc:sldChg chg="addSp delSp modSp add mod">
        <pc:chgData name="Дарья Приходько" userId="0f70e45192d3dffe" providerId="LiveId" clId="{22F4C7F3-0904-48DC-87E1-02FB8E6EF3D8}" dt="2023-09-07T19:54:36.105" v="679" actId="2711"/>
        <pc:sldMkLst>
          <pc:docMk/>
          <pc:sldMk cId="940064072" sldId="259"/>
        </pc:sldMkLst>
        <pc:spChg chg="del">
          <ac:chgData name="Дарья Приходько" userId="0f70e45192d3dffe" providerId="LiveId" clId="{22F4C7F3-0904-48DC-87E1-02FB8E6EF3D8}" dt="2023-09-05T19:58:54.884" v="373" actId="478"/>
          <ac:spMkLst>
            <pc:docMk/>
            <pc:sldMk cId="940064072" sldId="259"/>
            <ac:spMk id="2" creationId="{73099C2A-795B-4A5B-96DD-843DF73145D0}"/>
          </ac:spMkLst>
        </pc:spChg>
        <pc:spChg chg="mod">
          <ac:chgData name="Дарья Приходько" userId="0f70e45192d3dffe" providerId="LiveId" clId="{22F4C7F3-0904-48DC-87E1-02FB8E6EF3D8}" dt="2023-09-07T19:54:36.105" v="679" actId="2711"/>
          <ac:spMkLst>
            <pc:docMk/>
            <pc:sldMk cId="940064072" sldId="259"/>
            <ac:spMk id="4" creationId="{0CC08E6D-F040-46F3-8F7D-1B2AB93C2660}"/>
          </ac:spMkLst>
        </pc:spChg>
        <pc:spChg chg="add del mod">
          <ac:chgData name="Дарья Приходько" userId="0f70e45192d3dffe" providerId="LiveId" clId="{22F4C7F3-0904-48DC-87E1-02FB8E6EF3D8}" dt="2023-09-05T19:58:55.677" v="374" actId="478"/>
          <ac:spMkLst>
            <pc:docMk/>
            <pc:sldMk cId="940064072" sldId="259"/>
            <ac:spMk id="5" creationId="{2026CB33-4D34-4B2B-85F9-5FCA3A70A3E6}"/>
          </ac:spMkLst>
        </pc:spChg>
      </pc:sldChg>
      <pc:sldChg chg="modSp add del mod">
        <pc:chgData name="Дарья Приходько" userId="0f70e45192d3dffe" providerId="LiveId" clId="{22F4C7F3-0904-48DC-87E1-02FB8E6EF3D8}" dt="2023-09-05T19:58:48.760" v="371" actId="47"/>
        <pc:sldMkLst>
          <pc:docMk/>
          <pc:sldMk cId="1441559383" sldId="259"/>
        </pc:sldMkLst>
        <pc:spChg chg="mod">
          <ac:chgData name="Дарья Приходько" userId="0f70e45192d3dffe" providerId="LiveId" clId="{22F4C7F3-0904-48DC-87E1-02FB8E6EF3D8}" dt="2023-09-05T19:58:04.167" v="301" actId="20577"/>
          <ac:spMkLst>
            <pc:docMk/>
            <pc:sldMk cId="1441559383" sldId="259"/>
            <ac:spMk id="2" creationId="{73099C2A-795B-4A5B-96DD-843DF73145D0}"/>
          </ac:spMkLst>
        </pc:spChg>
        <pc:spChg chg="mod">
          <ac:chgData name="Дарья Приходько" userId="0f70e45192d3dffe" providerId="LiveId" clId="{22F4C7F3-0904-48DC-87E1-02FB8E6EF3D8}" dt="2023-09-05T19:58:46.693" v="370" actId="20577"/>
          <ac:spMkLst>
            <pc:docMk/>
            <pc:sldMk cId="1441559383" sldId="259"/>
            <ac:spMk id="4" creationId="{0CC08E6D-F040-46F3-8F7D-1B2AB93C2660}"/>
          </ac:spMkLst>
        </pc:spChg>
      </pc:sldChg>
      <pc:sldChg chg="addSp delSp modSp add mod">
        <pc:chgData name="Дарья Приходько" userId="0f70e45192d3dffe" providerId="LiveId" clId="{22F4C7F3-0904-48DC-87E1-02FB8E6EF3D8}" dt="2023-09-07T19:55:59.228" v="700" actId="179"/>
        <pc:sldMkLst>
          <pc:docMk/>
          <pc:sldMk cId="616505493" sldId="260"/>
        </pc:sldMkLst>
        <pc:spChg chg="del">
          <ac:chgData name="Дарья Приходько" userId="0f70e45192d3dffe" providerId="LiveId" clId="{22F4C7F3-0904-48DC-87E1-02FB8E6EF3D8}" dt="2023-09-07T19:55:03.672" v="684" actId="478"/>
          <ac:spMkLst>
            <pc:docMk/>
            <pc:sldMk cId="616505493" sldId="260"/>
            <ac:spMk id="5" creationId="{E9C3BB43-4F10-4FF5-B6FF-B91527799A80}"/>
          </ac:spMkLst>
        </pc:spChg>
        <pc:spChg chg="add del">
          <ac:chgData name="Дарья Приходько" userId="0f70e45192d3dffe" providerId="LiveId" clId="{22F4C7F3-0904-48DC-87E1-02FB8E6EF3D8}" dt="2023-09-07T19:55:18.034" v="686" actId="22"/>
          <ac:spMkLst>
            <pc:docMk/>
            <pc:sldMk cId="616505493" sldId="260"/>
            <ac:spMk id="6" creationId="{11421D47-B700-44F7-A19B-72931157AEF8}"/>
          </ac:spMkLst>
        </pc:spChg>
        <pc:spChg chg="add mod">
          <ac:chgData name="Дарья Приходько" userId="0f70e45192d3dffe" providerId="LiveId" clId="{22F4C7F3-0904-48DC-87E1-02FB8E6EF3D8}" dt="2023-09-07T19:55:59.228" v="700" actId="179"/>
          <ac:spMkLst>
            <pc:docMk/>
            <pc:sldMk cId="616505493" sldId="260"/>
            <ac:spMk id="7" creationId="{15A44406-E795-40ED-A76C-F240634A54A8}"/>
          </ac:spMkLst>
        </pc:spChg>
      </pc:sldChg>
      <pc:sldChg chg="modSp add del mod">
        <pc:chgData name="Дарья Приходько" userId="0f70e45192d3dffe" providerId="LiveId" clId="{22F4C7F3-0904-48DC-87E1-02FB8E6EF3D8}" dt="2023-09-07T19:54:56.226" v="682" actId="47"/>
        <pc:sldMkLst>
          <pc:docMk/>
          <pc:sldMk cId="785966067" sldId="260"/>
        </pc:sldMkLst>
        <pc:spChg chg="mod">
          <ac:chgData name="Дарья Приходько" userId="0f70e45192d3dffe" providerId="LiveId" clId="{22F4C7F3-0904-48DC-87E1-02FB8E6EF3D8}" dt="2023-09-05T20:28:18.686" v="485" actId="20577"/>
          <ac:spMkLst>
            <pc:docMk/>
            <pc:sldMk cId="785966067" sldId="260"/>
            <ac:spMk id="2" creationId="{73099C2A-795B-4A5B-96DD-843DF73145D0}"/>
          </ac:spMkLst>
        </pc:spChg>
        <pc:spChg chg="mod">
          <ac:chgData name="Дарья Приходько" userId="0f70e45192d3dffe" providerId="LiveId" clId="{22F4C7F3-0904-48DC-87E1-02FB8E6EF3D8}" dt="2023-09-05T20:26:27.550" v="428" actId="14100"/>
          <ac:spMkLst>
            <pc:docMk/>
            <pc:sldMk cId="785966067" sldId="260"/>
            <ac:spMk id="9" creationId="{69EF3278-78A4-4828-A9BD-5CB521C72E0C}"/>
          </ac:spMkLst>
        </pc:spChg>
      </pc:sldChg>
      <pc:sldChg chg="addSp delSp modSp add mod">
        <pc:chgData name="Дарья Приходько" userId="0f70e45192d3dffe" providerId="LiveId" clId="{22F4C7F3-0904-48DC-87E1-02FB8E6EF3D8}" dt="2023-09-07T19:56:58.362" v="719" actId="1076"/>
        <pc:sldMkLst>
          <pc:docMk/>
          <pc:sldMk cId="872716969" sldId="261"/>
        </pc:sldMkLst>
        <pc:spChg chg="add mod">
          <ac:chgData name="Дарья Приходько" userId="0f70e45192d3dffe" providerId="LiveId" clId="{22F4C7F3-0904-48DC-87E1-02FB8E6EF3D8}" dt="2023-09-07T19:56:58.362" v="719" actId="1076"/>
          <ac:spMkLst>
            <pc:docMk/>
            <pc:sldMk cId="872716969" sldId="261"/>
            <ac:spMk id="5" creationId="{CBD770EF-7425-4547-B621-E3473C562474}"/>
          </ac:spMkLst>
        </pc:spChg>
        <pc:spChg chg="del mod">
          <ac:chgData name="Дарья Приходько" userId="0f70e45192d3dffe" providerId="LiveId" clId="{22F4C7F3-0904-48DC-87E1-02FB8E6EF3D8}" dt="2023-09-07T19:56:33.098" v="708" actId="478"/>
          <ac:spMkLst>
            <pc:docMk/>
            <pc:sldMk cId="872716969" sldId="261"/>
            <ac:spMk id="7" creationId="{15A44406-E795-40ED-A76C-F240634A54A8}"/>
          </ac:spMkLst>
        </pc:spChg>
      </pc:sldChg>
      <pc:sldChg chg="modSp add del mod">
        <pc:chgData name="Дарья Приходько" userId="0f70e45192d3dffe" providerId="LiveId" clId="{22F4C7F3-0904-48DC-87E1-02FB8E6EF3D8}" dt="2023-09-07T19:54:56.226" v="682" actId="47"/>
        <pc:sldMkLst>
          <pc:docMk/>
          <pc:sldMk cId="3793125323" sldId="261"/>
        </pc:sldMkLst>
        <pc:spChg chg="mod">
          <ac:chgData name="Дарья Приходько" userId="0f70e45192d3dffe" providerId="LiveId" clId="{22F4C7F3-0904-48DC-87E1-02FB8E6EF3D8}" dt="2023-09-05T20:28:23.828" v="488" actId="20577"/>
          <ac:spMkLst>
            <pc:docMk/>
            <pc:sldMk cId="3793125323" sldId="261"/>
            <ac:spMk id="2" creationId="{73099C2A-795B-4A5B-96DD-843DF73145D0}"/>
          </ac:spMkLst>
        </pc:spChg>
        <pc:spChg chg="mod">
          <ac:chgData name="Дарья Приходько" userId="0f70e45192d3dffe" providerId="LiveId" clId="{22F4C7F3-0904-48DC-87E1-02FB8E6EF3D8}" dt="2023-09-05T20:27:15.662" v="444" actId="1076"/>
          <ac:spMkLst>
            <pc:docMk/>
            <pc:sldMk cId="3793125323" sldId="261"/>
            <ac:spMk id="9" creationId="{69EF3278-78A4-4828-A9BD-5CB521C72E0C}"/>
          </ac:spMkLst>
        </pc:spChg>
      </pc:sldChg>
      <pc:sldChg chg="addSp delSp modSp add mod">
        <pc:chgData name="Дарья Приходько" userId="0f70e45192d3dffe" providerId="LiveId" clId="{22F4C7F3-0904-48DC-87E1-02FB8E6EF3D8}" dt="2023-09-07T19:57:23.796" v="729" actId="1076"/>
        <pc:sldMkLst>
          <pc:docMk/>
          <pc:sldMk cId="227334847" sldId="262"/>
        </pc:sldMkLst>
        <pc:spChg chg="del">
          <ac:chgData name="Дарья Приходько" userId="0f70e45192d3dffe" providerId="LiveId" clId="{22F4C7F3-0904-48DC-87E1-02FB8E6EF3D8}" dt="2023-09-07T19:57:03.565" v="721" actId="478"/>
          <ac:spMkLst>
            <pc:docMk/>
            <pc:sldMk cId="227334847" sldId="262"/>
            <ac:spMk id="5" creationId="{CBD770EF-7425-4547-B621-E3473C562474}"/>
          </ac:spMkLst>
        </pc:spChg>
        <pc:spChg chg="add mod">
          <ac:chgData name="Дарья Приходько" userId="0f70e45192d3dffe" providerId="LiveId" clId="{22F4C7F3-0904-48DC-87E1-02FB8E6EF3D8}" dt="2023-09-07T19:57:23.796" v="729" actId="1076"/>
          <ac:spMkLst>
            <pc:docMk/>
            <pc:sldMk cId="227334847" sldId="262"/>
            <ac:spMk id="6" creationId="{9F2FD0FD-6106-4960-A60F-2F60A514C087}"/>
          </ac:spMkLst>
        </pc:spChg>
      </pc:sldChg>
      <pc:sldChg chg="addSp delSp modSp add del mod">
        <pc:chgData name="Дарья Приходько" userId="0f70e45192d3dffe" providerId="LiveId" clId="{22F4C7F3-0904-48DC-87E1-02FB8E6EF3D8}" dt="2023-09-07T19:54:56.226" v="682" actId="47"/>
        <pc:sldMkLst>
          <pc:docMk/>
          <pc:sldMk cId="3131185275" sldId="262"/>
        </pc:sldMkLst>
        <pc:spChg chg="mod">
          <ac:chgData name="Дарья Приходько" userId="0f70e45192d3dffe" providerId="LiveId" clId="{22F4C7F3-0904-48DC-87E1-02FB8E6EF3D8}" dt="2023-09-05T20:28:09.780" v="479" actId="20577"/>
          <ac:spMkLst>
            <pc:docMk/>
            <pc:sldMk cId="3131185275" sldId="262"/>
            <ac:spMk id="2" creationId="{73099C2A-795B-4A5B-96DD-843DF73145D0}"/>
          </ac:spMkLst>
        </pc:spChg>
        <pc:spChg chg="add del">
          <ac:chgData name="Дарья Приходько" userId="0f70e45192d3dffe" providerId="LiveId" clId="{22F4C7F3-0904-48DC-87E1-02FB8E6EF3D8}" dt="2023-09-05T20:28:46.563" v="490" actId="22"/>
          <ac:spMkLst>
            <pc:docMk/>
            <pc:sldMk cId="3131185275" sldId="262"/>
            <ac:spMk id="5" creationId="{CADA8838-1753-40DC-B44A-9B4909D56B49}"/>
          </ac:spMkLst>
        </pc:spChg>
        <pc:spChg chg="add mod">
          <ac:chgData name="Дарья Приходько" userId="0f70e45192d3dffe" providerId="LiveId" clId="{22F4C7F3-0904-48DC-87E1-02FB8E6EF3D8}" dt="2023-09-05T20:30:00.600" v="511" actId="1076"/>
          <ac:spMkLst>
            <pc:docMk/>
            <pc:sldMk cId="3131185275" sldId="262"/>
            <ac:spMk id="7" creationId="{8BD10A5E-4F5F-4A91-B841-36959AF93E5B}"/>
          </ac:spMkLst>
        </pc:spChg>
        <pc:spChg chg="del">
          <ac:chgData name="Дарья Приходько" userId="0f70e45192d3dffe" providerId="LiveId" clId="{22F4C7F3-0904-48DC-87E1-02FB8E6EF3D8}" dt="2023-09-05T20:27:24.137" v="446" actId="478"/>
          <ac:spMkLst>
            <pc:docMk/>
            <pc:sldMk cId="3131185275" sldId="262"/>
            <ac:spMk id="9" creationId="{69EF3278-78A4-4828-A9BD-5CB521C72E0C}"/>
          </ac:spMkLst>
        </pc:spChg>
      </pc:sldChg>
      <pc:sldChg chg="addSp delSp modSp add mod">
        <pc:chgData name="Дарья Приходько" userId="0f70e45192d3dffe" providerId="LiveId" clId="{22F4C7F3-0904-48DC-87E1-02FB8E6EF3D8}" dt="2023-09-07T19:57:56.398" v="738" actId="1076"/>
        <pc:sldMkLst>
          <pc:docMk/>
          <pc:sldMk cId="2804678554" sldId="263"/>
        </pc:sldMkLst>
        <pc:spChg chg="add mod">
          <ac:chgData name="Дарья Приходько" userId="0f70e45192d3dffe" providerId="LiveId" clId="{22F4C7F3-0904-48DC-87E1-02FB8E6EF3D8}" dt="2023-09-07T19:57:56.398" v="738" actId="1076"/>
          <ac:spMkLst>
            <pc:docMk/>
            <pc:sldMk cId="2804678554" sldId="263"/>
            <ac:spMk id="5" creationId="{3E632E90-E37F-49AA-91E0-5BE071D993D0}"/>
          </ac:spMkLst>
        </pc:spChg>
        <pc:spChg chg="del">
          <ac:chgData name="Дарья Приходько" userId="0f70e45192d3dffe" providerId="LiveId" clId="{22F4C7F3-0904-48DC-87E1-02FB8E6EF3D8}" dt="2023-09-07T19:57:45.912" v="731" actId="478"/>
          <ac:spMkLst>
            <pc:docMk/>
            <pc:sldMk cId="2804678554" sldId="263"/>
            <ac:spMk id="6" creationId="{9F2FD0FD-6106-4960-A60F-2F60A514C087}"/>
          </ac:spMkLst>
        </pc:spChg>
      </pc:sldChg>
      <pc:sldChg chg="modSp add del mod ord">
        <pc:chgData name="Дарья Приходько" userId="0f70e45192d3dffe" providerId="LiveId" clId="{22F4C7F3-0904-48DC-87E1-02FB8E6EF3D8}" dt="2023-09-07T19:54:56.226" v="682" actId="47"/>
        <pc:sldMkLst>
          <pc:docMk/>
          <pc:sldMk cId="3158200785" sldId="263"/>
        </pc:sldMkLst>
        <pc:spChg chg="mod">
          <ac:chgData name="Дарья Приходько" userId="0f70e45192d3dffe" providerId="LiveId" clId="{22F4C7F3-0904-48DC-87E1-02FB8E6EF3D8}" dt="2023-09-05T20:27:54.345" v="473" actId="20577"/>
          <ac:spMkLst>
            <pc:docMk/>
            <pc:sldMk cId="3158200785" sldId="263"/>
            <ac:spMk id="4" creationId="{0CC08E6D-F040-46F3-8F7D-1B2AB93C2660}"/>
          </ac:spMkLst>
        </pc:spChg>
      </pc:sldChg>
      <pc:sldChg chg="addSp delSp modSp add mod">
        <pc:chgData name="Дарья Приходько" userId="0f70e45192d3dffe" providerId="LiveId" clId="{22F4C7F3-0904-48DC-87E1-02FB8E6EF3D8}" dt="2023-09-07T19:58:23.246" v="749" actId="1076"/>
        <pc:sldMkLst>
          <pc:docMk/>
          <pc:sldMk cId="2650978566" sldId="264"/>
        </pc:sldMkLst>
        <pc:spChg chg="del">
          <ac:chgData name="Дарья Приходько" userId="0f70e45192d3dffe" providerId="LiveId" clId="{22F4C7F3-0904-48DC-87E1-02FB8E6EF3D8}" dt="2023-09-07T19:58:01.955" v="740" actId="478"/>
          <ac:spMkLst>
            <pc:docMk/>
            <pc:sldMk cId="2650978566" sldId="264"/>
            <ac:spMk id="5" creationId="{3E632E90-E37F-49AA-91E0-5BE071D993D0}"/>
          </ac:spMkLst>
        </pc:spChg>
        <pc:spChg chg="add mod">
          <ac:chgData name="Дарья Приходько" userId="0f70e45192d3dffe" providerId="LiveId" clId="{22F4C7F3-0904-48DC-87E1-02FB8E6EF3D8}" dt="2023-09-07T19:58:23.246" v="749" actId="1076"/>
          <ac:spMkLst>
            <pc:docMk/>
            <pc:sldMk cId="2650978566" sldId="264"/>
            <ac:spMk id="6" creationId="{83C65F16-0E90-497C-8382-F61B688C1E52}"/>
          </ac:spMkLst>
        </pc:spChg>
      </pc:sldChg>
      <pc:sldChg chg="addSp delSp modSp add del mod">
        <pc:chgData name="Дарья Приходько" userId="0f70e45192d3dffe" providerId="LiveId" clId="{22F4C7F3-0904-48DC-87E1-02FB8E6EF3D8}" dt="2023-09-07T19:54:56.226" v="682" actId="47"/>
        <pc:sldMkLst>
          <pc:docMk/>
          <pc:sldMk cId="3028794002" sldId="264"/>
        </pc:sldMkLst>
        <pc:spChg chg="del">
          <ac:chgData name="Дарья Приходько" userId="0f70e45192d3dffe" providerId="LiveId" clId="{22F4C7F3-0904-48DC-87E1-02FB8E6EF3D8}" dt="2023-09-05T20:30:05.470" v="513" actId="478"/>
          <ac:spMkLst>
            <pc:docMk/>
            <pc:sldMk cId="3028794002" sldId="264"/>
            <ac:spMk id="7" creationId="{8BD10A5E-4F5F-4A91-B841-36959AF93E5B}"/>
          </ac:spMkLst>
        </pc:spChg>
        <pc:picChg chg="add mod">
          <ac:chgData name="Дарья Приходько" userId="0f70e45192d3dffe" providerId="LiveId" clId="{22F4C7F3-0904-48DC-87E1-02FB8E6EF3D8}" dt="2023-09-05T20:38:34.708" v="521" actId="14100"/>
          <ac:picMkLst>
            <pc:docMk/>
            <pc:sldMk cId="3028794002" sldId="264"/>
            <ac:picMk id="3" creationId="{9FC70FB7-C16A-4E5D-9229-0149488FEF73}"/>
          </ac:picMkLst>
        </pc:picChg>
      </pc:sldChg>
      <pc:sldChg chg="addSp delSp modSp add del mod">
        <pc:chgData name="Дарья Приходько" userId="0f70e45192d3dffe" providerId="LiveId" clId="{22F4C7F3-0904-48DC-87E1-02FB8E6EF3D8}" dt="2023-09-07T19:54:56.226" v="682" actId="47"/>
        <pc:sldMkLst>
          <pc:docMk/>
          <pc:sldMk cId="54408663" sldId="265"/>
        </pc:sldMkLst>
        <pc:spChg chg="add del">
          <ac:chgData name="Дарья Приходько" userId="0f70e45192d3dffe" providerId="LiveId" clId="{22F4C7F3-0904-48DC-87E1-02FB8E6EF3D8}" dt="2023-09-05T20:42:24.285" v="525" actId="22"/>
          <ac:spMkLst>
            <pc:docMk/>
            <pc:sldMk cId="54408663" sldId="265"/>
            <ac:spMk id="5" creationId="{663C1E81-2D73-4AD4-B7DD-484F367E05FD}"/>
          </ac:spMkLst>
        </pc:spChg>
        <pc:spChg chg="add mod">
          <ac:chgData name="Дарья Приходько" userId="0f70e45192d3dffe" providerId="LiveId" clId="{22F4C7F3-0904-48DC-87E1-02FB8E6EF3D8}" dt="2023-09-05T20:43:04.059" v="540" actId="1076"/>
          <ac:spMkLst>
            <pc:docMk/>
            <pc:sldMk cId="54408663" sldId="265"/>
            <ac:spMk id="7" creationId="{EF0C0671-5CC9-4148-A744-886EFB8E87AF}"/>
          </ac:spMkLst>
        </pc:spChg>
        <pc:picChg chg="del">
          <ac:chgData name="Дарья Приходько" userId="0f70e45192d3dffe" providerId="LiveId" clId="{22F4C7F3-0904-48DC-87E1-02FB8E6EF3D8}" dt="2023-09-05T20:38:58.495" v="523" actId="478"/>
          <ac:picMkLst>
            <pc:docMk/>
            <pc:sldMk cId="54408663" sldId="265"/>
            <ac:picMk id="3" creationId="{9FC70FB7-C16A-4E5D-9229-0149488FEF73}"/>
          </ac:picMkLst>
        </pc:picChg>
      </pc:sldChg>
      <pc:sldChg chg="addSp delSp modSp add mod">
        <pc:chgData name="Дарья Приходько" userId="0f70e45192d3dffe" providerId="LiveId" clId="{22F4C7F3-0904-48DC-87E1-02FB8E6EF3D8}" dt="2023-09-07T19:58:45.472" v="758" actId="1076"/>
        <pc:sldMkLst>
          <pc:docMk/>
          <pc:sldMk cId="4019622186" sldId="265"/>
        </pc:sldMkLst>
        <pc:spChg chg="add mod">
          <ac:chgData name="Дарья Приходько" userId="0f70e45192d3dffe" providerId="LiveId" clId="{22F4C7F3-0904-48DC-87E1-02FB8E6EF3D8}" dt="2023-09-07T19:58:45.472" v="758" actId="1076"/>
          <ac:spMkLst>
            <pc:docMk/>
            <pc:sldMk cId="4019622186" sldId="265"/>
            <ac:spMk id="5" creationId="{1F7DE924-3051-4DAF-A081-A5F0CFD34892}"/>
          </ac:spMkLst>
        </pc:spChg>
        <pc:spChg chg="del">
          <ac:chgData name="Дарья Приходько" userId="0f70e45192d3dffe" providerId="LiveId" clId="{22F4C7F3-0904-48DC-87E1-02FB8E6EF3D8}" dt="2023-09-07T19:58:29.592" v="751" actId="478"/>
          <ac:spMkLst>
            <pc:docMk/>
            <pc:sldMk cId="4019622186" sldId="265"/>
            <ac:spMk id="6" creationId="{83C65F16-0E90-497C-8382-F61B688C1E52}"/>
          </ac:spMkLst>
        </pc:spChg>
      </pc:sldChg>
      <pc:sldChg chg="addSp delSp modSp add mod">
        <pc:chgData name="Дарья Приходько" userId="0f70e45192d3dffe" providerId="LiveId" clId="{22F4C7F3-0904-48DC-87E1-02FB8E6EF3D8}" dt="2023-09-07T20:01:43.296" v="785" actId="1076"/>
        <pc:sldMkLst>
          <pc:docMk/>
          <pc:sldMk cId="2057682915" sldId="266"/>
        </pc:sldMkLst>
        <pc:spChg chg="mod">
          <ac:chgData name="Дарья Приходько" userId="0f70e45192d3dffe" providerId="LiveId" clId="{22F4C7F3-0904-48DC-87E1-02FB8E6EF3D8}" dt="2023-09-07T20:01:15.128" v="776" actId="20577"/>
          <ac:spMkLst>
            <pc:docMk/>
            <pc:sldMk cId="2057682915" sldId="266"/>
            <ac:spMk id="2" creationId="{73099C2A-795B-4A5B-96DD-843DF73145D0}"/>
          </ac:spMkLst>
        </pc:spChg>
        <pc:spChg chg="del">
          <ac:chgData name="Дарья Приходько" userId="0f70e45192d3dffe" providerId="LiveId" clId="{22F4C7F3-0904-48DC-87E1-02FB8E6EF3D8}" dt="2023-09-07T20:01:30.328" v="777" actId="478"/>
          <ac:spMkLst>
            <pc:docMk/>
            <pc:sldMk cId="2057682915" sldId="266"/>
            <ac:spMk id="5" creationId="{1F7DE924-3051-4DAF-A081-A5F0CFD34892}"/>
          </ac:spMkLst>
        </pc:spChg>
        <pc:spChg chg="add mod">
          <ac:chgData name="Дарья Приходько" userId="0f70e45192d3dffe" providerId="LiveId" clId="{22F4C7F3-0904-48DC-87E1-02FB8E6EF3D8}" dt="2023-09-07T20:01:43.296" v="785" actId="1076"/>
          <ac:spMkLst>
            <pc:docMk/>
            <pc:sldMk cId="2057682915" sldId="266"/>
            <ac:spMk id="6" creationId="{A813AE84-A7B0-4B0F-BC74-E1D3B5C1A567}"/>
          </ac:spMkLst>
        </pc:spChg>
      </pc:sldChg>
      <pc:sldChg chg="addSp delSp modSp add del mod">
        <pc:chgData name="Дарья Приходько" userId="0f70e45192d3dffe" providerId="LiveId" clId="{22F4C7F3-0904-48DC-87E1-02FB8E6EF3D8}" dt="2023-09-07T19:54:56.226" v="682" actId="47"/>
        <pc:sldMkLst>
          <pc:docMk/>
          <pc:sldMk cId="3428043709" sldId="266"/>
        </pc:sldMkLst>
        <pc:spChg chg="add mod">
          <ac:chgData name="Дарья Приходько" userId="0f70e45192d3dffe" providerId="LiveId" clId="{22F4C7F3-0904-48DC-87E1-02FB8E6EF3D8}" dt="2023-09-05T20:44:57.290" v="563" actId="21"/>
          <ac:spMkLst>
            <pc:docMk/>
            <pc:sldMk cId="3428043709" sldId="266"/>
            <ac:spMk id="5" creationId="{7F7C1079-6D20-4D13-B234-B7378BBA28AF}"/>
          </ac:spMkLst>
        </pc:spChg>
        <pc:spChg chg="del">
          <ac:chgData name="Дарья Приходько" userId="0f70e45192d3dffe" providerId="LiveId" clId="{22F4C7F3-0904-48DC-87E1-02FB8E6EF3D8}" dt="2023-09-05T20:43:32.041" v="542" actId="478"/>
          <ac:spMkLst>
            <pc:docMk/>
            <pc:sldMk cId="3428043709" sldId="266"/>
            <ac:spMk id="7" creationId="{EF0C0671-5CC9-4148-A744-886EFB8E87AF}"/>
          </ac:spMkLst>
        </pc:spChg>
      </pc:sldChg>
      <pc:sldChg chg="modSp add mod ord">
        <pc:chgData name="Дарья Приходько" userId="0f70e45192d3dffe" providerId="LiveId" clId="{22F4C7F3-0904-48DC-87E1-02FB8E6EF3D8}" dt="2023-09-07T20:00:39.277" v="767"/>
        <pc:sldMkLst>
          <pc:docMk/>
          <pc:sldMk cId="411707950" sldId="267"/>
        </pc:sldMkLst>
        <pc:spChg chg="mod">
          <ac:chgData name="Дарья Приходько" userId="0f70e45192d3dffe" providerId="LiveId" clId="{22F4C7F3-0904-48DC-87E1-02FB8E6EF3D8}" dt="2023-09-07T20:00:39.277" v="767"/>
          <ac:spMkLst>
            <pc:docMk/>
            <pc:sldMk cId="411707950" sldId="267"/>
            <ac:spMk id="4" creationId="{0CC08E6D-F040-46F3-8F7D-1B2AB93C2660}"/>
          </ac:spMkLst>
        </pc:spChg>
      </pc:sldChg>
      <pc:sldChg chg="modSp add del mod">
        <pc:chgData name="Дарья Приходько" userId="0f70e45192d3dffe" providerId="LiveId" clId="{22F4C7F3-0904-48DC-87E1-02FB8E6EF3D8}" dt="2023-09-07T19:54:56.226" v="682" actId="47"/>
        <pc:sldMkLst>
          <pc:docMk/>
          <pc:sldMk cId="2089903073" sldId="267"/>
        </pc:sldMkLst>
        <pc:spChg chg="mod">
          <ac:chgData name="Дарья Приходько" userId="0f70e45192d3dffe" providerId="LiveId" clId="{22F4C7F3-0904-48DC-87E1-02FB8E6EF3D8}" dt="2023-09-05T20:45:07.560" v="566" actId="1076"/>
          <ac:spMkLst>
            <pc:docMk/>
            <pc:sldMk cId="2089903073" sldId="267"/>
            <ac:spMk id="5" creationId="{7F7C1079-6D20-4D13-B234-B7378BBA28AF}"/>
          </ac:spMkLst>
        </pc:spChg>
      </pc:sldChg>
      <pc:sldChg chg="addSp delSp modSp add del mod">
        <pc:chgData name="Дарья Приходько" userId="0f70e45192d3dffe" providerId="LiveId" clId="{22F4C7F3-0904-48DC-87E1-02FB8E6EF3D8}" dt="2023-09-07T19:54:56.226" v="682" actId="47"/>
        <pc:sldMkLst>
          <pc:docMk/>
          <pc:sldMk cId="181107068" sldId="268"/>
        </pc:sldMkLst>
        <pc:spChg chg="del">
          <ac:chgData name="Дарья Приходько" userId="0f70e45192d3dffe" providerId="LiveId" clId="{22F4C7F3-0904-48DC-87E1-02FB8E6EF3D8}" dt="2023-09-05T20:45:38.184" v="568" actId="478"/>
          <ac:spMkLst>
            <pc:docMk/>
            <pc:sldMk cId="181107068" sldId="268"/>
            <ac:spMk id="5" creationId="{7F7C1079-6D20-4D13-B234-B7378BBA28AF}"/>
          </ac:spMkLst>
        </pc:spChg>
        <pc:spChg chg="add del">
          <ac:chgData name="Дарья Приходько" userId="0f70e45192d3dffe" providerId="LiveId" clId="{22F4C7F3-0904-48DC-87E1-02FB8E6EF3D8}" dt="2023-09-05T20:45:39.859" v="570" actId="22"/>
          <ac:spMkLst>
            <pc:docMk/>
            <pc:sldMk cId="181107068" sldId="268"/>
            <ac:spMk id="6" creationId="{8147EC08-D284-4411-9954-77CBD83B800A}"/>
          </ac:spMkLst>
        </pc:spChg>
        <pc:spChg chg="add mod">
          <ac:chgData name="Дарья Приходько" userId="0f70e45192d3dffe" providerId="LiveId" clId="{22F4C7F3-0904-48DC-87E1-02FB8E6EF3D8}" dt="2023-09-05T20:46:20.427" v="584" actId="114"/>
          <ac:spMkLst>
            <pc:docMk/>
            <pc:sldMk cId="181107068" sldId="268"/>
            <ac:spMk id="7" creationId="{5CD052F3-C317-4DEF-8618-0E042BB6EF6D}"/>
          </ac:spMkLst>
        </pc:spChg>
      </pc:sldChg>
      <pc:sldChg chg="addSp delSp modSp add mod">
        <pc:chgData name="Дарья Приходько" userId="0f70e45192d3dffe" providerId="LiveId" clId="{22F4C7F3-0904-48DC-87E1-02FB8E6EF3D8}" dt="2023-09-07T20:02:44.561" v="802" actId="1076"/>
        <pc:sldMkLst>
          <pc:docMk/>
          <pc:sldMk cId="3700213031" sldId="268"/>
        </pc:sldMkLst>
        <pc:spChg chg="del">
          <ac:chgData name="Дарья Приходько" userId="0f70e45192d3dffe" providerId="LiveId" clId="{22F4C7F3-0904-48DC-87E1-02FB8E6EF3D8}" dt="2023-09-07T20:01:51.661" v="787" actId="478"/>
          <ac:spMkLst>
            <pc:docMk/>
            <pc:sldMk cId="3700213031" sldId="268"/>
            <ac:spMk id="6" creationId="{A813AE84-A7B0-4B0F-BC74-E1D3B5C1A567}"/>
          </ac:spMkLst>
        </pc:spChg>
        <pc:picChg chg="add mod modCrop">
          <ac:chgData name="Дарья Приходько" userId="0f70e45192d3dffe" providerId="LiveId" clId="{22F4C7F3-0904-48DC-87E1-02FB8E6EF3D8}" dt="2023-09-07T20:02:44.561" v="802" actId="1076"/>
          <ac:picMkLst>
            <pc:docMk/>
            <pc:sldMk cId="3700213031" sldId="268"/>
            <ac:picMk id="4" creationId="{F7DD9B2A-ED20-42C6-807A-ADDF1960BC03}"/>
          </ac:picMkLst>
        </pc:picChg>
      </pc:sldChg>
      <pc:sldChg chg="addSp delSp modSp add mod">
        <pc:chgData name="Дарья Приходько" userId="0f70e45192d3dffe" providerId="LiveId" clId="{22F4C7F3-0904-48DC-87E1-02FB8E6EF3D8}" dt="2023-09-07T20:03:10.488" v="811" actId="1076"/>
        <pc:sldMkLst>
          <pc:docMk/>
          <pc:sldMk cId="1941930363" sldId="269"/>
        </pc:sldMkLst>
        <pc:spChg chg="add mod">
          <ac:chgData name="Дарья Приходько" userId="0f70e45192d3dffe" providerId="LiveId" clId="{22F4C7F3-0904-48DC-87E1-02FB8E6EF3D8}" dt="2023-09-07T20:03:10.488" v="811" actId="1076"/>
          <ac:spMkLst>
            <pc:docMk/>
            <pc:sldMk cId="1941930363" sldId="269"/>
            <ac:spMk id="5" creationId="{3241EA91-BC11-474B-A5F5-B1115FA110A4}"/>
          </ac:spMkLst>
        </pc:spChg>
        <pc:picChg chg="del">
          <ac:chgData name="Дарья Приходько" userId="0f70e45192d3dffe" providerId="LiveId" clId="{22F4C7F3-0904-48DC-87E1-02FB8E6EF3D8}" dt="2023-09-07T20:02:50.756" v="804" actId="478"/>
          <ac:picMkLst>
            <pc:docMk/>
            <pc:sldMk cId="1941930363" sldId="269"/>
            <ac:picMk id="4" creationId="{F7DD9B2A-ED20-42C6-807A-ADDF1960BC03}"/>
          </ac:picMkLst>
        </pc:picChg>
      </pc:sldChg>
      <pc:sldChg chg="addSp delSp modSp add del mod">
        <pc:chgData name="Дарья Приходько" userId="0f70e45192d3dffe" providerId="LiveId" clId="{22F4C7F3-0904-48DC-87E1-02FB8E6EF3D8}" dt="2023-09-07T19:54:56.226" v="682" actId="47"/>
        <pc:sldMkLst>
          <pc:docMk/>
          <pc:sldMk cId="4004182726" sldId="269"/>
        </pc:sldMkLst>
        <pc:spChg chg="add mod">
          <ac:chgData name="Дарья Приходько" userId="0f70e45192d3dffe" providerId="LiveId" clId="{22F4C7F3-0904-48DC-87E1-02FB8E6EF3D8}" dt="2023-09-05T20:47:03.911" v="596" actId="14100"/>
          <ac:spMkLst>
            <pc:docMk/>
            <pc:sldMk cId="4004182726" sldId="269"/>
            <ac:spMk id="5" creationId="{F14DABA6-8E56-4D91-B1D0-5E48FC6F9A44}"/>
          </ac:spMkLst>
        </pc:spChg>
        <pc:spChg chg="del">
          <ac:chgData name="Дарья Приходько" userId="0f70e45192d3dffe" providerId="LiveId" clId="{22F4C7F3-0904-48DC-87E1-02FB8E6EF3D8}" dt="2023-09-05T20:46:31.977" v="586" actId="478"/>
          <ac:spMkLst>
            <pc:docMk/>
            <pc:sldMk cId="4004182726" sldId="269"/>
            <ac:spMk id="7" creationId="{5CD052F3-C317-4DEF-8618-0E042BB6EF6D}"/>
          </ac:spMkLst>
        </pc:spChg>
      </pc:sldChg>
      <pc:sldChg chg="add del">
        <pc:chgData name="Дарья Приходько" userId="0f70e45192d3dffe" providerId="LiveId" clId="{22F4C7F3-0904-48DC-87E1-02FB8E6EF3D8}" dt="2023-09-07T19:54:56.226" v="682" actId="47"/>
        <pc:sldMkLst>
          <pc:docMk/>
          <pc:sldMk cId="602105494" sldId="270"/>
        </pc:sldMkLst>
      </pc:sldChg>
      <pc:sldChg chg="addSp delSp modSp add mod">
        <pc:chgData name="Дарья Приходько" userId="0f70e45192d3dffe" providerId="LiveId" clId="{22F4C7F3-0904-48DC-87E1-02FB8E6EF3D8}" dt="2023-09-07T20:03:42.061" v="824" actId="404"/>
        <pc:sldMkLst>
          <pc:docMk/>
          <pc:sldMk cId="1430399663" sldId="270"/>
        </pc:sldMkLst>
        <pc:spChg chg="del">
          <ac:chgData name="Дарья Приходько" userId="0f70e45192d3dffe" providerId="LiveId" clId="{22F4C7F3-0904-48DC-87E1-02FB8E6EF3D8}" dt="2023-09-07T20:03:20.300" v="813" actId="478"/>
          <ac:spMkLst>
            <pc:docMk/>
            <pc:sldMk cId="1430399663" sldId="270"/>
            <ac:spMk id="5" creationId="{3241EA91-BC11-474B-A5F5-B1115FA110A4}"/>
          </ac:spMkLst>
        </pc:spChg>
        <pc:spChg chg="add del">
          <ac:chgData name="Дарья Приходько" userId="0f70e45192d3dffe" providerId="LiveId" clId="{22F4C7F3-0904-48DC-87E1-02FB8E6EF3D8}" dt="2023-09-07T20:03:23.604" v="815" actId="22"/>
          <ac:spMkLst>
            <pc:docMk/>
            <pc:sldMk cId="1430399663" sldId="270"/>
            <ac:spMk id="6" creationId="{F2A5C535-C7CE-4A5E-8679-41434BF2BBB2}"/>
          </ac:spMkLst>
        </pc:spChg>
        <pc:spChg chg="add mod">
          <ac:chgData name="Дарья Приходько" userId="0f70e45192d3dffe" providerId="LiveId" clId="{22F4C7F3-0904-48DC-87E1-02FB8E6EF3D8}" dt="2023-09-07T20:03:42.061" v="824" actId="404"/>
          <ac:spMkLst>
            <pc:docMk/>
            <pc:sldMk cId="1430399663" sldId="270"/>
            <ac:spMk id="7" creationId="{D6D674B9-E806-4F86-94EF-26DDEF603F9C}"/>
          </ac:spMkLst>
        </pc:spChg>
      </pc:sldChg>
      <pc:sldChg chg="addSp delSp modSp add del mod">
        <pc:chgData name="Дарья Приходько" userId="0f70e45192d3dffe" providerId="LiveId" clId="{22F4C7F3-0904-48DC-87E1-02FB8E6EF3D8}" dt="2023-09-07T19:54:56.226" v="682" actId="47"/>
        <pc:sldMkLst>
          <pc:docMk/>
          <pc:sldMk cId="515265739" sldId="271"/>
        </pc:sldMkLst>
        <pc:spChg chg="del">
          <ac:chgData name="Дарья Приходько" userId="0f70e45192d3dffe" providerId="LiveId" clId="{22F4C7F3-0904-48DC-87E1-02FB8E6EF3D8}" dt="2023-09-05T20:47:22.803" v="599" actId="478"/>
          <ac:spMkLst>
            <pc:docMk/>
            <pc:sldMk cId="515265739" sldId="271"/>
            <ac:spMk id="5" creationId="{F14DABA6-8E56-4D91-B1D0-5E48FC6F9A44}"/>
          </ac:spMkLst>
        </pc:spChg>
        <pc:spChg chg="add del">
          <ac:chgData name="Дарья Приходько" userId="0f70e45192d3dffe" providerId="LiveId" clId="{22F4C7F3-0904-48DC-87E1-02FB8E6EF3D8}" dt="2023-09-05T20:47:25.299" v="601" actId="22"/>
          <ac:spMkLst>
            <pc:docMk/>
            <pc:sldMk cId="515265739" sldId="271"/>
            <ac:spMk id="6" creationId="{542B1C14-1342-48DF-9898-F08D20FF4A41}"/>
          </ac:spMkLst>
        </pc:spChg>
        <pc:spChg chg="add mod">
          <ac:chgData name="Дарья Приходько" userId="0f70e45192d3dffe" providerId="LiveId" clId="{22F4C7F3-0904-48DC-87E1-02FB8E6EF3D8}" dt="2023-09-05T20:48:25.684" v="616" actId="20577"/>
          <ac:spMkLst>
            <pc:docMk/>
            <pc:sldMk cId="515265739" sldId="271"/>
            <ac:spMk id="7" creationId="{0CBF96D0-DC51-41B1-9362-DBA84D6A5F96}"/>
          </ac:spMkLst>
        </pc:spChg>
      </pc:sldChg>
      <pc:sldChg chg="addSp delSp modSp add mod">
        <pc:chgData name="Дарья Приходько" userId="0f70e45192d3dffe" providerId="LiveId" clId="{22F4C7F3-0904-48DC-87E1-02FB8E6EF3D8}" dt="2023-09-07T20:04:14.747" v="833" actId="1076"/>
        <pc:sldMkLst>
          <pc:docMk/>
          <pc:sldMk cId="1684928826" sldId="271"/>
        </pc:sldMkLst>
        <pc:spChg chg="add mod">
          <ac:chgData name="Дарья Приходько" userId="0f70e45192d3dffe" providerId="LiveId" clId="{22F4C7F3-0904-48DC-87E1-02FB8E6EF3D8}" dt="2023-09-07T20:04:14.747" v="833" actId="1076"/>
          <ac:spMkLst>
            <pc:docMk/>
            <pc:sldMk cId="1684928826" sldId="271"/>
            <ac:spMk id="5" creationId="{9D9080D8-C171-413D-A8FE-6D085A8C0089}"/>
          </ac:spMkLst>
        </pc:spChg>
        <pc:spChg chg="del">
          <ac:chgData name="Дарья Приходько" userId="0f70e45192d3dffe" providerId="LiveId" clId="{22F4C7F3-0904-48DC-87E1-02FB8E6EF3D8}" dt="2023-09-07T20:03:50.307" v="826" actId="478"/>
          <ac:spMkLst>
            <pc:docMk/>
            <pc:sldMk cId="1684928826" sldId="271"/>
            <ac:spMk id="7" creationId="{D6D674B9-E806-4F86-94EF-26DDEF603F9C}"/>
          </ac:spMkLst>
        </pc:spChg>
      </pc:sldChg>
      <pc:sldChg chg="addSp delSp modSp add mod">
        <pc:chgData name="Дарья Приходько" userId="0f70e45192d3dffe" providerId="LiveId" clId="{22F4C7F3-0904-48DC-87E1-02FB8E6EF3D8}" dt="2023-09-07T20:04:37.127" v="842" actId="1076"/>
        <pc:sldMkLst>
          <pc:docMk/>
          <pc:sldMk cId="1142349578" sldId="272"/>
        </pc:sldMkLst>
        <pc:spChg chg="del">
          <ac:chgData name="Дарья Приходько" userId="0f70e45192d3dffe" providerId="LiveId" clId="{22F4C7F3-0904-48DC-87E1-02FB8E6EF3D8}" dt="2023-09-07T20:04:26.659" v="835" actId="478"/>
          <ac:spMkLst>
            <pc:docMk/>
            <pc:sldMk cId="1142349578" sldId="272"/>
            <ac:spMk id="5" creationId="{9D9080D8-C171-413D-A8FE-6D085A8C0089}"/>
          </ac:spMkLst>
        </pc:spChg>
        <pc:spChg chg="add mod">
          <ac:chgData name="Дарья Приходько" userId="0f70e45192d3dffe" providerId="LiveId" clId="{22F4C7F3-0904-48DC-87E1-02FB8E6EF3D8}" dt="2023-09-07T20:04:37.127" v="842" actId="1076"/>
          <ac:spMkLst>
            <pc:docMk/>
            <pc:sldMk cId="1142349578" sldId="272"/>
            <ac:spMk id="6" creationId="{BEF70290-569B-4746-92F5-E6DB41D218A1}"/>
          </ac:spMkLst>
        </pc:spChg>
      </pc:sldChg>
      <pc:sldChg chg="modSp add del mod ord">
        <pc:chgData name="Дарья Приходько" userId="0f70e45192d3dffe" providerId="LiveId" clId="{22F4C7F3-0904-48DC-87E1-02FB8E6EF3D8}" dt="2023-09-07T19:54:56.226" v="682" actId="47"/>
        <pc:sldMkLst>
          <pc:docMk/>
          <pc:sldMk cId="1770609525" sldId="272"/>
        </pc:sldMkLst>
        <pc:spChg chg="mod">
          <ac:chgData name="Дарья Приходько" userId="0f70e45192d3dffe" providerId="LiveId" clId="{22F4C7F3-0904-48DC-87E1-02FB8E6EF3D8}" dt="2023-09-05T20:48:50.249" v="621"/>
          <ac:spMkLst>
            <pc:docMk/>
            <pc:sldMk cId="1770609525" sldId="272"/>
            <ac:spMk id="4" creationId="{0CC08E6D-F040-46F3-8F7D-1B2AB93C2660}"/>
          </ac:spMkLst>
        </pc:spChg>
      </pc:sldChg>
      <pc:sldChg chg="modSp add del mod ord">
        <pc:chgData name="Дарья Приходько" userId="0f70e45192d3dffe" providerId="LiveId" clId="{22F4C7F3-0904-48DC-87E1-02FB8E6EF3D8}" dt="2023-09-07T19:54:56.226" v="682" actId="47"/>
        <pc:sldMkLst>
          <pc:docMk/>
          <pc:sldMk cId="1536630732" sldId="273"/>
        </pc:sldMkLst>
        <pc:spChg chg="mod">
          <ac:chgData name="Дарья Приходько" userId="0f70e45192d3dffe" providerId="LiveId" clId="{22F4C7F3-0904-48DC-87E1-02FB8E6EF3D8}" dt="2023-09-05T20:49:17.097" v="631" actId="27636"/>
          <ac:spMkLst>
            <pc:docMk/>
            <pc:sldMk cId="1536630732" sldId="273"/>
            <ac:spMk id="2" creationId="{73099C2A-795B-4A5B-96DD-843DF73145D0}"/>
          </ac:spMkLst>
        </pc:spChg>
        <pc:spChg chg="mod">
          <ac:chgData name="Дарья Приходько" userId="0f70e45192d3dffe" providerId="LiveId" clId="{22F4C7F3-0904-48DC-87E1-02FB8E6EF3D8}" dt="2023-09-05T20:49:49.378" v="637" actId="113"/>
          <ac:spMkLst>
            <pc:docMk/>
            <pc:sldMk cId="1536630732" sldId="273"/>
            <ac:spMk id="7" creationId="{EF0C0671-5CC9-4148-A744-886EFB8E87AF}"/>
          </ac:spMkLst>
        </pc:spChg>
      </pc:sldChg>
      <pc:sldChg chg="modSp add mod ord">
        <pc:chgData name="Дарья Приходько" userId="0f70e45192d3dffe" providerId="LiveId" clId="{22F4C7F3-0904-48DC-87E1-02FB8E6EF3D8}" dt="2023-09-07T20:04:58.583" v="847"/>
        <pc:sldMkLst>
          <pc:docMk/>
          <pc:sldMk cId="1615601949" sldId="273"/>
        </pc:sldMkLst>
        <pc:spChg chg="mod">
          <ac:chgData name="Дарья Приходько" userId="0f70e45192d3dffe" providerId="LiveId" clId="{22F4C7F3-0904-48DC-87E1-02FB8E6EF3D8}" dt="2023-09-07T20:04:58.583" v="847"/>
          <ac:spMkLst>
            <pc:docMk/>
            <pc:sldMk cId="1615601949" sldId="273"/>
            <ac:spMk id="4" creationId="{0CC08E6D-F040-46F3-8F7D-1B2AB93C2660}"/>
          </ac:spMkLst>
        </pc:spChg>
      </pc:sldChg>
      <pc:sldChg chg="addSp delSp modSp add mod ord">
        <pc:chgData name="Дарья Приходько" userId="0f70e45192d3dffe" providerId="LiveId" clId="{22F4C7F3-0904-48DC-87E1-02FB8E6EF3D8}" dt="2023-09-07T20:09:56.781" v="936" actId="20577"/>
        <pc:sldMkLst>
          <pc:docMk/>
          <pc:sldMk cId="2019321476" sldId="274"/>
        </pc:sldMkLst>
        <pc:spChg chg="mod">
          <ac:chgData name="Дарья Приходько" userId="0f70e45192d3dffe" providerId="LiveId" clId="{22F4C7F3-0904-48DC-87E1-02FB8E6EF3D8}" dt="2023-09-07T20:09:56.781" v="936" actId="20577"/>
          <ac:spMkLst>
            <pc:docMk/>
            <pc:sldMk cId="2019321476" sldId="274"/>
            <ac:spMk id="2" creationId="{73099C2A-795B-4A5B-96DD-843DF73145D0}"/>
          </ac:spMkLst>
        </pc:spChg>
        <pc:spChg chg="add del">
          <ac:chgData name="Дарья Приходько" userId="0f70e45192d3dffe" providerId="LiveId" clId="{22F4C7F3-0904-48DC-87E1-02FB8E6EF3D8}" dt="2023-09-07T20:05:32.493" v="855" actId="22"/>
          <ac:spMkLst>
            <pc:docMk/>
            <pc:sldMk cId="2019321476" sldId="274"/>
            <ac:spMk id="5" creationId="{B8BE345D-0C25-4750-93AA-A309CC7CF923}"/>
          </ac:spMkLst>
        </pc:spChg>
        <pc:spChg chg="del">
          <ac:chgData name="Дарья Приходько" userId="0f70e45192d3dffe" providerId="LiveId" clId="{22F4C7F3-0904-48DC-87E1-02FB8E6EF3D8}" dt="2023-09-07T20:05:29.165" v="853" actId="478"/>
          <ac:spMkLst>
            <pc:docMk/>
            <pc:sldMk cId="2019321476" sldId="274"/>
            <ac:spMk id="6" creationId="{A813AE84-A7B0-4B0F-BC74-E1D3B5C1A567}"/>
          </ac:spMkLst>
        </pc:spChg>
        <pc:spChg chg="add mod">
          <ac:chgData name="Дарья Приходько" userId="0f70e45192d3dffe" providerId="LiveId" clId="{22F4C7F3-0904-48DC-87E1-02FB8E6EF3D8}" dt="2023-09-07T20:06:01.477" v="868" actId="1076"/>
          <ac:spMkLst>
            <pc:docMk/>
            <pc:sldMk cId="2019321476" sldId="274"/>
            <ac:spMk id="7" creationId="{89C8437F-0D87-4FE8-BA8B-AEBB3D1AC560}"/>
          </ac:spMkLst>
        </pc:spChg>
      </pc:sldChg>
      <pc:sldChg chg="modSp add del mod">
        <pc:chgData name="Дарья Приходько" userId="0f70e45192d3dffe" providerId="LiveId" clId="{22F4C7F3-0904-48DC-87E1-02FB8E6EF3D8}" dt="2023-09-07T19:54:56.226" v="682" actId="47"/>
        <pc:sldMkLst>
          <pc:docMk/>
          <pc:sldMk cId="2686961418" sldId="274"/>
        </pc:sldMkLst>
        <pc:spChg chg="mod">
          <ac:chgData name="Дарья Приходько" userId="0f70e45192d3dffe" providerId="LiveId" clId="{22F4C7F3-0904-48DC-87E1-02FB8E6EF3D8}" dt="2023-09-05T20:50:26.531" v="640" actId="1076"/>
          <ac:spMkLst>
            <pc:docMk/>
            <pc:sldMk cId="2686961418" sldId="274"/>
            <ac:spMk id="7" creationId="{EF0C0671-5CC9-4148-A744-886EFB8E87AF}"/>
          </ac:spMkLst>
        </pc:spChg>
      </pc:sldChg>
      <pc:sldChg chg="modSp add del mod">
        <pc:chgData name="Дарья Приходько" userId="0f70e45192d3dffe" providerId="LiveId" clId="{22F4C7F3-0904-48DC-87E1-02FB8E6EF3D8}" dt="2023-09-07T19:54:56.226" v="682" actId="47"/>
        <pc:sldMkLst>
          <pc:docMk/>
          <pc:sldMk cId="3092989133" sldId="275"/>
        </pc:sldMkLst>
        <pc:spChg chg="mod">
          <ac:chgData name="Дарья Приходько" userId="0f70e45192d3dffe" providerId="LiveId" clId="{22F4C7F3-0904-48DC-87E1-02FB8E6EF3D8}" dt="2023-09-05T20:50:54.536" v="644" actId="20577"/>
          <ac:spMkLst>
            <pc:docMk/>
            <pc:sldMk cId="3092989133" sldId="275"/>
            <ac:spMk id="7" creationId="{EF0C0671-5CC9-4148-A744-886EFB8E87AF}"/>
          </ac:spMkLst>
        </pc:spChg>
      </pc:sldChg>
      <pc:sldChg chg="addSp delSp modSp add mod">
        <pc:chgData name="Дарья Приходько" userId="0f70e45192d3dffe" providerId="LiveId" clId="{22F4C7F3-0904-48DC-87E1-02FB8E6EF3D8}" dt="2023-09-07T20:09:54.380" v="935" actId="20577"/>
        <pc:sldMkLst>
          <pc:docMk/>
          <pc:sldMk cId="4247087481" sldId="275"/>
        </pc:sldMkLst>
        <pc:spChg chg="mod">
          <ac:chgData name="Дарья Приходько" userId="0f70e45192d3dffe" providerId="LiveId" clId="{22F4C7F3-0904-48DC-87E1-02FB8E6EF3D8}" dt="2023-09-07T20:09:54.380" v="935" actId="20577"/>
          <ac:spMkLst>
            <pc:docMk/>
            <pc:sldMk cId="4247087481" sldId="275"/>
            <ac:spMk id="2" creationId="{73099C2A-795B-4A5B-96DD-843DF73145D0}"/>
          </ac:spMkLst>
        </pc:spChg>
        <pc:spChg chg="add mod">
          <ac:chgData name="Дарья Приходько" userId="0f70e45192d3dffe" providerId="LiveId" clId="{22F4C7F3-0904-48DC-87E1-02FB8E6EF3D8}" dt="2023-09-07T20:06:36.439" v="879" actId="1076"/>
          <ac:spMkLst>
            <pc:docMk/>
            <pc:sldMk cId="4247087481" sldId="275"/>
            <ac:spMk id="5" creationId="{9EC1E877-31FB-44F2-A4CA-37FC69E5A42B}"/>
          </ac:spMkLst>
        </pc:spChg>
        <pc:spChg chg="del">
          <ac:chgData name="Дарья Приходько" userId="0f70e45192d3dffe" providerId="LiveId" clId="{22F4C7F3-0904-48DC-87E1-02FB8E6EF3D8}" dt="2023-09-07T20:06:14.978" v="870" actId="478"/>
          <ac:spMkLst>
            <pc:docMk/>
            <pc:sldMk cId="4247087481" sldId="275"/>
            <ac:spMk id="7" creationId="{89C8437F-0D87-4FE8-BA8B-AEBB3D1AC560}"/>
          </ac:spMkLst>
        </pc:spChg>
      </pc:sldChg>
      <pc:sldChg chg="addSp delSp modSp add mod">
        <pc:chgData name="Дарья Приходько" userId="0f70e45192d3dffe" providerId="LiveId" clId="{22F4C7F3-0904-48DC-87E1-02FB8E6EF3D8}" dt="2023-09-07T20:09:52.237" v="934" actId="20577"/>
        <pc:sldMkLst>
          <pc:docMk/>
          <pc:sldMk cId="1196050590" sldId="276"/>
        </pc:sldMkLst>
        <pc:spChg chg="mod">
          <ac:chgData name="Дарья Приходько" userId="0f70e45192d3dffe" providerId="LiveId" clId="{22F4C7F3-0904-48DC-87E1-02FB8E6EF3D8}" dt="2023-09-07T20:09:52.237" v="934" actId="20577"/>
          <ac:spMkLst>
            <pc:docMk/>
            <pc:sldMk cId="1196050590" sldId="276"/>
            <ac:spMk id="2" creationId="{73099C2A-795B-4A5B-96DD-843DF73145D0}"/>
          </ac:spMkLst>
        </pc:spChg>
        <pc:spChg chg="del">
          <ac:chgData name="Дарья Приходько" userId="0f70e45192d3dffe" providerId="LiveId" clId="{22F4C7F3-0904-48DC-87E1-02FB8E6EF3D8}" dt="2023-09-07T20:07:13.592" v="881" actId="478"/>
          <ac:spMkLst>
            <pc:docMk/>
            <pc:sldMk cId="1196050590" sldId="276"/>
            <ac:spMk id="5" creationId="{9EC1E877-31FB-44F2-A4CA-37FC69E5A42B}"/>
          </ac:spMkLst>
        </pc:spChg>
        <pc:spChg chg="add mod">
          <ac:chgData name="Дарья Приходько" userId="0f70e45192d3dffe" providerId="LiveId" clId="{22F4C7F3-0904-48DC-87E1-02FB8E6EF3D8}" dt="2023-09-07T20:07:49.319" v="896" actId="20577"/>
          <ac:spMkLst>
            <pc:docMk/>
            <pc:sldMk cId="1196050590" sldId="276"/>
            <ac:spMk id="6" creationId="{D97E36C6-65A7-41CF-9951-C21FDC0A2A15}"/>
          </ac:spMkLst>
        </pc:spChg>
      </pc:sldChg>
      <pc:sldChg chg="modSp add del mod">
        <pc:chgData name="Дарья Приходько" userId="0f70e45192d3dffe" providerId="LiveId" clId="{22F4C7F3-0904-48DC-87E1-02FB8E6EF3D8}" dt="2023-09-07T19:54:56.226" v="682" actId="47"/>
        <pc:sldMkLst>
          <pc:docMk/>
          <pc:sldMk cId="1893878393" sldId="276"/>
        </pc:sldMkLst>
        <pc:spChg chg="mod">
          <ac:chgData name="Дарья Приходько" userId="0f70e45192d3dffe" providerId="LiveId" clId="{22F4C7F3-0904-48DC-87E1-02FB8E6EF3D8}" dt="2023-09-05T20:51:32.685" v="651"/>
          <ac:spMkLst>
            <pc:docMk/>
            <pc:sldMk cId="1893878393" sldId="276"/>
            <ac:spMk id="2" creationId="{73099C2A-795B-4A5B-96DD-843DF73145D0}"/>
          </ac:spMkLst>
        </pc:spChg>
        <pc:spChg chg="mod">
          <ac:chgData name="Дарья Приходько" userId="0f70e45192d3dffe" providerId="LiveId" clId="{22F4C7F3-0904-48DC-87E1-02FB8E6EF3D8}" dt="2023-09-05T20:51:41.886" v="654"/>
          <ac:spMkLst>
            <pc:docMk/>
            <pc:sldMk cId="1893878393" sldId="276"/>
            <ac:spMk id="7" creationId="{EF0C0671-5CC9-4148-A744-886EFB8E87AF}"/>
          </ac:spMkLst>
        </pc:spChg>
      </pc:sldChg>
      <pc:sldChg chg="addSp delSp modSp add mod">
        <pc:chgData name="Дарья Приходько" userId="0f70e45192d3dffe" providerId="LiveId" clId="{22F4C7F3-0904-48DC-87E1-02FB8E6EF3D8}" dt="2023-09-07T20:09:49.837" v="933" actId="20577"/>
        <pc:sldMkLst>
          <pc:docMk/>
          <pc:sldMk cId="3131436797" sldId="277"/>
        </pc:sldMkLst>
        <pc:spChg chg="mod">
          <ac:chgData name="Дарья Приходько" userId="0f70e45192d3dffe" providerId="LiveId" clId="{22F4C7F3-0904-48DC-87E1-02FB8E6EF3D8}" dt="2023-09-07T20:09:49.837" v="933" actId="20577"/>
          <ac:spMkLst>
            <pc:docMk/>
            <pc:sldMk cId="3131436797" sldId="277"/>
            <ac:spMk id="2" creationId="{73099C2A-795B-4A5B-96DD-843DF73145D0}"/>
          </ac:spMkLst>
        </pc:spChg>
        <pc:spChg chg="add mod">
          <ac:chgData name="Дарья Приходько" userId="0f70e45192d3dffe" providerId="LiveId" clId="{22F4C7F3-0904-48DC-87E1-02FB8E6EF3D8}" dt="2023-09-07T20:08:26.383" v="905" actId="1076"/>
          <ac:spMkLst>
            <pc:docMk/>
            <pc:sldMk cId="3131436797" sldId="277"/>
            <ac:spMk id="5" creationId="{7F547721-4CD7-4EC3-9EAA-916012C6BAAA}"/>
          </ac:spMkLst>
        </pc:spChg>
        <pc:spChg chg="del">
          <ac:chgData name="Дарья Приходько" userId="0f70e45192d3dffe" providerId="LiveId" clId="{22F4C7F3-0904-48DC-87E1-02FB8E6EF3D8}" dt="2023-09-07T20:08:06.242" v="898" actId="478"/>
          <ac:spMkLst>
            <pc:docMk/>
            <pc:sldMk cId="3131436797" sldId="277"/>
            <ac:spMk id="6" creationId="{D97E36C6-65A7-41CF-9951-C21FDC0A2A15}"/>
          </ac:spMkLst>
        </pc:spChg>
      </pc:sldChg>
      <pc:sldChg chg="addSp delSp modSp add mod">
        <pc:chgData name="Дарья Приходько" userId="0f70e45192d3dffe" providerId="LiveId" clId="{22F4C7F3-0904-48DC-87E1-02FB8E6EF3D8}" dt="2023-09-07T20:09:47.512" v="932" actId="20577"/>
        <pc:sldMkLst>
          <pc:docMk/>
          <pc:sldMk cId="1036987963" sldId="278"/>
        </pc:sldMkLst>
        <pc:spChg chg="mod">
          <ac:chgData name="Дарья Приходько" userId="0f70e45192d3dffe" providerId="LiveId" clId="{22F4C7F3-0904-48DC-87E1-02FB8E6EF3D8}" dt="2023-09-07T20:09:47.512" v="932" actId="20577"/>
          <ac:spMkLst>
            <pc:docMk/>
            <pc:sldMk cId="1036987963" sldId="278"/>
            <ac:spMk id="2" creationId="{73099C2A-795B-4A5B-96DD-843DF73145D0}"/>
          </ac:spMkLst>
        </pc:spChg>
        <pc:spChg chg="del">
          <ac:chgData name="Дарья Приходько" userId="0f70e45192d3dffe" providerId="LiveId" clId="{22F4C7F3-0904-48DC-87E1-02FB8E6EF3D8}" dt="2023-09-07T20:08:36.808" v="907" actId="478"/>
          <ac:spMkLst>
            <pc:docMk/>
            <pc:sldMk cId="1036987963" sldId="278"/>
            <ac:spMk id="5" creationId="{7F547721-4CD7-4EC3-9EAA-916012C6BAAA}"/>
          </ac:spMkLst>
        </pc:spChg>
        <pc:spChg chg="add mod">
          <ac:chgData name="Дарья Приходько" userId="0f70e45192d3dffe" providerId="LiveId" clId="{22F4C7F3-0904-48DC-87E1-02FB8E6EF3D8}" dt="2023-09-07T20:08:56.482" v="915" actId="1076"/>
          <ac:spMkLst>
            <pc:docMk/>
            <pc:sldMk cId="1036987963" sldId="278"/>
            <ac:spMk id="6" creationId="{3A4C2F8F-FFF9-43CF-82AB-0A6CB146C2A3}"/>
          </ac:spMkLst>
        </pc:spChg>
        <pc:spChg chg="add mod">
          <ac:chgData name="Дарья Приходько" userId="0f70e45192d3dffe" providerId="LiveId" clId="{22F4C7F3-0904-48DC-87E1-02FB8E6EF3D8}" dt="2023-09-07T20:09:02.237" v="917"/>
          <ac:spMkLst>
            <pc:docMk/>
            <pc:sldMk cId="1036987963" sldId="278"/>
            <ac:spMk id="7" creationId="{1D5204F9-2AE9-45F1-AC23-BDD09621598A}"/>
          </ac:spMkLst>
        </pc:spChg>
      </pc:sldChg>
      <pc:sldChg chg="addSp delSp modSp add mod">
        <pc:chgData name="Дарья Приходько" userId="0f70e45192d3dffe" providerId="LiveId" clId="{22F4C7F3-0904-48DC-87E1-02FB8E6EF3D8}" dt="2023-09-07T20:09:45.112" v="931" actId="20577"/>
        <pc:sldMkLst>
          <pc:docMk/>
          <pc:sldMk cId="2877039480" sldId="279"/>
        </pc:sldMkLst>
        <pc:spChg chg="mod">
          <ac:chgData name="Дарья Приходько" userId="0f70e45192d3dffe" providerId="LiveId" clId="{22F4C7F3-0904-48DC-87E1-02FB8E6EF3D8}" dt="2023-09-07T20:09:45.112" v="931" actId="20577"/>
          <ac:spMkLst>
            <pc:docMk/>
            <pc:sldMk cId="2877039480" sldId="279"/>
            <ac:spMk id="2" creationId="{73099C2A-795B-4A5B-96DD-843DF73145D0}"/>
          </ac:spMkLst>
        </pc:spChg>
        <pc:spChg chg="add mod">
          <ac:chgData name="Дарья Приходько" userId="0f70e45192d3dffe" providerId="LiveId" clId="{22F4C7F3-0904-48DC-87E1-02FB8E6EF3D8}" dt="2023-09-07T20:09:17.549" v="925" actId="403"/>
          <ac:spMkLst>
            <pc:docMk/>
            <pc:sldMk cId="2877039480" sldId="279"/>
            <ac:spMk id="5" creationId="{C6DF31FA-D587-4399-AF8A-2F30AFF6FBC5}"/>
          </ac:spMkLst>
        </pc:spChg>
        <pc:spChg chg="del">
          <ac:chgData name="Дарья Приходько" userId="0f70e45192d3dffe" providerId="LiveId" clId="{22F4C7F3-0904-48DC-87E1-02FB8E6EF3D8}" dt="2023-09-07T20:09:06.786" v="919" actId="478"/>
          <ac:spMkLst>
            <pc:docMk/>
            <pc:sldMk cId="2877039480" sldId="279"/>
            <ac:spMk id="6" creationId="{3A4C2F8F-FFF9-43CF-82AB-0A6CB146C2A3}"/>
          </ac:spMkLst>
        </pc:spChg>
      </pc:sldChg>
      <pc:sldChg chg="addSp delSp modSp add mod ord">
        <pc:chgData name="Дарья Приходько" userId="0f70e45192d3dffe" providerId="LiveId" clId="{22F4C7F3-0904-48DC-87E1-02FB8E6EF3D8}" dt="2023-09-07T20:10:43.815" v="950" actId="20577"/>
        <pc:sldMkLst>
          <pc:docMk/>
          <pc:sldMk cId="601066910" sldId="280"/>
        </pc:sldMkLst>
        <pc:spChg chg="mod">
          <ac:chgData name="Дарья Приходько" userId="0f70e45192d3dffe" providerId="LiveId" clId="{22F4C7F3-0904-48DC-87E1-02FB8E6EF3D8}" dt="2023-09-07T20:10:43.815" v="950" actId="20577"/>
          <ac:spMkLst>
            <pc:docMk/>
            <pc:sldMk cId="601066910" sldId="280"/>
            <ac:spMk id="4" creationId="{0CC08E6D-F040-46F3-8F7D-1B2AB93C2660}"/>
          </ac:spMkLst>
        </pc:spChg>
        <pc:spChg chg="add del">
          <ac:chgData name="Дарья Приходько" userId="0f70e45192d3dffe" providerId="LiveId" clId="{22F4C7F3-0904-48DC-87E1-02FB8E6EF3D8}" dt="2023-09-07T20:10:19.384" v="944" actId="22"/>
          <ac:spMkLst>
            <pc:docMk/>
            <pc:sldMk cId="601066910" sldId="280"/>
            <ac:spMk id="5" creationId="{85FB0867-3B6D-4089-B8FB-F994ECACD901}"/>
          </ac:spMkLst>
        </pc:spChg>
      </pc:sldChg>
      <pc:sldChg chg="addSp delSp modSp add mod ord">
        <pc:chgData name="Дарья Приходько" userId="0f70e45192d3dffe" providerId="LiveId" clId="{22F4C7F3-0904-48DC-87E1-02FB8E6EF3D8}" dt="2023-09-07T20:11:24.473" v="964" actId="1076"/>
        <pc:sldMkLst>
          <pc:docMk/>
          <pc:sldMk cId="3566501927" sldId="281"/>
        </pc:sldMkLst>
        <pc:spChg chg="mod">
          <ac:chgData name="Дарья Приходько" userId="0f70e45192d3dffe" providerId="LiveId" clId="{22F4C7F3-0904-48DC-87E1-02FB8E6EF3D8}" dt="2023-09-07T20:11:02.551" v="956" actId="20577"/>
          <ac:spMkLst>
            <pc:docMk/>
            <pc:sldMk cId="3566501927" sldId="281"/>
            <ac:spMk id="2" creationId="{73099C2A-795B-4A5B-96DD-843DF73145D0}"/>
          </ac:spMkLst>
        </pc:spChg>
        <pc:spChg chg="add mod">
          <ac:chgData name="Дарья Приходько" userId="0f70e45192d3dffe" providerId="LiveId" clId="{22F4C7F3-0904-48DC-87E1-02FB8E6EF3D8}" dt="2023-09-07T20:11:24.473" v="964" actId="1076"/>
          <ac:spMkLst>
            <pc:docMk/>
            <pc:sldMk cId="3566501927" sldId="281"/>
            <ac:spMk id="5" creationId="{0B376BD2-AA50-449E-8A41-B807026266D9}"/>
          </ac:spMkLst>
        </pc:spChg>
        <pc:spChg chg="del">
          <ac:chgData name="Дарья Приходько" userId="0f70e45192d3dffe" providerId="LiveId" clId="{22F4C7F3-0904-48DC-87E1-02FB8E6EF3D8}" dt="2023-09-07T20:11:09.475" v="957" actId="478"/>
          <ac:spMkLst>
            <pc:docMk/>
            <pc:sldMk cId="3566501927" sldId="281"/>
            <ac:spMk id="7" creationId="{89C8437F-0D87-4FE8-BA8B-AEBB3D1AC560}"/>
          </ac:spMkLst>
        </pc:spChg>
      </pc:sldChg>
      <pc:sldChg chg="addSp delSp modSp add mod">
        <pc:chgData name="Дарья Приходько" userId="0f70e45192d3dffe" providerId="LiveId" clId="{22F4C7F3-0904-48DC-87E1-02FB8E6EF3D8}" dt="2023-09-07T20:13:37.639" v="976"/>
        <pc:sldMkLst>
          <pc:docMk/>
          <pc:sldMk cId="1869753198" sldId="282"/>
        </pc:sldMkLst>
        <pc:spChg chg="del">
          <ac:chgData name="Дарья Приходько" userId="0f70e45192d3dffe" providerId="LiveId" clId="{22F4C7F3-0904-48DC-87E1-02FB8E6EF3D8}" dt="2023-09-07T20:11:35.010" v="966" actId="478"/>
          <ac:spMkLst>
            <pc:docMk/>
            <pc:sldMk cId="1869753198" sldId="282"/>
            <ac:spMk id="5" creationId="{0B376BD2-AA50-449E-8A41-B807026266D9}"/>
          </ac:spMkLst>
        </pc:spChg>
        <pc:spChg chg="add del">
          <ac:chgData name="Дарья Приходько" userId="0f70e45192d3dffe" providerId="LiveId" clId="{22F4C7F3-0904-48DC-87E1-02FB8E6EF3D8}" dt="2023-09-07T20:11:39.139" v="968" actId="22"/>
          <ac:spMkLst>
            <pc:docMk/>
            <pc:sldMk cId="1869753198" sldId="282"/>
            <ac:spMk id="6" creationId="{5EC19B5C-AC45-4494-A930-A3EEA8EF77BA}"/>
          </ac:spMkLst>
        </pc:spChg>
        <pc:spChg chg="add mod">
          <ac:chgData name="Дарья Приходько" userId="0f70e45192d3dffe" providerId="LiveId" clId="{22F4C7F3-0904-48DC-87E1-02FB8E6EF3D8}" dt="2023-09-07T20:13:26.509" v="974" actId="403"/>
          <ac:spMkLst>
            <pc:docMk/>
            <pc:sldMk cId="1869753198" sldId="282"/>
            <ac:spMk id="7" creationId="{CF0F372B-1083-46BF-AC11-E15BABDA76B3}"/>
          </ac:spMkLst>
        </pc:spChg>
        <pc:spChg chg="add mod">
          <ac:chgData name="Дарья Приходько" userId="0f70e45192d3dffe" providerId="LiveId" clId="{22F4C7F3-0904-48DC-87E1-02FB8E6EF3D8}" dt="2023-09-07T20:13:37.639" v="976"/>
          <ac:spMkLst>
            <pc:docMk/>
            <pc:sldMk cId="1869753198" sldId="282"/>
            <ac:spMk id="8" creationId="{AAFDB6A4-48AC-444E-A088-D90267F35F7B}"/>
          </ac:spMkLst>
        </pc:spChg>
      </pc:sldChg>
      <pc:sldChg chg="addSp delSp modSp add mod">
        <pc:chgData name="Дарья Приходько" userId="0f70e45192d3dffe" providerId="LiveId" clId="{22F4C7F3-0904-48DC-87E1-02FB8E6EF3D8}" dt="2023-09-07T20:14:03.618" v="987" actId="404"/>
        <pc:sldMkLst>
          <pc:docMk/>
          <pc:sldMk cId="2573721662" sldId="283"/>
        </pc:sldMkLst>
        <pc:spChg chg="add del">
          <ac:chgData name="Дарья Приходько" userId="0f70e45192d3dffe" providerId="LiveId" clId="{22F4C7F3-0904-48DC-87E1-02FB8E6EF3D8}" dt="2023-09-07T20:13:49.154" v="980" actId="22"/>
          <ac:spMkLst>
            <pc:docMk/>
            <pc:sldMk cId="2573721662" sldId="283"/>
            <ac:spMk id="5" creationId="{A0ED816A-F762-4FF3-AAD1-D2EFBE48F3AB}"/>
          </ac:spMkLst>
        </pc:spChg>
        <pc:spChg chg="del">
          <ac:chgData name="Дарья Приходько" userId="0f70e45192d3dffe" providerId="LiveId" clId="{22F4C7F3-0904-48DC-87E1-02FB8E6EF3D8}" dt="2023-09-07T20:13:41.741" v="978" actId="478"/>
          <ac:spMkLst>
            <pc:docMk/>
            <pc:sldMk cId="2573721662" sldId="283"/>
            <ac:spMk id="7" creationId="{CF0F372B-1083-46BF-AC11-E15BABDA76B3}"/>
          </ac:spMkLst>
        </pc:spChg>
        <pc:spChg chg="add mod">
          <ac:chgData name="Дарья Приходько" userId="0f70e45192d3dffe" providerId="LiveId" clId="{22F4C7F3-0904-48DC-87E1-02FB8E6EF3D8}" dt="2023-09-07T20:14:03.618" v="987" actId="404"/>
          <ac:spMkLst>
            <pc:docMk/>
            <pc:sldMk cId="2573721662" sldId="283"/>
            <ac:spMk id="8" creationId="{21BEE043-CD4E-44CB-B734-EA1F23FFDC4D}"/>
          </ac:spMkLst>
        </pc:spChg>
      </pc:sldChg>
      <pc:sldChg chg="addSp delSp modSp add mod">
        <pc:chgData name="Дарья Приходько" userId="0f70e45192d3dffe" providerId="LiveId" clId="{22F4C7F3-0904-48DC-87E1-02FB8E6EF3D8}" dt="2023-09-07T20:14:56.365" v="1000"/>
        <pc:sldMkLst>
          <pc:docMk/>
          <pc:sldMk cId="753419024" sldId="284"/>
        </pc:sldMkLst>
        <pc:spChg chg="add del">
          <ac:chgData name="Дарья Приходько" userId="0f70e45192d3dffe" providerId="LiveId" clId="{22F4C7F3-0904-48DC-87E1-02FB8E6EF3D8}" dt="2023-09-07T20:14:23.245" v="991" actId="22"/>
          <ac:spMkLst>
            <pc:docMk/>
            <pc:sldMk cId="753419024" sldId="284"/>
            <ac:spMk id="5" creationId="{EF742B7D-DA43-4B05-8AE3-7E07934921E9}"/>
          </ac:spMkLst>
        </pc:spChg>
        <pc:spChg chg="add mod">
          <ac:chgData name="Дарья Приходько" userId="0f70e45192d3dffe" providerId="LiveId" clId="{22F4C7F3-0904-48DC-87E1-02FB8E6EF3D8}" dt="2023-09-07T20:14:39.921" v="998" actId="1076"/>
          <ac:spMkLst>
            <pc:docMk/>
            <pc:sldMk cId="753419024" sldId="284"/>
            <ac:spMk id="7" creationId="{351BF58B-9FE6-49FA-AA68-242FDC0F0D15}"/>
          </ac:spMkLst>
        </pc:spChg>
        <pc:spChg chg="del">
          <ac:chgData name="Дарья Приходько" userId="0f70e45192d3dffe" providerId="LiveId" clId="{22F4C7F3-0904-48DC-87E1-02FB8E6EF3D8}" dt="2023-09-07T20:14:11.522" v="989" actId="478"/>
          <ac:spMkLst>
            <pc:docMk/>
            <pc:sldMk cId="753419024" sldId="284"/>
            <ac:spMk id="8" creationId="{21BEE043-CD4E-44CB-B734-EA1F23FFDC4D}"/>
          </ac:spMkLst>
        </pc:spChg>
        <pc:spChg chg="add mod">
          <ac:chgData name="Дарья Приходько" userId="0f70e45192d3dffe" providerId="LiveId" clId="{22F4C7F3-0904-48DC-87E1-02FB8E6EF3D8}" dt="2023-09-07T20:14:56.365" v="1000"/>
          <ac:spMkLst>
            <pc:docMk/>
            <pc:sldMk cId="753419024" sldId="284"/>
            <ac:spMk id="9" creationId="{5FEB83C2-560E-419F-B629-F1E476F5D2C6}"/>
          </ac:spMkLst>
        </pc:spChg>
      </pc:sldChg>
      <pc:sldChg chg="addSp delSp modSp add mod">
        <pc:chgData name="Дарья Приходько" userId="0f70e45192d3dffe" providerId="LiveId" clId="{22F4C7F3-0904-48DC-87E1-02FB8E6EF3D8}" dt="2023-09-07T20:16:54.660" v="1024"/>
        <pc:sldMkLst>
          <pc:docMk/>
          <pc:sldMk cId="252672807" sldId="285"/>
        </pc:sldMkLst>
        <pc:spChg chg="add mod">
          <ac:chgData name="Дарья Приходько" userId="0f70e45192d3dffe" providerId="LiveId" clId="{22F4C7F3-0904-48DC-87E1-02FB8E6EF3D8}" dt="2023-09-07T20:16:18.071" v="1021" actId="1076"/>
          <ac:spMkLst>
            <pc:docMk/>
            <pc:sldMk cId="252672807" sldId="285"/>
            <ac:spMk id="5" creationId="{50ECAF1D-3B86-4E31-8371-C33AA3B6B878}"/>
          </ac:spMkLst>
        </pc:spChg>
        <pc:spChg chg="del">
          <ac:chgData name="Дарья Приходько" userId="0f70e45192d3dffe" providerId="LiveId" clId="{22F4C7F3-0904-48DC-87E1-02FB8E6EF3D8}" dt="2023-09-07T20:15:03.281" v="1002" actId="478"/>
          <ac:spMkLst>
            <pc:docMk/>
            <pc:sldMk cId="252672807" sldId="285"/>
            <ac:spMk id="7" creationId="{351BF58B-9FE6-49FA-AA68-242FDC0F0D15}"/>
          </ac:spMkLst>
        </pc:spChg>
        <pc:picChg chg="add mod modCrop">
          <ac:chgData name="Дарья Приходько" userId="0f70e45192d3dffe" providerId="LiveId" clId="{22F4C7F3-0904-48DC-87E1-02FB8E6EF3D8}" dt="2023-09-07T20:16:20.781" v="1022" actId="1076"/>
          <ac:picMkLst>
            <pc:docMk/>
            <pc:sldMk cId="252672807" sldId="285"/>
            <ac:picMk id="4" creationId="{D04EB77A-B4FF-4548-B420-697F3A3E52BB}"/>
          </ac:picMkLst>
        </pc:picChg>
        <pc:picChg chg="add mod">
          <ac:chgData name="Дарья Приходько" userId="0f70e45192d3dffe" providerId="LiveId" clId="{22F4C7F3-0904-48DC-87E1-02FB8E6EF3D8}" dt="2023-09-07T20:16:54.660" v="1024"/>
          <ac:picMkLst>
            <pc:docMk/>
            <pc:sldMk cId="252672807" sldId="285"/>
            <ac:picMk id="8" creationId="{B3B1992D-AA28-48CA-8D6B-D11B91C78096}"/>
          </ac:picMkLst>
        </pc:picChg>
      </pc:sldChg>
      <pc:sldChg chg="addSp delSp modSp add mod">
        <pc:chgData name="Дарья Приходько" userId="0f70e45192d3dffe" providerId="LiveId" clId="{22F4C7F3-0904-48DC-87E1-02FB8E6EF3D8}" dt="2023-09-07T20:17:32.314" v="1034" actId="1076"/>
        <pc:sldMkLst>
          <pc:docMk/>
          <pc:sldMk cId="2975413642" sldId="286"/>
        </pc:sldMkLst>
        <pc:spChg chg="mod">
          <ac:chgData name="Дарья Приходько" userId="0f70e45192d3dffe" providerId="LiveId" clId="{22F4C7F3-0904-48DC-87E1-02FB8E6EF3D8}" dt="2023-09-07T20:16:59.618" v="1027" actId="1076"/>
          <ac:spMkLst>
            <pc:docMk/>
            <pc:sldMk cId="2975413642" sldId="286"/>
            <ac:spMk id="2" creationId="{73099C2A-795B-4A5B-96DD-843DF73145D0}"/>
          </ac:spMkLst>
        </pc:spChg>
        <pc:spChg chg="del">
          <ac:chgData name="Дарья Приходько" userId="0f70e45192d3dffe" providerId="LiveId" clId="{22F4C7F3-0904-48DC-87E1-02FB8E6EF3D8}" dt="2023-09-07T20:17:08.121" v="1028" actId="478"/>
          <ac:spMkLst>
            <pc:docMk/>
            <pc:sldMk cId="2975413642" sldId="286"/>
            <ac:spMk id="5" creationId="{50ECAF1D-3B86-4E31-8371-C33AA3B6B878}"/>
          </ac:spMkLst>
        </pc:spChg>
        <pc:spChg chg="add mod">
          <ac:chgData name="Дарья Приходько" userId="0f70e45192d3dffe" providerId="LiveId" clId="{22F4C7F3-0904-48DC-87E1-02FB8E6EF3D8}" dt="2023-09-07T20:17:32.314" v="1034" actId="1076"/>
          <ac:spMkLst>
            <pc:docMk/>
            <pc:sldMk cId="2975413642" sldId="286"/>
            <ac:spMk id="6" creationId="{88EFA3E7-A520-4F1E-821F-A5BC8BB90BFE}"/>
          </ac:spMkLst>
        </pc:spChg>
        <pc:picChg chg="del">
          <ac:chgData name="Дарья Приходько" userId="0f70e45192d3dffe" providerId="LiveId" clId="{22F4C7F3-0904-48DC-87E1-02FB8E6EF3D8}" dt="2023-09-07T20:17:08.121" v="1028" actId="478"/>
          <ac:picMkLst>
            <pc:docMk/>
            <pc:sldMk cId="2975413642" sldId="286"/>
            <ac:picMk id="4" creationId="{D04EB77A-B4FF-4548-B420-697F3A3E52BB}"/>
          </ac:picMkLst>
        </pc:picChg>
      </pc:sldChg>
      <pc:sldChg chg="addSp delSp modSp add mod">
        <pc:chgData name="Дарья Приходько" userId="0f70e45192d3dffe" providerId="LiveId" clId="{22F4C7F3-0904-48DC-87E1-02FB8E6EF3D8}" dt="2023-09-07T20:18:06.669" v="1045" actId="14100"/>
        <pc:sldMkLst>
          <pc:docMk/>
          <pc:sldMk cId="1150725449" sldId="287"/>
        </pc:sldMkLst>
        <pc:spChg chg="add mod">
          <ac:chgData name="Дарья Приходько" userId="0f70e45192d3dffe" providerId="LiveId" clId="{22F4C7F3-0904-48DC-87E1-02FB8E6EF3D8}" dt="2023-09-07T20:18:06.669" v="1045" actId="14100"/>
          <ac:spMkLst>
            <pc:docMk/>
            <pc:sldMk cId="1150725449" sldId="287"/>
            <ac:spMk id="5" creationId="{6457DEB1-87BA-4C6C-A7D2-5002D4AEC283}"/>
          </ac:spMkLst>
        </pc:spChg>
        <pc:spChg chg="del">
          <ac:chgData name="Дарья Приходько" userId="0f70e45192d3dffe" providerId="LiveId" clId="{22F4C7F3-0904-48DC-87E1-02FB8E6EF3D8}" dt="2023-09-07T20:17:40.386" v="1036" actId="478"/>
          <ac:spMkLst>
            <pc:docMk/>
            <pc:sldMk cId="1150725449" sldId="287"/>
            <ac:spMk id="6" creationId="{88EFA3E7-A520-4F1E-821F-A5BC8BB90BFE}"/>
          </ac:spMkLst>
        </pc:spChg>
      </pc:sldChg>
      <pc:sldChg chg="addSp delSp modSp add mod">
        <pc:chgData name="Дарья Приходько" userId="0f70e45192d3dffe" providerId="LiveId" clId="{22F4C7F3-0904-48DC-87E1-02FB8E6EF3D8}" dt="2023-09-07T20:18:43.445" v="1054" actId="1076"/>
        <pc:sldMkLst>
          <pc:docMk/>
          <pc:sldMk cId="881248540" sldId="288"/>
        </pc:sldMkLst>
        <pc:spChg chg="del">
          <ac:chgData name="Дарья Приходько" userId="0f70e45192d3dffe" providerId="LiveId" clId="{22F4C7F3-0904-48DC-87E1-02FB8E6EF3D8}" dt="2023-09-07T20:18:22.316" v="1047" actId="478"/>
          <ac:spMkLst>
            <pc:docMk/>
            <pc:sldMk cId="881248540" sldId="288"/>
            <ac:spMk id="5" creationId="{6457DEB1-87BA-4C6C-A7D2-5002D4AEC283}"/>
          </ac:spMkLst>
        </pc:spChg>
        <pc:spChg chg="add mod">
          <ac:chgData name="Дарья Приходько" userId="0f70e45192d3dffe" providerId="LiveId" clId="{22F4C7F3-0904-48DC-87E1-02FB8E6EF3D8}" dt="2023-09-07T20:18:43.445" v="1054" actId="1076"/>
          <ac:spMkLst>
            <pc:docMk/>
            <pc:sldMk cId="881248540" sldId="288"/>
            <ac:spMk id="6" creationId="{35DA037F-0AEF-42AA-8F99-8FF44DB799C3}"/>
          </ac:spMkLst>
        </pc:spChg>
      </pc:sldChg>
      <pc:sldChg chg="addSp delSp modSp add mod">
        <pc:chgData name="Дарья Приходько" userId="0f70e45192d3dffe" providerId="LiveId" clId="{22F4C7F3-0904-48DC-87E1-02FB8E6EF3D8}" dt="2023-09-07T20:19:19.872" v="1067" actId="1076"/>
        <pc:sldMkLst>
          <pc:docMk/>
          <pc:sldMk cId="2064004047" sldId="289"/>
        </pc:sldMkLst>
        <pc:spChg chg="add mod">
          <ac:chgData name="Дарья Приходько" userId="0f70e45192d3dffe" providerId="LiveId" clId="{22F4C7F3-0904-48DC-87E1-02FB8E6EF3D8}" dt="2023-09-07T20:19:19.872" v="1067" actId="1076"/>
          <ac:spMkLst>
            <pc:docMk/>
            <pc:sldMk cId="2064004047" sldId="289"/>
            <ac:spMk id="5" creationId="{848E1DC6-47C9-4E87-9808-D1517FD0EB4A}"/>
          </ac:spMkLst>
        </pc:spChg>
        <pc:spChg chg="del">
          <ac:chgData name="Дарья Приходько" userId="0f70e45192d3dffe" providerId="LiveId" clId="{22F4C7F3-0904-48DC-87E1-02FB8E6EF3D8}" dt="2023-09-07T20:18:48.354" v="1056" actId="478"/>
          <ac:spMkLst>
            <pc:docMk/>
            <pc:sldMk cId="2064004047" sldId="289"/>
            <ac:spMk id="6" creationId="{35DA037F-0AEF-42AA-8F99-8FF44DB799C3}"/>
          </ac:spMkLst>
        </pc:spChg>
      </pc:sldChg>
      <pc:sldChg chg="modSp add mod ord">
        <pc:chgData name="Дарья Приходько" userId="0f70e45192d3dffe" providerId="LiveId" clId="{22F4C7F3-0904-48DC-87E1-02FB8E6EF3D8}" dt="2023-09-07T20:19:57.564" v="1078" actId="20577"/>
        <pc:sldMkLst>
          <pc:docMk/>
          <pc:sldMk cId="1270933246" sldId="290"/>
        </pc:sldMkLst>
        <pc:spChg chg="mod">
          <ac:chgData name="Дарья Приходько" userId="0f70e45192d3dffe" providerId="LiveId" clId="{22F4C7F3-0904-48DC-87E1-02FB8E6EF3D8}" dt="2023-09-07T20:19:57.564" v="1078" actId="20577"/>
          <ac:spMkLst>
            <pc:docMk/>
            <pc:sldMk cId="1270933246" sldId="290"/>
            <ac:spMk id="4" creationId="{0CC08E6D-F040-46F3-8F7D-1B2AB93C2660}"/>
          </ac:spMkLst>
        </pc:spChg>
      </pc:sldChg>
      <pc:sldChg chg="addSp delSp modSp add mod ord">
        <pc:chgData name="Дарья Приходько" userId="0f70e45192d3dffe" providerId="LiveId" clId="{22F4C7F3-0904-48DC-87E1-02FB8E6EF3D8}" dt="2023-09-07T20:22:57.426" v="1137" actId="20577"/>
        <pc:sldMkLst>
          <pc:docMk/>
          <pc:sldMk cId="996174409" sldId="291"/>
        </pc:sldMkLst>
        <pc:spChg chg="mod">
          <ac:chgData name="Дарья Приходько" userId="0f70e45192d3dffe" providerId="LiveId" clId="{22F4C7F3-0904-48DC-87E1-02FB8E6EF3D8}" dt="2023-09-07T20:22:57.426" v="1137" actId="20577"/>
          <ac:spMkLst>
            <pc:docMk/>
            <pc:sldMk cId="996174409" sldId="291"/>
            <ac:spMk id="2" creationId="{73099C2A-795B-4A5B-96DD-843DF73145D0}"/>
          </ac:spMkLst>
        </pc:spChg>
        <pc:spChg chg="del">
          <ac:chgData name="Дарья Приходько" userId="0f70e45192d3dffe" providerId="LiveId" clId="{22F4C7F3-0904-48DC-87E1-02FB8E6EF3D8}" dt="2023-09-07T20:20:11.767" v="1082" actId="478"/>
          <ac:spMkLst>
            <pc:docMk/>
            <pc:sldMk cId="996174409" sldId="291"/>
            <ac:spMk id="5" creationId="{0B376BD2-AA50-449E-8A41-B807026266D9}"/>
          </ac:spMkLst>
        </pc:spChg>
        <pc:spChg chg="add mod">
          <ac:chgData name="Дарья Приходько" userId="0f70e45192d3dffe" providerId="LiveId" clId="{22F4C7F3-0904-48DC-87E1-02FB8E6EF3D8}" dt="2023-09-07T20:20:27.106" v="1090" actId="403"/>
          <ac:spMkLst>
            <pc:docMk/>
            <pc:sldMk cId="996174409" sldId="291"/>
            <ac:spMk id="6" creationId="{A7A57696-7816-420A-873F-064C4C43BAD3}"/>
          </ac:spMkLst>
        </pc:spChg>
      </pc:sldChg>
      <pc:sldChg chg="addSp delSp modSp add mod">
        <pc:chgData name="Дарья Приходько" userId="0f70e45192d3dffe" providerId="LiveId" clId="{22F4C7F3-0904-48DC-87E1-02FB8E6EF3D8}" dt="2023-09-07T20:23:01.810" v="1139" actId="27636"/>
        <pc:sldMkLst>
          <pc:docMk/>
          <pc:sldMk cId="1813620221" sldId="292"/>
        </pc:sldMkLst>
        <pc:spChg chg="mod">
          <ac:chgData name="Дарья Приходько" userId="0f70e45192d3dffe" providerId="LiveId" clId="{22F4C7F3-0904-48DC-87E1-02FB8E6EF3D8}" dt="2023-09-07T20:23:01.810" v="1139" actId="27636"/>
          <ac:spMkLst>
            <pc:docMk/>
            <pc:sldMk cId="1813620221" sldId="292"/>
            <ac:spMk id="2" creationId="{73099C2A-795B-4A5B-96DD-843DF73145D0}"/>
          </ac:spMkLst>
        </pc:spChg>
        <pc:spChg chg="add mod">
          <ac:chgData name="Дарья Приходько" userId="0f70e45192d3dffe" providerId="LiveId" clId="{22F4C7F3-0904-48DC-87E1-02FB8E6EF3D8}" dt="2023-09-07T20:20:56.301" v="1099" actId="1076"/>
          <ac:spMkLst>
            <pc:docMk/>
            <pc:sldMk cId="1813620221" sldId="292"/>
            <ac:spMk id="5" creationId="{0BA49E4B-18DD-48EB-A101-85EA0AD5C95C}"/>
          </ac:spMkLst>
        </pc:spChg>
        <pc:spChg chg="del">
          <ac:chgData name="Дарья Приходько" userId="0f70e45192d3dffe" providerId="LiveId" clId="{22F4C7F3-0904-48DC-87E1-02FB8E6EF3D8}" dt="2023-09-07T20:20:40.679" v="1092" actId="478"/>
          <ac:spMkLst>
            <pc:docMk/>
            <pc:sldMk cId="1813620221" sldId="292"/>
            <ac:spMk id="6" creationId="{A7A57696-7816-420A-873F-064C4C43BAD3}"/>
          </ac:spMkLst>
        </pc:spChg>
      </pc:sldChg>
      <pc:sldChg chg="addSp delSp modSp add mod">
        <pc:chgData name="Дарья Приходько" userId="0f70e45192d3dffe" providerId="LiveId" clId="{22F4C7F3-0904-48DC-87E1-02FB8E6EF3D8}" dt="2023-09-07T20:23:04.978" v="1141" actId="27636"/>
        <pc:sldMkLst>
          <pc:docMk/>
          <pc:sldMk cId="2525079500" sldId="293"/>
        </pc:sldMkLst>
        <pc:spChg chg="mod">
          <ac:chgData name="Дарья Приходько" userId="0f70e45192d3dffe" providerId="LiveId" clId="{22F4C7F3-0904-48DC-87E1-02FB8E6EF3D8}" dt="2023-09-07T20:23:04.978" v="1141" actId="27636"/>
          <ac:spMkLst>
            <pc:docMk/>
            <pc:sldMk cId="2525079500" sldId="293"/>
            <ac:spMk id="2" creationId="{73099C2A-795B-4A5B-96DD-843DF73145D0}"/>
          </ac:spMkLst>
        </pc:spChg>
        <pc:spChg chg="del">
          <ac:chgData name="Дарья Приходько" userId="0f70e45192d3dffe" providerId="LiveId" clId="{22F4C7F3-0904-48DC-87E1-02FB8E6EF3D8}" dt="2023-09-07T20:21:14.102" v="1101" actId="478"/>
          <ac:spMkLst>
            <pc:docMk/>
            <pc:sldMk cId="2525079500" sldId="293"/>
            <ac:spMk id="5" creationId="{0BA49E4B-18DD-48EB-A101-85EA0AD5C95C}"/>
          </ac:spMkLst>
        </pc:spChg>
        <pc:spChg chg="add mod">
          <ac:chgData name="Дарья Приходько" userId="0f70e45192d3dffe" providerId="LiveId" clId="{22F4C7F3-0904-48DC-87E1-02FB8E6EF3D8}" dt="2023-09-07T20:21:27.132" v="1108" actId="1076"/>
          <ac:spMkLst>
            <pc:docMk/>
            <pc:sldMk cId="2525079500" sldId="293"/>
            <ac:spMk id="6" creationId="{F70FD101-CE5E-428D-AF6B-50D114CEA025}"/>
          </ac:spMkLst>
        </pc:spChg>
      </pc:sldChg>
      <pc:sldChg chg="addSp delSp modSp add mod">
        <pc:chgData name="Дарья Приходько" userId="0f70e45192d3dffe" providerId="LiveId" clId="{22F4C7F3-0904-48DC-87E1-02FB8E6EF3D8}" dt="2023-09-07T20:23:07.922" v="1143" actId="27636"/>
        <pc:sldMkLst>
          <pc:docMk/>
          <pc:sldMk cId="1975383280" sldId="294"/>
        </pc:sldMkLst>
        <pc:spChg chg="mod">
          <ac:chgData name="Дарья Приходько" userId="0f70e45192d3dffe" providerId="LiveId" clId="{22F4C7F3-0904-48DC-87E1-02FB8E6EF3D8}" dt="2023-09-07T20:23:07.922" v="1143" actId="27636"/>
          <ac:spMkLst>
            <pc:docMk/>
            <pc:sldMk cId="1975383280" sldId="294"/>
            <ac:spMk id="2" creationId="{73099C2A-795B-4A5B-96DD-843DF73145D0}"/>
          </ac:spMkLst>
        </pc:spChg>
        <pc:spChg chg="add mod">
          <ac:chgData name="Дарья Приходько" userId="0f70e45192d3dffe" providerId="LiveId" clId="{22F4C7F3-0904-48DC-87E1-02FB8E6EF3D8}" dt="2023-09-07T20:21:55.997" v="1116" actId="403"/>
          <ac:spMkLst>
            <pc:docMk/>
            <pc:sldMk cId="1975383280" sldId="294"/>
            <ac:spMk id="5" creationId="{0AA2A99A-57F5-4E90-B342-F9715BF4A3EE}"/>
          </ac:spMkLst>
        </pc:spChg>
        <pc:spChg chg="del">
          <ac:chgData name="Дарья Приходько" userId="0f70e45192d3dffe" providerId="LiveId" clId="{22F4C7F3-0904-48DC-87E1-02FB8E6EF3D8}" dt="2023-09-07T20:21:47.869" v="1110" actId="478"/>
          <ac:spMkLst>
            <pc:docMk/>
            <pc:sldMk cId="1975383280" sldId="294"/>
            <ac:spMk id="6" creationId="{F70FD101-CE5E-428D-AF6B-50D114CEA025}"/>
          </ac:spMkLst>
        </pc:spChg>
      </pc:sldChg>
      <pc:sldChg chg="addSp delSp modSp add mod">
        <pc:chgData name="Дарья Приходько" userId="0f70e45192d3dffe" providerId="LiveId" clId="{22F4C7F3-0904-48DC-87E1-02FB8E6EF3D8}" dt="2023-09-07T20:23:10.780" v="1145" actId="27636"/>
        <pc:sldMkLst>
          <pc:docMk/>
          <pc:sldMk cId="4234610962" sldId="295"/>
        </pc:sldMkLst>
        <pc:spChg chg="mod">
          <ac:chgData name="Дарья Приходько" userId="0f70e45192d3dffe" providerId="LiveId" clId="{22F4C7F3-0904-48DC-87E1-02FB8E6EF3D8}" dt="2023-09-07T20:23:10.780" v="1145" actId="27636"/>
          <ac:spMkLst>
            <pc:docMk/>
            <pc:sldMk cId="4234610962" sldId="295"/>
            <ac:spMk id="2" creationId="{73099C2A-795B-4A5B-96DD-843DF73145D0}"/>
          </ac:spMkLst>
        </pc:spChg>
        <pc:spChg chg="del">
          <ac:chgData name="Дарья Приходько" userId="0f70e45192d3dffe" providerId="LiveId" clId="{22F4C7F3-0904-48DC-87E1-02FB8E6EF3D8}" dt="2023-09-07T20:22:11.709" v="1118" actId="478"/>
          <ac:spMkLst>
            <pc:docMk/>
            <pc:sldMk cId="4234610962" sldId="295"/>
            <ac:spMk id="5" creationId="{0AA2A99A-57F5-4E90-B342-F9715BF4A3EE}"/>
          </ac:spMkLst>
        </pc:spChg>
        <pc:spChg chg="add del mod">
          <ac:chgData name="Дарья Приходько" userId="0f70e45192d3dffe" providerId="LiveId" clId="{22F4C7F3-0904-48DC-87E1-02FB8E6EF3D8}" dt="2023-09-07T20:22:21.959" v="1127" actId="22"/>
          <ac:spMkLst>
            <pc:docMk/>
            <pc:sldMk cId="4234610962" sldId="295"/>
            <ac:spMk id="6" creationId="{5CF7F30F-0859-44CA-BF8B-D12BEE036CAC}"/>
          </ac:spMkLst>
        </pc:spChg>
        <pc:spChg chg="add mod">
          <ac:chgData name="Дарья Приходько" userId="0f70e45192d3dffe" providerId="LiveId" clId="{22F4C7F3-0904-48DC-87E1-02FB8E6EF3D8}" dt="2023-09-07T20:22:33.773" v="1134" actId="1076"/>
          <ac:spMkLst>
            <pc:docMk/>
            <pc:sldMk cId="4234610962" sldId="295"/>
            <ac:spMk id="7" creationId="{B6230A2E-6EAD-4A49-977C-C5601F6BE70A}"/>
          </ac:spMkLst>
        </pc:spChg>
      </pc:sldChg>
      <pc:sldChg chg="addSp delSp modSp add mod">
        <pc:chgData name="Дарья Приходько" userId="0f70e45192d3dffe" providerId="LiveId" clId="{22F4C7F3-0904-48DC-87E1-02FB8E6EF3D8}" dt="2023-09-07T20:23:56.374" v="1162" actId="1076"/>
        <pc:sldMkLst>
          <pc:docMk/>
          <pc:sldMk cId="1150440121" sldId="296"/>
        </pc:sldMkLst>
        <pc:spChg chg="mod">
          <ac:chgData name="Дарья Приходько" userId="0f70e45192d3dffe" providerId="LiveId" clId="{22F4C7F3-0904-48DC-87E1-02FB8E6EF3D8}" dt="2023-09-07T20:23:30.283" v="1149"/>
          <ac:spMkLst>
            <pc:docMk/>
            <pc:sldMk cId="1150440121" sldId="296"/>
            <ac:spMk id="2" creationId="{73099C2A-795B-4A5B-96DD-843DF73145D0}"/>
          </ac:spMkLst>
        </pc:spChg>
        <pc:spChg chg="add del">
          <ac:chgData name="Дарья Приходько" userId="0f70e45192d3dffe" providerId="LiveId" clId="{22F4C7F3-0904-48DC-87E1-02FB8E6EF3D8}" dt="2023-09-07T20:23:39.410" v="1152" actId="22"/>
          <ac:spMkLst>
            <pc:docMk/>
            <pc:sldMk cId="1150440121" sldId="296"/>
            <ac:spMk id="5" creationId="{6DCC0AA4-286F-4F89-84CB-51757315B6A7}"/>
          </ac:spMkLst>
        </pc:spChg>
        <pc:spChg chg="del">
          <ac:chgData name="Дарья Приходько" userId="0f70e45192d3dffe" providerId="LiveId" clId="{22F4C7F3-0904-48DC-87E1-02FB8E6EF3D8}" dt="2023-09-07T20:23:36.221" v="1150" actId="478"/>
          <ac:spMkLst>
            <pc:docMk/>
            <pc:sldMk cId="1150440121" sldId="296"/>
            <ac:spMk id="7" creationId="{B6230A2E-6EAD-4A49-977C-C5601F6BE70A}"/>
          </ac:spMkLst>
        </pc:spChg>
        <pc:spChg chg="add mod">
          <ac:chgData name="Дарья Приходько" userId="0f70e45192d3dffe" providerId="LiveId" clId="{22F4C7F3-0904-48DC-87E1-02FB8E6EF3D8}" dt="2023-09-07T20:23:56.374" v="1162" actId="1076"/>
          <ac:spMkLst>
            <pc:docMk/>
            <pc:sldMk cId="1150440121" sldId="296"/>
            <ac:spMk id="8" creationId="{B8D86A94-47CD-4B3E-BD52-76AD40C22B95}"/>
          </ac:spMkLst>
        </pc:spChg>
      </pc:sldChg>
      <pc:sldChg chg="addSp delSp modSp add mod">
        <pc:chgData name="Дарья Приходько" userId="0f70e45192d3dffe" providerId="LiveId" clId="{22F4C7F3-0904-48DC-87E1-02FB8E6EF3D8}" dt="2023-09-07T20:24:17.927" v="1170" actId="403"/>
        <pc:sldMkLst>
          <pc:docMk/>
          <pc:sldMk cId="789616771" sldId="297"/>
        </pc:sldMkLst>
        <pc:spChg chg="add mod">
          <ac:chgData name="Дарья Приходько" userId="0f70e45192d3dffe" providerId="LiveId" clId="{22F4C7F3-0904-48DC-87E1-02FB8E6EF3D8}" dt="2023-09-07T20:24:17.927" v="1170" actId="403"/>
          <ac:spMkLst>
            <pc:docMk/>
            <pc:sldMk cId="789616771" sldId="297"/>
            <ac:spMk id="5" creationId="{DF87E1B5-B163-4BB0-A459-2ACADD3473F8}"/>
          </ac:spMkLst>
        </pc:spChg>
        <pc:spChg chg="del">
          <ac:chgData name="Дарья Приходько" userId="0f70e45192d3dffe" providerId="LiveId" clId="{22F4C7F3-0904-48DC-87E1-02FB8E6EF3D8}" dt="2023-09-07T20:24:00.936" v="1164" actId="478"/>
          <ac:spMkLst>
            <pc:docMk/>
            <pc:sldMk cId="789616771" sldId="297"/>
            <ac:spMk id="8" creationId="{B8D86A94-47CD-4B3E-BD52-76AD40C22B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59320-824A-43F1-8612-524F81B6112B}" type="datetimeFigureOut">
              <a:rPr lang="ru-RU" smtClean="0"/>
              <a:t>13.01.2024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AF637-C397-462B-8E28-735C6F41596D}" type="slidenum">
              <a:rPr lang="ru-RU" smtClean="0"/>
              <a:t>‹#›</a:t>
            </a:fld>
            <a:endParaRPr lang="ru-RU"/>
          </a:p>
        </p:txBody>
      </p:sp>
    </p:spTree>
    <p:extLst>
      <p:ext uri="{BB962C8B-B14F-4D97-AF65-F5344CB8AC3E}">
        <p14:creationId xmlns:p14="http://schemas.microsoft.com/office/powerpoint/2010/main" val="1356541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F1AF637-C397-462B-8E28-735C6F41596D}" type="slidenum">
              <a:rPr lang="ru-RU" smtClean="0"/>
              <a:t>16</a:t>
            </a:fld>
            <a:endParaRPr lang="ru-RU"/>
          </a:p>
        </p:txBody>
      </p:sp>
    </p:spTree>
    <p:extLst>
      <p:ext uri="{BB962C8B-B14F-4D97-AF65-F5344CB8AC3E}">
        <p14:creationId xmlns:p14="http://schemas.microsoft.com/office/powerpoint/2010/main" val="1449849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F1AF637-C397-462B-8E28-735C6F41596D}" type="slidenum">
              <a:rPr lang="ru-RU" smtClean="0"/>
              <a:t>17</a:t>
            </a:fld>
            <a:endParaRPr lang="ru-RU"/>
          </a:p>
        </p:txBody>
      </p:sp>
    </p:spTree>
    <p:extLst>
      <p:ext uri="{BB962C8B-B14F-4D97-AF65-F5344CB8AC3E}">
        <p14:creationId xmlns:p14="http://schemas.microsoft.com/office/powerpoint/2010/main" val="32195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4F119A-AFA9-42DE-9E9F-F80169BFFF8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4D4CEA92-DCAA-4146-8997-4F9D627449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7D594E98-09FF-4F52-A595-34CC2D39553E}"/>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C5CA13CF-82C1-44F0-98D9-EA1CB8F7D7C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5611CFF-3F4F-417D-A62E-FEF77324B5E1}"/>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2629026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F7A2E4-AF2B-4C41-A2A1-EBBEAAED698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6A13D186-46CD-4B2F-B04F-421AB595586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CA03E69-416F-4E6C-AF3D-C437D5F81501}"/>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A5C1DF14-FB41-43EB-9024-6D832A4F6BF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0DEC4AA-F3C1-406A-A687-6A4698095000}"/>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197445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F93B977-CA47-4FBE-98CE-70C02252AFF3}"/>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22FEB297-55A2-4B1A-A4D6-29F39F713823}"/>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A75CAC9-AED5-4BEF-A642-6D5DD6FE9EF7}"/>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DA776A6D-0494-462A-8615-DEBE15391D6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E0E8149-1D7F-4A9F-86C3-AA2EBB301B9D}"/>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49152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A9AA1E-CB1C-47E4-895A-3844D44EA9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CA91EF6-14AE-468C-B9B0-0F4A9AD0FB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07470C-7203-4B5A-B102-CBF74CDCC16E}"/>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41A3F6D6-09F1-450C-A5EF-DA9EBAB99FE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01A749A-18E8-43C3-86F7-074F92236616}"/>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158128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42F396-F9AF-40B7-A2E6-BF982DB5F639}"/>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2DB9173-4AE2-4F40-9B79-031D8082D7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E583600-562B-47EE-91A4-E3F9A81A5BDA}"/>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473DB4B6-010B-473E-958F-222622C462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B0D75C7-B52B-4C1B-BDDF-AF9C1DF58E7C}"/>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134377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842B67-1AB4-4DE3-9404-4817A37BDDC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38CFF48-6C31-4ED6-8B27-67C7279C26C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1ACEFF2-D5ED-4AAC-84BC-74AA5C4F7486}"/>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E913D38-ABFB-4DF6-8AF0-86DC15B9FD0B}"/>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6" name="Нижний колонтитул 5">
            <a:extLst>
              <a:ext uri="{FF2B5EF4-FFF2-40B4-BE49-F238E27FC236}">
                <a16:creationId xmlns:a16="http://schemas.microsoft.com/office/drawing/2014/main" id="{27E05AC1-D2F4-42F8-B67F-1AD95B136F2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3C54364-61F0-4563-ACF5-4512834DD20F}"/>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28499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103BCB-0665-4E9C-B6F4-0C99CBB63487}"/>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2D1874FD-4139-4429-87F7-CC4A9D48E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25E7B0C-C9F5-4FC3-A088-1319647C61F6}"/>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40CA1BE-154D-41ED-81AD-F1D372F14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ECDCDA6-4116-42AA-B405-DCCFB398731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3F22D09-A1A2-4EE3-A38C-718497CA143D}"/>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8" name="Нижний колонтитул 7">
            <a:extLst>
              <a:ext uri="{FF2B5EF4-FFF2-40B4-BE49-F238E27FC236}">
                <a16:creationId xmlns:a16="http://schemas.microsoft.com/office/drawing/2014/main" id="{B622EBE3-CED1-4893-9BBE-9DA1509ED2B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A4B7321E-A706-4114-A08E-95290A3B516D}"/>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71131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C2181-63EE-451E-8BCF-0A0FAFCA87B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32334CB-B865-4609-B70F-F17183063122}"/>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4" name="Нижний колонтитул 3">
            <a:extLst>
              <a:ext uri="{FF2B5EF4-FFF2-40B4-BE49-F238E27FC236}">
                <a16:creationId xmlns:a16="http://schemas.microsoft.com/office/drawing/2014/main" id="{5933BE69-37D3-47CD-A0A3-D5B229D0BE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7AE5319-5E1B-44A3-899B-87970A469D10}"/>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217833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AAF5660-B80E-402E-8F0D-E9EDEB1D2CAE}"/>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3" name="Нижний колонтитул 2">
            <a:extLst>
              <a:ext uri="{FF2B5EF4-FFF2-40B4-BE49-F238E27FC236}">
                <a16:creationId xmlns:a16="http://schemas.microsoft.com/office/drawing/2014/main" id="{68127BFE-588B-483A-A921-B407099F6D2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5ED3010-3274-4A0E-A815-46F3CFF0CBB6}"/>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116049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E55D05-62AD-4A05-AAEB-824116D67D7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3B775D5-2259-40DD-BB3D-514505D340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584E3449-B435-4515-BEB9-0A648FF18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029F2A4-2BC9-455C-80F3-46BDB97E6C71}"/>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6" name="Нижний колонтитул 5">
            <a:extLst>
              <a:ext uri="{FF2B5EF4-FFF2-40B4-BE49-F238E27FC236}">
                <a16:creationId xmlns:a16="http://schemas.microsoft.com/office/drawing/2014/main" id="{48DC233B-D33C-4351-BABB-BAADD8C0AFD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66FDD51-961B-4407-B175-B236380A1DE4}"/>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92241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854D59-6B3F-46E9-A90D-2D23B80192F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0B7EE701-C955-41BD-AB88-879E7A5A4E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EE1A204-8204-4E79-BF59-8B9E21755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328D120-F746-4175-8F86-E0CC3FCDDEFA}"/>
              </a:ext>
            </a:extLst>
          </p:cNvPr>
          <p:cNvSpPr>
            <a:spLocks noGrp="1"/>
          </p:cNvSpPr>
          <p:nvPr>
            <p:ph type="dt" sz="half" idx="10"/>
          </p:nvPr>
        </p:nvSpPr>
        <p:spPr/>
        <p:txBody>
          <a:bodyPr/>
          <a:lstStyle/>
          <a:p>
            <a:fld id="{1CC42426-077D-46AE-8139-F8E38998E645}" type="datetimeFigureOut">
              <a:rPr lang="ru-RU" smtClean="0"/>
              <a:t>13.01.2024</a:t>
            </a:fld>
            <a:endParaRPr lang="ru-RU"/>
          </a:p>
        </p:txBody>
      </p:sp>
      <p:sp>
        <p:nvSpPr>
          <p:cNvPr id="6" name="Нижний колонтитул 5">
            <a:extLst>
              <a:ext uri="{FF2B5EF4-FFF2-40B4-BE49-F238E27FC236}">
                <a16:creationId xmlns:a16="http://schemas.microsoft.com/office/drawing/2014/main" id="{34AE908D-BF5E-423E-9244-BEC8860843C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8B114E4-F6CE-47B7-AE26-B38604B354CC}"/>
              </a:ext>
            </a:extLst>
          </p:cNvPr>
          <p:cNvSpPr>
            <a:spLocks noGrp="1"/>
          </p:cNvSpPr>
          <p:nvPr>
            <p:ph type="sldNum" sz="quarter" idx="12"/>
          </p:nvPr>
        </p:nvSpPr>
        <p:spPr/>
        <p:txBody>
          <a:bodyPr/>
          <a:lstStyle/>
          <a:p>
            <a:fld id="{5D5CCD02-3BA7-4C36-91BD-FC618DCE22C4}" type="slidenum">
              <a:rPr lang="ru-RU" smtClean="0"/>
              <a:t>‹#›</a:t>
            </a:fld>
            <a:endParaRPr lang="ru-RU"/>
          </a:p>
        </p:txBody>
      </p:sp>
    </p:spTree>
    <p:extLst>
      <p:ext uri="{BB962C8B-B14F-4D97-AF65-F5344CB8AC3E}">
        <p14:creationId xmlns:p14="http://schemas.microsoft.com/office/powerpoint/2010/main" val="414782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38464C-5291-4FBE-BB37-727FD6C94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3D80F62-DAE5-4993-A833-E70170036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70AC617-9871-455D-9D3E-F2DE74B4D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42426-077D-46AE-8139-F8E38998E645}" type="datetimeFigureOut">
              <a:rPr lang="ru-RU" smtClean="0"/>
              <a:t>13.01.2024</a:t>
            </a:fld>
            <a:endParaRPr lang="ru-RU"/>
          </a:p>
        </p:txBody>
      </p:sp>
      <p:sp>
        <p:nvSpPr>
          <p:cNvPr id="5" name="Нижний колонтитул 4">
            <a:extLst>
              <a:ext uri="{FF2B5EF4-FFF2-40B4-BE49-F238E27FC236}">
                <a16:creationId xmlns:a16="http://schemas.microsoft.com/office/drawing/2014/main" id="{DD9E1322-7D05-4135-B03A-3BEDEEA84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2BB18B2-6D12-40A6-8C1F-1699A3C8C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CCD02-3BA7-4C36-91BD-FC618DCE22C4}" type="slidenum">
              <a:rPr lang="ru-RU" smtClean="0"/>
              <a:t>‹#›</a:t>
            </a:fld>
            <a:endParaRPr lang="ru-RU"/>
          </a:p>
        </p:txBody>
      </p:sp>
    </p:spTree>
    <p:extLst>
      <p:ext uri="{BB962C8B-B14F-4D97-AF65-F5344CB8AC3E}">
        <p14:creationId xmlns:p14="http://schemas.microsoft.com/office/powerpoint/2010/main" val="1059590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152ABD-2EEC-4D2C-A13C-279805F72746}"/>
              </a:ext>
            </a:extLst>
          </p:cNvPr>
          <p:cNvSpPr>
            <a:spLocks noGrp="1"/>
          </p:cNvSpPr>
          <p:nvPr>
            <p:ph type="ctrTitle"/>
          </p:nvPr>
        </p:nvSpPr>
        <p:spPr>
          <a:xfrm>
            <a:off x="1524000" y="1937010"/>
            <a:ext cx="9144000" cy="2387600"/>
          </a:xfrm>
        </p:spPr>
        <p:txBody>
          <a:bodyPr>
            <a:normAutofit fontScale="90000"/>
          </a:bodyPr>
          <a:lstStyle/>
          <a:p>
            <a:r>
              <a:rPr lang="ru-RU" dirty="0">
                <a:latin typeface="Times New Roman" panose="02020603050405020304" pitchFamily="18" charset="0"/>
                <a:cs typeface="Times New Roman" panose="02020603050405020304" pitchFamily="18" charset="0"/>
              </a:rPr>
              <a:t>МДК.01.03 </a:t>
            </a:r>
            <a:br>
              <a:rPr lang="ru-RU" dirty="0">
                <a:latin typeface="Times New Roman" panose="02020603050405020304" pitchFamily="18" charset="0"/>
                <a:cs typeface="Times New Roman" panose="02020603050405020304" pitchFamily="18" charset="0"/>
              </a:rPr>
            </a:br>
            <a:r>
              <a:rPr lang="ru-RU" dirty="0">
                <a:latin typeface="Times New Roman" panose="02020603050405020304" pitchFamily="18" charset="0"/>
                <a:cs typeface="Times New Roman" panose="02020603050405020304" pitchFamily="18" charset="0"/>
              </a:rPr>
              <a:t>Разработка мобильных приложений</a:t>
            </a:r>
          </a:p>
        </p:txBody>
      </p:sp>
      <p:sp>
        <p:nvSpPr>
          <p:cNvPr id="4" name="Подзаголовок 3"/>
          <p:cNvSpPr>
            <a:spLocks noGrp="1"/>
          </p:cNvSpPr>
          <p:nvPr>
            <p:ph type="subTitle" idx="1"/>
          </p:nvPr>
        </p:nvSpPr>
        <p:spPr/>
        <p:txBody>
          <a:bodyPr/>
          <a:lstStyle/>
          <a:p>
            <a:endParaRPr lang="ru-RU"/>
          </a:p>
        </p:txBody>
      </p:sp>
    </p:spTree>
    <p:extLst>
      <p:ext uri="{BB962C8B-B14F-4D97-AF65-F5344CB8AC3E}">
        <p14:creationId xmlns:p14="http://schemas.microsoft.com/office/powerpoint/2010/main" val="1936037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5" name="TextBox 4">
            <a:extLst>
              <a:ext uri="{FF2B5EF4-FFF2-40B4-BE49-F238E27FC236}">
                <a16:creationId xmlns:a16="http://schemas.microsoft.com/office/drawing/2014/main" id="{1F7DE924-3051-4DAF-A081-A5F0CFD34892}"/>
              </a:ext>
            </a:extLst>
          </p:cNvPr>
          <p:cNvSpPr txBox="1"/>
          <p:nvPr/>
        </p:nvSpPr>
        <p:spPr>
          <a:xfrm>
            <a:off x="451658" y="948346"/>
            <a:ext cx="11288683" cy="5593519"/>
          </a:xfrm>
          <a:prstGeom prst="rect">
            <a:avLst/>
          </a:prstGeom>
          <a:noFill/>
        </p:spPr>
        <p:txBody>
          <a:bodyPr wrap="square">
            <a:spAutoFit/>
          </a:bodyPr>
          <a:lstStyle/>
          <a:p>
            <a:pPr indent="180340" algn="just">
              <a:lnSpc>
                <a:spcPct val="107000"/>
              </a:lnSpc>
              <a:spcAft>
                <a:spcPts val="0"/>
              </a:spcAft>
            </a:pPr>
            <a:r>
              <a:rPr lang="ru-RU" sz="2800" i="1" dirty="0">
                <a:effectLst/>
                <a:latin typeface="Times New Roman" panose="02020603050405020304" pitchFamily="18" charset="0"/>
                <a:ea typeface="Calibri" panose="020F0502020204030204" pitchFamily="34" charset="0"/>
              </a:rPr>
              <a:t>Виджеты</a:t>
            </a:r>
            <a:r>
              <a:rPr lang="ru-RU" sz="2800" dirty="0">
                <a:effectLst/>
                <a:latin typeface="Times New Roman" panose="02020603050405020304" pitchFamily="18" charset="0"/>
                <a:ea typeface="Calibri" panose="020F0502020204030204" pitchFamily="34" charset="0"/>
              </a:rPr>
              <a:t> - визуальные программные компоненты, которые можно добавлять на домашний экран. Этот особый вид широковещательных приемников, позволяющий создавать динамические, интерактивные компоненты, которые пользователи могут встраивать в свои домашние экраны.</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i="1" dirty="0">
                <a:effectLst/>
                <a:latin typeface="Times New Roman" panose="02020603050405020304" pitchFamily="18" charset="0"/>
                <a:ea typeface="Calibri" panose="020F0502020204030204" pitchFamily="34" charset="0"/>
              </a:rPr>
              <a:t>Уведомления</a:t>
            </a:r>
            <a:r>
              <a:rPr lang="ru-RU" sz="2800" dirty="0">
                <a:effectLst/>
                <a:latin typeface="Times New Roman" panose="02020603050405020304" pitchFamily="18" charset="0"/>
                <a:ea typeface="Calibri" panose="020F0502020204030204" pitchFamily="34" charset="0"/>
              </a:rPr>
              <a:t> (система пользовательских уведомлений) - позволяют сигнализировать о чем-либо, не обращая на себя внимание или не прерывая работу текущей Активности. Механизм Уведомлений лучше всего подходит для Сервисов и Широковещательных приемников, когда необходимо привлечь внимание пользователя. Все рассмотренные компоненты являются наследниками классов, определенных в Android SDK.</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19622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latin typeface="Times New Roman" panose="02020603050405020304" pitchFamily="18" charset="0"/>
                <a:cs typeface="Times New Roman" panose="02020603050405020304" pitchFamily="18" charset="0"/>
              </a:rPr>
              <a:t>2</a:t>
            </a:r>
            <a:r>
              <a:rPr lang="ru-RU" sz="6600" b="1" dirty="0">
                <a:latin typeface="Times New Roman" panose="02020603050405020304" pitchFamily="18" charset="0"/>
                <a:cs typeface="Times New Roman" panose="02020603050405020304" pitchFamily="18" charset="0"/>
              </a:rPr>
              <a:t>. Приоритеты приложений и состояния процессов</a:t>
            </a:r>
          </a:p>
        </p:txBody>
      </p:sp>
    </p:spTree>
    <p:extLst>
      <p:ext uri="{BB962C8B-B14F-4D97-AF65-F5344CB8AC3E}">
        <p14:creationId xmlns:p14="http://schemas.microsoft.com/office/powerpoint/2010/main" val="41170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sp>
        <p:nvSpPr>
          <p:cNvPr id="6" name="TextBox 5">
            <a:extLst>
              <a:ext uri="{FF2B5EF4-FFF2-40B4-BE49-F238E27FC236}">
                <a16:creationId xmlns:a16="http://schemas.microsoft.com/office/drawing/2014/main" id="{A813AE84-A7B0-4B0F-BC74-E1D3B5C1A567}"/>
              </a:ext>
            </a:extLst>
          </p:cNvPr>
          <p:cNvSpPr txBox="1"/>
          <p:nvPr/>
        </p:nvSpPr>
        <p:spPr>
          <a:xfrm>
            <a:off x="428797" y="1080906"/>
            <a:ext cx="11334403" cy="5593519"/>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Важность каждого запущенного процесса оценивается ОС прежде всего с точки зрения пользователя. Так, например, ОС может завершить процесс с невидимыми </a:t>
            </a:r>
            <a:r>
              <a:rPr lang="ru-RU" sz="2800" i="1" dirty="0">
                <a:effectLst/>
                <a:latin typeface="Times New Roman" panose="02020603050405020304" pitchFamily="18" charset="0"/>
                <a:ea typeface="Calibri" panose="020F0502020204030204" pitchFamily="34" charset="0"/>
              </a:rPr>
              <a:t>Активностями</a:t>
            </a:r>
            <a:r>
              <a:rPr lang="ru-RU" sz="2800" dirty="0">
                <a:effectLst/>
                <a:latin typeface="Times New Roman" panose="02020603050405020304" pitchFamily="18" charset="0"/>
                <a:ea typeface="Calibri" panose="020F0502020204030204" pitchFamily="34" charset="0"/>
              </a:rPr>
              <a:t>, которые более не отображаются на экране, однако никогда не уничтожит видимый пользователем компонент процесса. Так же может быть завершена служба, выполняющаяся в другом процессе. На самом деле то, какой процесс будет завершен в первую очередь, зависит от его </a:t>
            </a:r>
            <a:r>
              <a:rPr lang="ru-RU" sz="2800" b="1" i="1" dirty="0">
                <a:effectLst/>
                <a:latin typeface="Times New Roman" panose="02020603050405020304" pitchFamily="18" charset="0"/>
                <a:ea typeface="Calibri" panose="020F0502020204030204" pitchFamily="34" charset="0"/>
              </a:rPr>
              <a:t>приоритета</a:t>
            </a:r>
            <a:r>
              <a:rPr lang="ru-RU" sz="2800" dirty="0">
                <a:effectLst/>
                <a:latin typeface="Times New Roman" panose="02020603050405020304" pitchFamily="18" charset="0"/>
                <a:ea typeface="Calibri" panose="020F0502020204030204" pitchFamily="34" charset="0"/>
              </a:rPr>
              <a:t>. У активного процесса критический приоритет, поэтому он не может быть завершен, у видимого и сервисного процесса высокий приоритет, поэтому система, скорее всего, его тоже не завершит. Как правило, завершаются процессы с низким приоритетом - сначала пустые процессы, затем фоновые.</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57682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pic>
        <p:nvPicPr>
          <p:cNvPr id="4" name="Рисунок 3">
            <a:extLst>
              <a:ext uri="{FF2B5EF4-FFF2-40B4-BE49-F238E27FC236}">
                <a16:creationId xmlns:a16="http://schemas.microsoft.com/office/drawing/2014/main" id="{F7DD9B2A-ED20-42C6-807A-ADDF1960BC03}"/>
              </a:ext>
            </a:extLst>
          </p:cNvPr>
          <p:cNvPicPr/>
          <p:nvPr/>
        </p:nvPicPr>
        <p:blipFill rotWithShape="1">
          <a:blip r:embed="rId2"/>
          <a:srcRect b="7916"/>
          <a:stretch/>
        </p:blipFill>
        <p:spPr>
          <a:xfrm>
            <a:off x="2250551" y="1211922"/>
            <a:ext cx="7928619" cy="5646078"/>
          </a:xfrm>
          <a:prstGeom prst="rect">
            <a:avLst/>
          </a:prstGeom>
        </p:spPr>
      </p:pic>
    </p:spTree>
    <p:extLst>
      <p:ext uri="{BB962C8B-B14F-4D97-AF65-F5344CB8AC3E}">
        <p14:creationId xmlns:p14="http://schemas.microsoft.com/office/powerpoint/2010/main" val="370021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sp>
        <p:nvSpPr>
          <p:cNvPr id="5" name="TextBox 4">
            <a:extLst>
              <a:ext uri="{FF2B5EF4-FFF2-40B4-BE49-F238E27FC236}">
                <a16:creationId xmlns:a16="http://schemas.microsoft.com/office/drawing/2014/main" id="{3241EA91-BC11-474B-A5F5-B1115FA110A4}"/>
              </a:ext>
            </a:extLst>
          </p:cNvPr>
          <p:cNvSpPr txBox="1"/>
          <p:nvPr/>
        </p:nvSpPr>
        <p:spPr>
          <a:xfrm>
            <a:off x="182881" y="1080906"/>
            <a:ext cx="11488188" cy="5593519"/>
          </a:xfrm>
          <a:prstGeom prst="rect">
            <a:avLst/>
          </a:prstGeom>
          <a:noFill/>
        </p:spPr>
        <p:txBody>
          <a:bodyPr wrap="square">
            <a:spAutoFit/>
          </a:bodyPr>
          <a:lstStyle/>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Активный процесс</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Foreground</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Process</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процесс, с которым в данный момент работает пользователь. Также процесс считается активным, если он имеет объект </a:t>
            </a:r>
            <a:r>
              <a:rPr lang="ru-RU" sz="2800" dirty="0" err="1">
                <a:effectLst/>
                <a:latin typeface="Courier New" panose="02070309020205020404" pitchFamily="49" charset="0"/>
                <a:ea typeface="Calibri" panose="020F0502020204030204" pitchFamily="34" charset="0"/>
              </a:rPr>
              <a:t>Service</a:t>
            </a:r>
            <a:r>
              <a:rPr lang="ru-RU" sz="2800" dirty="0">
                <a:effectLst/>
                <a:latin typeface="Times New Roman" panose="02020603050405020304" pitchFamily="18" charset="0"/>
                <a:ea typeface="Calibri" panose="020F0502020204030204" pitchFamily="34" charset="0"/>
              </a:rPr>
              <a:t> и пользователем выполняется один из методов обратного вызова, который определен в этом объекте. Напомним, что функцией обратного вызова называют передачу исполняемого кода в качестве одного из параметров другого кода.</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Если процесс имеет объект </a:t>
            </a:r>
            <a:r>
              <a:rPr lang="ru-RU" sz="2800" dirty="0" err="1">
                <a:effectLst/>
                <a:latin typeface="Courier New" panose="02070309020205020404" pitchFamily="49" charset="0"/>
                <a:ea typeface="Calibri" panose="020F0502020204030204" pitchFamily="34" charset="0"/>
              </a:rPr>
              <a:t>Broadcast</a:t>
            </a:r>
            <a:r>
              <a:rPr lang="ru-RU" sz="2800" dirty="0">
                <a:effectLst/>
                <a:latin typeface="Courier New" panose="02070309020205020404" pitchFamily="49" charset="0"/>
                <a:ea typeface="Calibri" panose="020F0502020204030204" pitchFamily="34" charset="0"/>
              </a:rPr>
              <a:t> </a:t>
            </a:r>
            <a:r>
              <a:rPr lang="ru-RU" sz="2800" dirty="0" err="1">
                <a:effectLst/>
                <a:latin typeface="Courier New" panose="02070309020205020404" pitchFamily="49" charset="0"/>
                <a:ea typeface="Calibri" panose="020F0502020204030204" pitchFamily="34" charset="0"/>
              </a:rPr>
              <a:t>Receiver</a:t>
            </a:r>
            <a:r>
              <a:rPr lang="ru-RU" sz="2800" dirty="0">
                <a:effectLst/>
                <a:latin typeface="Times New Roman" panose="02020603050405020304" pitchFamily="18" charset="0"/>
                <a:ea typeface="Calibri" panose="020F0502020204030204" pitchFamily="34" charset="0"/>
              </a:rPr>
              <a:t> и выполняется его метод обратного вызова для приема Намерения, то процесс тоже считается активным.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Активные процессы система может удалить только в том случае, если памяти осталось так мало, что все активные процессы уже не могут выполняться одновременно.</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4193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sp>
        <p:nvSpPr>
          <p:cNvPr id="7" name="TextBox 6">
            <a:extLst>
              <a:ext uri="{FF2B5EF4-FFF2-40B4-BE49-F238E27FC236}">
                <a16:creationId xmlns:a16="http://schemas.microsoft.com/office/drawing/2014/main" id="{D6D674B9-E806-4F86-94EF-26DDEF603F9C}"/>
              </a:ext>
            </a:extLst>
          </p:cNvPr>
          <p:cNvSpPr txBox="1"/>
          <p:nvPr/>
        </p:nvSpPr>
        <p:spPr>
          <a:xfrm>
            <a:off x="410093" y="1348223"/>
            <a:ext cx="11371811" cy="4210448"/>
          </a:xfrm>
          <a:prstGeom prst="rect">
            <a:avLst/>
          </a:prstGeom>
          <a:noFill/>
        </p:spPr>
        <p:txBody>
          <a:bodyPr wrap="square">
            <a:spAutoFit/>
          </a:bodyPr>
          <a:lstStyle/>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Видимый процесс </a:t>
            </a:r>
            <a:r>
              <a:rPr lang="ru-RU" sz="2800" i="1" dirty="0">
                <a:effectLst/>
                <a:latin typeface="Times New Roman" panose="02020603050405020304" pitchFamily="18" charset="0"/>
                <a:ea typeface="Calibri" panose="020F0502020204030204" pitchFamily="34" charset="0"/>
              </a:rPr>
              <a:t>(</a:t>
            </a:r>
            <a:r>
              <a:rPr lang="ru-RU" sz="2800" i="1" dirty="0" err="1">
                <a:effectLst/>
                <a:latin typeface="Times New Roman" panose="02020603050405020304" pitchFamily="18" charset="0"/>
                <a:ea typeface="Calibri" panose="020F0502020204030204" pitchFamily="34" charset="0"/>
              </a:rPr>
              <a:t>Visible</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Process</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процесс, не имеющий никаких приоритетных компонентов. Например, первый процесс запустил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не на весь экран. Пользователь работает с другим процессом, который также отображает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Активность первого процесса не имеет фокуса, но все еще видна пользователю, поэтому этот процесс называется видимым.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Видимым считается и процесс, выполняющий службу, которая связана с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находящейся на переднем плане, но не активна или частично закрыта другой Активностью.</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430399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sp>
        <p:nvSpPr>
          <p:cNvPr id="5" name="TextBox 4">
            <a:extLst>
              <a:ext uri="{FF2B5EF4-FFF2-40B4-BE49-F238E27FC236}">
                <a16:creationId xmlns:a16="http://schemas.microsoft.com/office/drawing/2014/main" id="{9D9080D8-C171-413D-A8FE-6D085A8C0089}"/>
              </a:ext>
            </a:extLst>
          </p:cNvPr>
          <p:cNvSpPr txBox="1"/>
          <p:nvPr/>
        </p:nvSpPr>
        <p:spPr>
          <a:xfrm>
            <a:off x="254230" y="1506746"/>
            <a:ext cx="11683538" cy="4671472"/>
          </a:xfrm>
          <a:prstGeom prst="rect">
            <a:avLst/>
          </a:prstGeom>
          <a:noFill/>
        </p:spPr>
        <p:txBody>
          <a:bodyPr wrap="square">
            <a:spAutoFit/>
          </a:bodyPr>
          <a:lstStyle/>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Сервисный процесс</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Service</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Process</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процесс, в котором выполняется сервис (служба) и который не относится к активным видимым процессам.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Обычно сервисные процессы не имеют графического интерфейса, но они выполняют задания, необходимые пользователю или другому приложению, например, сервисным процессом может считаться фоновая работа проигрывателя, поэтому система старается сохранить сервисные процессы.</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Фоновый процесс</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Background</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Process</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процесс, в котором выполняется деятельность, которая в данный момент не видна пользователю.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Фоновый процесс может быть уничтожен в любой момент, если понадобилась память активному, сервисному или видимому процессу.</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68492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199" y="183575"/>
            <a:ext cx="10515600" cy="831273"/>
          </a:xfrm>
        </p:spPr>
        <p:txBody>
          <a:bodyPr>
            <a:normAutofit fontScale="90000"/>
          </a:bodyPr>
          <a:lstStyle/>
          <a:p>
            <a:pPr algn="ctr"/>
            <a:r>
              <a:rPr lang="ru-RU" sz="4000" b="1" dirty="0">
                <a:latin typeface="Times New Roman" panose="02020603050405020304" pitchFamily="18" charset="0"/>
                <a:cs typeface="Times New Roman" panose="02020603050405020304" pitchFamily="18" charset="0"/>
              </a:rPr>
              <a:t>2</a:t>
            </a:r>
            <a:r>
              <a:rPr lang="en-US" sz="4000" b="1" dirty="0">
                <a:latin typeface="Times New Roman" panose="02020603050405020304" pitchFamily="18" charset="0"/>
                <a:cs typeface="Times New Roman" panose="02020603050405020304" pitchFamily="18" charset="0"/>
              </a:rPr>
              <a:t>. </a:t>
            </a:r>
            <a:r>
              <a:rPr lang="ru-RU" sz="4000" b="1" dirty="0">
                <a:latin typeface="Times New Roman" panose="02020603050405020304" pitchFamily="18" charset="0"/>
                <a:cs typeface="Times New Roman" panose="02020603050405020304" pitchFamily="18" charset="0"/>
              </a:rPr>
              <a:t>Приоритеты приложений и состояния процессов</a:t>
            </a:r>
          </a:p>
        </p:txBody>
      </p:sp>
      <p:sp>
        <p:nvSpPr>
          <p:cNvPr id="6" name="TextBox 5">
            <a:extLst>
              <a:ext uri="{FF2B5EF4-FFF2-40B4-BE49-F238E27FC236}">
                <a16:creationId xmlns:a16="http://schemas.microsoft.com/office/drawing/2014/main" id="{BEF70290-569B-4746-92F5-E6DB41D218A1}"/>
              </a:ext>
            </a:extLst>
          </p:cNvPr>
          <p:cNvSpPr txBox="1"/>
          <p:nvPr/>
        </p:nvSpPr>
        <p:spPr>
          <a:xfrm>
            <a:off x="329044" y="1591807"/>
            <a:ext cx="11533909" cy="2366353"/>
          </a:xfrm>
          <a:prstGeom prst="rect">
            <a:avLst/>
          </a:prstGeom>
          <a:noFill/>
        </p:spPr>
        <p:txBody>
          <a:bodyPr wrap="square">
            <a:spAutoFit/>
          </a:bodyPr>
          <a:lstStyle/>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Пустой процесс</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Empty</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Process</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процесс, который не содержит активных компонентов приложения (его иногда называют холостым процессом). Например, система использует кэш для более быстрой последующей инициализации компонентов приложения. Однако если понадобится память, то такие процессы будут удалены в первую очередь.</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4234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b="1" dirty="0">
                <a:latin typeface="Times New Roman" panose="02020603050405020304" pitchFamily="18" charset="0"/>
                <a:cs typeface="Times New Roman" panose="02020603050405020304" pitchFamily="18" charset="0"/>
              </a:rPr>
              <a:t>2</a:t>
            </a:r>
            <a:r>
              <a:rPr lang="ru-RU" sz="6600" b="1" dirty="0">
                <a:latin typeface="Times New Roman" panose="02020603050405020304" pitchFamily="18" charset="0"/>
                <a:cs typeface="Times New Roman" panose="02020603050405020304" pitchFamily="18" charset="0"/>
              </a:rPr>
              <a:t>. Манифест приложения</a:t>
            </a:r>
          </a:p>
        </p:txBody>
      </p:sp>
    </p:spTree>
    <p:extLst>
      <p:ext uri="{BB962C8B-B14F-4D97-AF65-F5344CB8AC3E}">
        <p14:creationId xmlns:p14="http://schemas.microsoft.com/office/powerpoint/2010/main" val="1615601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7" name="TextBox 6">
            <a:extLst>
              <a:ext uri="{FF2B5EF4-FFF2-40B4-BE49-F238E27FC236}">
                <a16:creationId xmlns:a16="http://schemas.microsoft.com/office/drawing/2014/main" id="{89C8437F-0D87-4FE8-BA8B-AEBB3D1AC560}"/>
              </a:ext>
            </a:extLst>
          </p:cNvPr>
          <p:cNvSpPr txBox="1"/>
          <p:nvPr/>
        </p:nvSpPr>
        <p:spPr>
          <a:xfrm>
            <a:off x="395548" y="631768"/>
            <a:ext cx="11400904" cy="6054543"/>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Любое приложение, создаваемое в </a:t>
            </a:r>
            <a:r>
              <a:rPr lang="en-US" sz="2800" dirty="0">
                <a:effectLst/>
                <a:latin typeface="Times New Roman" panose="02020603050405020304" pitchFamily="18" charset="0"/>
                <a:ea typeface="Calibri" panose="020F0502020204030204" pitchFamily="34" charset="0"/>
              </a:rPr>
              <a:t>Android</a:t>
            </a:r>
            <a:r>
              <a:rPr lang="ru-RU" sz="2800" dirty="0">
                <a:effectLst/>
                <a:latin typeface="Times New Roman" panose="02020603050405020304" pitchFamily="18" charset="0"/>
                <a:ea typeface="Calibri" panose="020F0502020204030204" pitchFamily="34" charset="0"/>
              </a:rPr>
              <a:t>, содержит файл манифеста, </a:t>
            </a:r>
            <a:r>
              <a:rPr lang="en-US" sz="2800" dirty="0" err="1">
                <a:effectLst/>
                <a:latin typeface="Courier New" panose="02070309020205020404" pitchFamily="49" charset="0"/>
                <a:ea typeface="Calibri" panose="020F0502020204030204" pitchFamily="34" charset="0"/>
              </a:rPr>
              <a:t>AndroidManifest</a:t>
            </a:r>
            <a:r>
              <a:rPr lang="ru-RU" sz="2800" dirty="0">
                <a:effectLst/>
                <a:latin typeface="Courier New" panose="02070309020205020404" pitchFamily="49" charset="0"/>
                <a:ea typeface="Calibri" panose="020F0502020204030204" pitchFamily="34" charset="0"/>
              </a:rPr>
              <a:t>.</a:t>
            </a:r>
            <a:r>
              <a:rPr lang="en-US" sz="2800" dirty="0">
                <a:effectLst/>
                <a:latin typeface="Courier New" panose="02070309020205020404" pitchFamily="49" charset="0"/>
                <a:ea typeface="Calibri" panose="020F0502020204030204" pitchFamily="34" charset="0"/>
              </a:rPr>
              <a:t>xml</a:t>
            </a:r>
            <a:r>
              <a:rPr lang="ru-RU" sz="2800" dirty="0">
                <a:effectLst/>
                <a:latin typeface="Times New Roman" panose="02020603050405020304" pitchFamily="18" charset="0"/>
                <a:ea typeface="Calibri" panose="020F0502020204030204" pitchFamily="34" charset="0"/>
              </a:rPr>
              <a:t>, который хранится в корневом каталоге проекта. Манифест позволяет описывать структуру и метаданные приложения, его компоненты и требования. В файле манифеста указывается имя </a:t>
            </a:r>
            <a:r>
              <a:rPr lang="en-US" sz="2800" dirty="0">
                <a:effectLst/>
                <a:latin typeface="Times New Roman" panose="02020603050405020304" pitchFamily="18" charset="0"/>
                <a:ea typeface="Calibri" panose="020F0502020204030204" pitchFamily="34" charset="0"/>
              </a:rPr>
              <a:t>Java</a:t>
            </a:r>
            <a:r>
              <a:rPr lang="ru-RU" sz="2800" dirty="0">
                <a:effectLst/>
                <a:latin typeface="Times New Roman" panose="02020603050405020304" pitchFamily="18" charset="0"/>
                <a:ea typeface="Calibri" panose="020F0502020204030204" pitchFamily="34" charset="0"/>
              </a:rPr>
              <a:t>-пакета приложения (имя пакета используется как уникальный идентификатор приложения), разрешения, которыми должно обладать приложение для обращения к защищенным частям </a:t>
            </a:r>
            <a:r>
              <a:rPr lang="en-US" sz="2800" dirty="0">
                <a:effectLst/>
                <a:latin typeface="Times New Roman" panose="02020603050405020304" pitchFamily="18" charset="0"/>
                <a:ea typeface="Calibri" panose="020F0502020204030204" pitchFamily="34" charset="0"/>
              </a:rPr>
              <a:t>API</a:t>
            </a:r>
            <a:r>
              <a:rPr lang="ru-RU" sz="2800" dirty="0">
                <a:effectLst/>
                <a:latin typeface="Times New Roman" panose="02020603050405020304" pitchFamily="18" charset="0"/>
                <a:ea typeface="Calibri" panose="020F0502020204030204" pitchFamily="34" charset="0"/>
              </a:rPr>
              <a:t> (нужно для взаимодействия с другими приложениями), библиотеки, необходимые для выполнения этого приложения, и др. В манифесте хранится описание компонентов приложения, а именно: </a:t>
            </a:r>
            <a:r>
              <a:rPr lang="ru-RU" sz="2800" i="1" dirty="0">
                <a:effectLst/>
                <a:latin typeface="Times New Roman" panose="02020603050405020304" pitchFamily="18" charset="0"/>
                <a:ea typeface="Calibri" panose="020F0502020204030204" pitchFamily="34" charset="0"/>
              </a:rPr>
              <a:t>Активностей, Сервисов, Источников данных (</a:t>
            </a:r>
            <a:r>
              <a:rPr lang="en-US" sz="2800" i="1" dirty="0">
                <a:effectLst/>
                <a:latin typeface="Times New Roman" panose="02020603050405020304" pitchFamily="18" charset="0"/>
                <a:ea typeface="Calibri" panose="020F0502020204030204" pitchFamily="34" charset="0"/>
              </a:rPr>
              <a:t>Content Provider</a:t>
            </a:r>
            <a:r>
              <a:rPr lang="ru-RU" sz="2800" i="1" dirty="0">
                <a:effectLst/>
                <a:latin typeface="Times New Roman" panose="02020603050405020304" pitchFamily="18"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и др. Объявления в файле манифеста позволяют операционной системе узнать, чем является тот или иной компонент и при каких условиях он должен быть запущен.</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19321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p:txBody>
          <a:bodyPr/>
          <a:lstStyle/>
          <a:p>
            <a:pPr algn="ctr"/>
            <a:r>
              <a:rPr lang="ru-RU" dirty="0">
                <a:latin typeface="Times New Roman" panose="02020603050405020304" pitchFamily="18" charset="0"/>
                <a:cs typeface="Times New Roman" panose="02020603050405020304" pitchFamily="18" charset="0"/>
              </a:rPr>
              <a:t>Тема занятия:</a:t>
            </a:r>
          </a:p>
        </p:txBody>
      </p:sp>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6600" b="1" dirty="0">
                <a:latin typeface="Times New Roman" panose="02020603050405020304" pitchFamily="18" charset="0"/>
                <a:cs typeface="Times New Roman" panose="02020603050405020304" pitchFamily="18" charset="0"/>
              </a:rPr>
              <a:t>Структура и принципы функционирования мобильного приложения</a:t>
            </a:r>
          </a:p>
        </p:txBody>
      </p:sp>
    </p:spTree>
    <p:extLst>
      <p:ext uri="{BB962C8B-B14F-4D97-AF65-F5344CB8AC3E}">
        <p14:creationId xmlns:p14="http://schemas.microsoft.com/office/powerpoint/2010/main" val="33976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5" name="TextBox 4">
            <a:extLst>
              <a:ext uri="{FF2B5EF4-FFF2-40B4-BE49-F238E27FC236}">
                <a16:creationId xmlns:a16="http://schemas.microsoft.com/office/drawing/2014/main" id="{9EC1E877-31FB-44F2-A4CA-37FC69E5A42B}"/>
              </a:ext>
            </a:extLst>
          </p:cNvPr>
          <p:cNvSpPr txBox="1"/>
          <p:nvPr/>
        </p:nvSpPr>
        <p:spPr>
          <a:xfrm>
            <a:off x="310342" y="1025104"/>
            <a:ext cx="11571316" cy="4807791"/>
          </a:xfrm>
          <a:prstGeom prst="rect">
            <a:avLst/>
          </a:prstGeom>
          <a:noFill/>
        </p:spPr>
        <p:txBody>
          <a:bodyPr wrap="square">
            <a:spAutoFit/>
          </a:bodyPr>
          <a:lstStyle/>
          <a:p>
            <a:pPr indent="180340" algn="just">
              <a:lnSpc>
                <a:spcPct val="107000"/>
              </a:lnSpc>
              <a:spcAft>
                <a:spcPts val="0"/>
              </a:spcAft>
            </a:pPr>
            <a:r>
              <a:rPr lang="en-US" sz="2400" dirty="0">
                <a:effectLst/>
                <a:latin typeface="Times New Roman" panose="02020603050405020304" pitchFamily="18" charset="0"/>
                <a:ea typeface="Calibri" panose="020F0502020204030204" pitchFamily="34" charset="0"/>
              </a:rPr>
              <a:t>Android SDK</a:t>
            </a:r>
            <a:r>
              <a:rPr lang="ru-RU" sz="2400" dirty="0">
                <a:effectLst/>
                <a:latin typeface="Times New Roman" panose="02020603050405020304" pitchFamily="18" charset="0"/>
                <a:ea typeface="Calibri" panose="020F0502020204030204" pitchFamily="34" charset="0"/>
              </a:rPr>
              <a:t> предоставляет разработчику богатый арсенал средств для управления содержимым файла манифеста. Кроме того, поскольку файл манифеста является обычным </a:t>
            </a:r>
            <a:r>
              <a:rPr lang="en-US" sz="2400" dirty="0">
                <a:effectLst/>
                <a:latin typeface="Times New Roman" panose="02020603050405020304" pitchFamily="18" charset="0"/>
                <a:ea typeface="Calibri" panose="020F0502020204030204" pitchFamily="34" charset="0"/>
              </a:rPr>
              <a:t>XML</a:t>
            </a:r>
            <a:r>
              <a:rPr lang="ru-RU" sz="2400" dirty="0">
                <a:effectLst/>
                <a:latin typeface="Times New Roman" panose="02020603050405020304" pitchFamily="18" charset="0"/>
                <a:ea typeface="Calibri" panose="020F0502020204030204" pitchFamily="34" charset="0"/>
              </a:rPr>
              <a:t>-файлом, необходимую информацию в нем можно указывать с помощью обычного редактора.</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Манифест включает в себя узлы (теги) для каждого компонента (</a:t>
            </a:r>
            <a:r>
              <a:rPr lang="ru-RU" sz="2400" i="1" dirty="0">
                <a:effectLst/>
                <a:latin typeface="Times New Roman" panose="02020603050405020304" pitchFamily="18" charset="0"/>
                <a:ea typeface="Calibri" panose="020F0502020204030204" pitchFamily="34" charset="0"/>
              </a:rPr>
              <a:t>Активностей, Сервисов, Источников данных и Широковещательных приемников</a:t>
            </a:r>
            <a:r>
              <a:rPr lang="ru-RU" sz="2400" dirty="0">
                <a:effectLst/>
                <a:latin typeface="Times New Roman" panose="02020603050405020304" pitchFamily="18" charset="0"/>
                <a:ea typeface="Calibri" panose="020F0502020204030204" pitchFamily="34" charset="0"/>
              </a:rPr>
              <a:t>), из которых состоит ваше приложение, и с помощью Фильтров намерений (</a:t>
            </a:r>
            <a:r>
              <a:rPr lang="en-US" sz="2400" dirty="0">
                <a:effectLst/>
                <a:latin typeface="Times New Roman" panose="02020603050405020304" pitchFamily="18" charset="0"/>
                <a:ea typeface="Calibri" panose="020F0502020204030204" pitchFamily="34" charset="0"/>
              </a:rPr>
              <a:t>Intent Filters</a:t>
            </a:r>
            <a:r>
              <a:rPr lang="ru-RU" sz="2400" dirty="0">
                <a:effectLst/>
                <a:latin typeface="Times New Roman" panose="02020603050405020304" pitchFamily="18" charset="0"/>
                <a:ea typeface="Calibri" panose="020F0502020204030204" pitchFamily="34" charset="0"/>
              </a:rPr>
              <a:t>) и полномочий определяет, каким образом они взаимодействуют друг с другом и со сторонними программами. В манифесте предусмотрены атрибуты для указания метаданных (значков и визуальных стилей). Отметим, что дополнительные узлы верхнего уровня можно использовать для описания настроек безопасности, модульных тестов (юнит-тестов), аппаратных и системных требований.</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4708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6" name="TextBox 5">
            <a:extLst>
              <a:ext uri="{FF2B5EF4-FFF2-40B4-BE49-F238E27FC236}">
                <a16:creationId xmlns:a16="http://schemas.microsoft.com/office/drawing/2014/main" id="{D97E36C6-65A7-41CF-9951-C21FDC0A2A15}"/>
              </a:ext>
            </a:extLst>
          </p:cNvPr>
          <p:cNvSpPr txBox="1"/>
          <p:nvPr/>
        </p:nvSpPr>
        <p:spPr>
          <a:xfrm>
            <a:off x="260465" y="631768"/>
            <a:ext cx="11371811" cy="6077241"/>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Основными элементами файла </a:t>
            </a:r>
            <a:r>
              <a:rPr lang="en-US" sz="2800" dirty="0" err="1">
                <a:effectLst/>
                <a:latin typeface="Courier New" panose="02070309020205020404" pitchFamily="49" charset="0"/>
                <a:ea typeface="Calibri" panose="020F0502020204030204" pitchFamily="34" charset="0"/>
              </a:rPr>
              <a:t>AndroidManifest</a:t>
            </a:r>
            <a:r>
              <a:rPr lang="ru-RU" sz="2800" dirty="0">
                <a:effectLst/>
                <a:latin typeface="Courier New" panose="02070309020205020404" pitchFamily="49" charset="0"/>
                <a:ea typeface="Calibri" panose="020F0502020204030204" pitchFamily="34" charset="0"/>
              </a:rPr>
              <a:t>.</a:t>
            </a:r>
            <a:r>
              <a:rPr lang="en-US" sz="2800" dirty="0">
                <a:effectLst/>
                <a:latin typeface="Courier New" panose="02070309020205020404" pitchFamily="49" charset="0"/>
                <a:ea typeface="Calibri" panose="020F0502020204030204" pitchFamily="34" charset="0"/>
              </a:rPr>
              <a:t>xml</a:t>
            </a:r>
            <a:r>
              <a:rPr lang="ru-RU" sz="2800" dirty="0">
                <a:effectLst/>
                <a:latin typeface="Times New Roman" panose="02020603050405020304" pitchFamily="18" charset="0"/>
                <a:ea typeface="Calibri" panose="020F0502020204030204" pitchFamily="34" charset="0"/>
              </a:rPr>
              <a:t> являются </a:t>
            </a:r>
            <a:r>
              <a:rPr lang="ru-RU" sz="2800" dirty="0">
                <a:effectLst/>
                <a:latin typeface="Courier New" panose="02070309020205020404" pitchFamily="49" charset="0"/>
                <a:ea typeface="Calibri" panose="020F0502020204030204" pitchFamily="34" charset="0"/>
              </a:rPr>
              <a:t>&lt;</a:t>
            </a:r>
            <a:r>
              <a:rPr lang="en-US" sz="2800" dirty="0">
                <a:effectLst/>
                <a:latin typeface="Courier New" panose="02070309020205020404" pitchFamily="49" charset="0"/>
                <a:ea typeface="Calibri" panose="020F0502020204030204" pitchFamily="34" charset="0"/>
              </a:rPr>
              <a:t>manifest</a:t>
            </a:r>
            <a:r>
              <a:rPr lang="ru-RU" sz="2800" dirty="0">
                <a:effectLst/>
                <a:latin typeface="Courier New" panose="02070309020205020404" pitchFamily="49" charset="0"/>
                <a:ea typeface="Calibri" panose="020F0502020204030204" pitchFamily="34" charset="0"/>
              </a:rPr>
              <a:t>&gt;, &lt;</a:t>
            </a:r>
            <a:r>
              <a:rPr lang="en-US" sz="2800" dirty="0">
                <a:effectLst/>
                <a:latin typeface="Courier New" panose="02070309020205020404" pitchFamily="49" charset="0"/>
                <a:ea typeface="Calibri" panose="020F0502020204030204" pitchFamily="34" charset="0"/>
              </a:rPr>
              <a:t>uses</a:t>
            </a:r>
            <a:r>
              <a:rPr lang="ru-RU" sz="2800" dirty="0">
                <a:effectLst/>
                <a:latin typeface="Courier New" panose="02070309020205020404" pitchFamily="49" charset="0"/>
                <a:ea typeface="Calibri" panose="020F0502020204030204" pitchFamily="34" charset="0"/>
              </a:rPr>
              <a:t>-</a:t>
            </a:r>
            <a:r>
              <a:rPr lang="en-US" sz="2800" dirty="0" err="1">
                <a:effectLst/>
                <a:latin typeface="Courier New" panose="02070309020205020404" pitchFamily="49" charset="0"/>
                <a:ea typeface="Calibri" panose="020F0502020204030204" pitchFamily="34" charset="0"/>
              </a:rPr>
              <a:t>dsk</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и </a:t>
            </a:r>
            <a:r>
              <a:rPr lang="ru-RU" sz="2800" dirty="0">
                <a:effectLst/>
                <a:latin typeface="Courier New" panose="02070309020205020404" pitchFamily="49" charset="0"/>
                <a:ea typeface="Calibri" panose="020F0502020204030204" pitchFamily="34" charset="0"/>
              </a:rPr>
              <a:t>&lt;</a:t>
            </a:r>
            <a:r>
              <a:rPr lang="en-US" sz="2800" dirty="0">
                <a:effectLst/>
                <a:latin typeface="Courier New" panose="02070309020205020404" pitchFamily="49" charset="0"/>
                <a:ea typeface="Calibri" panose="020F0502020204030204" pitchFamily="34" charset="0"/>
              </a:rPr>
              <a:t>application</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Остальные элементы этого файла используются при необходимости.</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Элемент </a:t>
            </a:r>
            <a:r>
              <a:rPr lang="ru-RU" sz="2800" dirty="0">
                <a:effectLst/>
                <a:latin typeface="Courier New" panose="02070309020205020404" pitchFamily="49" charset="0"/>
                <a:ea typeface="Calibri" panose="020F0502020204030204" pitchFamily="34" charset="0"/>
              </a:rPr>
              <a:t>&lt;</a:t>
            </a:r>
            <a:r>
              <a:rPr lang="en-US" sz="2800" dirty="0">
                <a:effectLst/>
                <a:latin typeface="Courier New" panose="02070309020205020404" pitchFamily="49" charset="0"/>
                <a:ea typeface="Calibri" panose="020F0502020204030204" pitchFamily="34" charset="0"/>
              </a:rPr>
              <a:t>manifest</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является корневым элементом файла </a:t>
            </a:r>
            <a:r>
              <a:rPr lang="en-US" sz="2800" dirty="0" err="1">
                <a:effectLst/>
                <a:latin typeface="Courier New" panose="02070309020205020404" pitchFamily="49" charset="0"/>
                <a:ea typeface="Calibri" panose="020F0502020204030204" pitchFamily="34" charset="0"/>
              </a:rPr>
              <a:t>AndroidManifest</a:t>
            </a:r>
            <a:r>
              <a:rPr lang="ru-RU" sz="2800" dirty="0">
                <a:effectLst/>
                <a:latin typeface="Courier New" panose="02070309020205020404" pitchFamily="49" charset="0"/>
                <a:ea typeface="Calibri" panose="020F0502020204030204" pitchFamily="34" charset="0"/>
              </a:rPr>
              <a:t>.</a:t>
            </a:r>
            <a:r>
              <a:rPr lang="en-US" sz="2800" dirty="0">
                <a:effectLst/>
                <a:latin typeface="Courier New" panose="02070309020205020404" pitchFamily="49" charset="0"/>
                <a:ea typeface="Calibri" panose="020F0502020204030204" pitchFamily="34" charset="0"/>
              </a:rPr>
              <a:t>xml</a:t>
            </a:r>
            <a:r>
              <a:rPr lang="ru-RU" sz="2800" dirty="0">
                <a:effectLst/>
                <a:latin typeface="Times New Roman" panose="02020603050405020304" pitchFamily="18" charset="0"/>
                <a:ea typeface="Calibri" panose="020F0502020204030204" pitchFamily="34" charset="0"/>
              </a:rPr>
              <a:t>. По умолчанию элемент </a:t>
            </a:r>
            <a:r>
              <a:rPr lang="ru-RU" sz="2800" dirty="0">
                <a:effectLst/>
                <a:latin typeface="Courier New" panose="02070309020205020404" pitchFamily="49" charset="0"/>
                <a:ea typeface="Calibri" panose="020F0502020204030204" pitchFamily="34" charset="0"/>
              </a:rPr>
              <a:t>&lt;</a:t>
            </a:r>
            <a:r>
              <a:rPr lang="en-US" sz="2800" dirty="0">
                <a:effectLst/>
                <a:latin typeface="Courier New" panose="02070309020205020404" pitchFamily="49" charset="0"/>
                <a:ea typeface="Calibri" panose="020F0502020204030204" pitchFamily="34" charset="0"/>
              </a:rPr>
              <a:t>manifest</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выглядит таким образом: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&lt;</a:t>
            </a:r>
            <a:r>
              <a:rPr lang="en-US" sz="2800" dirty="0" err="1">
                <a:effectLst/>
                <a:latin typeface="Courier New" panose="02070309020205020404" pitchFamily="49" charset="0"/>
                <a:ea typeface="Calibri" panose="020F0502020204030204" pitchFamily="34" charset="0"/>
              </a:rPr>
              <a:t>manifestxmlns:android</a:t>
            </a:r>
            <a:r>
              <a:rPr lang="en-US" sz="2800" dirty="0">
                <a:effectLst/>
                <a:latin typeface="Courier New" panose="02070309020205020404" pitchFamily="49" charset="0"/>
                <a:ea typeface="Calibri" panose="020F0502020204030204" pitchFamily="34" charset="0"/>
              </a:rPr>
              <a:t>= </a:t>
            </a:r>
            <a:endParaRPr lang="ru-RU" sz="2800" dirty="0">
              <a:effectLst/>
              <a:latin typeface="Courier New" panose="02070309020205020404" pitchFamily="49"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http://schemas.android.com/apk/res/android</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package=»com.my </a:t>
            </a:r>
            <a:r>
              <a:rPr lang="en-US" sz="2800" dirty="0" err="1">
                <a:effectLst/>
                <a:latin typeface="Courier New" panose="02070309020205020404" pitchFamily="49" charset="0"/>
                <a:ea typeface="Calibri" panose="020F0502020204030204" pitchFamily="34" charset="0"/>
              </a:rPr>
              <a:t>domain.my_app</a:t>
            </a:r>
            <a:r>
              <a:rPr lang="en-US" sz="2800" dirty="0">
                <a:effectLst/>
                <a:latin typeface="Courier New" panose="02070309020205020404" pitchFamily="49" charset="0"/>
                <a:ea typeface="Calibri" panose="020F0502020204030204" pitchFamily="34" charset="0"/>
              </a:rPr>
              <a:t>»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android: </a:t>
            </a:r>
            <a:r>
              <a:rPr lang="en-US" sz="2800" dirty="0" err="1">
                <a:effectLst/>
                <a:latin typeface="Courier New" panose="02070309020205020404" pitchFamily="49" charset="0"/>
                <a:ea typeface="Calibri" panose="020F0502020204030204" pitchFamily="34" charset="0"/>
              </a:rPr>
              <a:t>versionCode</a:t>
            </a:r>
            <a:r>
              <a:rPr lang="en-US" sz="2800" dirty="0">
                <a:effectLst/>
                <a:latin typeface="Courier New" panose="02070309020205020404" pitchFamily="49" charset="0"/>
                <a:ea typeface="Calibri" panose="020F0502020204030204" pitchFamily="34" charset="0"/>
              </a:rPr>
              <a:t>=»1»</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android: </a:t>
            </a:r>
            <a:r>
              <a:rPr lang="en-US" sz="2800" dirty="0" err="1">
                <a:effectLst/>
                <a:latin typeface="Courier New" panose="02070309020205020404" pitchFamily="49" charset="0"/>
                <a:ea typeface="Calibri" panose="020F0502020204030204" pitchFamily="34" charset="0"/>
              </a:rPr>
              <a:t>versionName</a:t>
            </a:r>
            <a:r>
              <a:rPr lang="en-US" sz="2800" dirty="0">
                <a:effectLst/>
                <a:latin typeface="Courier New" panose="02070309020205020404" pitchFamily="49" charset="0"/>
                <a:ea typeface="Calibri" panose="020F0502020204030204" pitchFamily="34" charset="0"/>
              </a:rPr>
              <a:t>=»1»&gt;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 </a:t>
            </a:r>
            <a:r>
              <a:rPr lang="en-US" sz="2800" dirty="0" err="1">
                <a:effectLst/>
                <a:latin typeface="Courier New" panose="02070309020205020404" pitchFamily="49" charset="0"/>
                <a:ea typeface="Calibri" panose="020F0502020204030204" pitchFamily="34" charset="0"/>
              </a:rPr>
              <a:t>вложенные</a:t>
            </a:r>
            <a:r>
              <a:rPr lang="en-US" sz="2800" dirty="0">
                <a:effectLst/>
                <a:latin typeface="Courier New" panose="02070309020205020404" pitchFamily="49" charset="0"/>
                <a:ea typeface="Calibri" panose="020F0502020204030204" pitchFamily="34" charset="0"/>
              </a:rPr>
              <a:t> </a:t>
            </a:r>
            <a:r>
              <a:rPr lang="en-US" sz="2800" dirty="0" err="1">
                <a:effectLst/>
                <a:latin typeface="Courier New" panose="02070309020205020404" pitchFamily="49" charset="0"/>
                <a:ea typeface="Calibri" panose="020F0502020204030204" pitchFamily="34" charset="0"/>
              </a:rPr>
              <a:t>узлы</a:t>
            </a:r>
            <a:r>
              <a:rPr lang="en-US" sz="2800" dirty="0">
                <a:effectLst/>
                <a:latin typeface="Courier New" panose="02070309020205020404" pitchFamily="49" charset="0"/>
                <a:ea typeface="Calibri" panose="020F0502020204030204" pitchFamily="34" charset="0"/>
              </a:rPr>
              <a:t> </a:t>
            </a:r>
            <a:r>
              <a:rPr lang="en-US" sz="2800" dirty="0" err="1">
                <a:effectLst/>
                <a:latin typeface="Courier New" panose="02070309020205020404" pitchFamily="49" charset="0"/>
                <a:ea typeface="Calibri" panose="020F0502020204030204" pitchFamily="34" charset="0"/>
              </a:rPr>
              <a:t>манифеста</a:t>
            </a:r>
            <a:r>
              <a:rPr lang="en-US" sz="2800" dirty="0">
                <a:effectLst/>
                <a:latin typeface="Courier New" panose="02070309020205020404" pitchFamily="49" charset="0"/>
                <a:ea typeface="Calibri" panose="020F0502020204030204" pitchFamily="34" charset="0"/>
              </a:rPr>
              <a:t>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&lt;/manifest&gt;</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9605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5" name="TextBox 4">
            <a:extLst>
              <a:ext uri="{FF2B5EF4-FFF2-40B4-BE49-F238E27FC236}">
                <a16:creationId xmlns:a16="http://schemas.microsoft.com/office/drawing/2014/main" id="{7F547721-4CD7-4EC3-9EAA-916012C6BAAA}"/>
              </a:ext>
            </a:extLst>
          </p:cNvPr>
          <p:cNvSpPr txBox="1"/>
          <p:nvPr/>
        </p:nvSpPr>
        <p:spPr>
          <a:xfrm>
            <a:off x="293716" y="631768"/>
            <a:ext cx="11604567" cy="6012672"/>
          </a:xfrm>
          <a:prstGeom prst="rect">
            <a:avLst/>
          </a:prstGeom>
          <a:noFill/>
        </p:spPr>
        <p:txBody>
          <a:bodyPr wrap="square">
            <a:spAutoFit/>
          </a:bodyPr>
          <a:lstStyle/>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Первый атрибут </a:t>
            </a:r>
            <a:r>
              <a:rPr lang="ru-RU" sz="2400" dirty="0" err="1">
                <a:effectLst/>
                <a:latin typeface="Courier New" panose="02070309020205020404" pitchFamily="49" charset="0"/>
                <a:ea typeface="Calibri" panose="020F0502020204030204" pitchFamily="34" charset="0"/>
              </a:rPr>
              <a:t>xmlns:android</a:t>
            </a:r>
            <a:r>
              <a:rPr lang="ru-RU" sz="2400" dirty="0">
                <a:effectLst/>
                <a:latin typeface="Times New Roman" panose="02020603050405020304" pitchFamily="18" charset="0"/>
                <a:ea typeface="Calibri" panose="020F0502020204030204" pitchFamily="34" charset="0"/>
              </a:rPr>
              <a:t> определяет пространство имен Android, данный атрибут всегда остается неизменным для всех Android-приложений. </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Атрибут </a:t>
            </a:r>
            <a:r>
              <a:rPr lang="ru-RU" sz="2400" dirty="0" err="1">
                <a:effectLst/>
                <a:latin typeface="Courier New" panose="02070309020205020404" pitchFamily="49" charset="0"/>
                <a:ea typeface="Calibri" panose="020F0502020204030204" pitchFamily="34" charset="0"/>
              </a:rPr>
              <a:t>pаckage</a:t>
            </a:r>
            <a:r>
              <a:rPr lang="ru-RU" sz="2400" dirty="0">
                <a:effectLst/>
                <a:latin typeface="Times New Roman" panose="02020603050405020304" pitchFamily="18" charset="0"/>
                <a:ea typeface="Calibri" panose="020F0502020204030204" pitchFamily="34" charset="0"/>
              </a:rPr>
              <a:t> задает имя пакета приложения, которое вы указали при создании проекта.</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Атрибут </a:t>
            </a:r>
            <a:r>
              <a:rPr lang="ru-RU" sz="2400" dirty="0" err="1">
                <a:effectLst/>
                <a:latin typeface="Courier New" panose="02070309020205020404" pitchFamily="49" charset="0"/>
                <a:ea typeface="Calibri" panose="020F0502020204030204" pitchFamily="34" charset="0"/>
              </a:rPr>
              <a:t>versionCode</a:t>
            </a:r>
            <a:r>
              <a:rPr lang="ru-RU" sz="2400" dirty="0">
                <a:effectLst/>
                <a:latin typeface="Times New Roman" panose="02020603050405020304" pitchFamily="18" charset="0"/>
                <a:ea typeface="Calibri" panose="020F0502020204030204" pitchFamily="34" charset="0"/>
              </a:rPr>
              <a:t> служит для задания текущей версии приложения в виде целого числа. Это внутреннее значение используется для сравнения версий программы. Атрибут </a:t>
            </a:r>
            <a:r>
              <a:rPr lang="ru-RU" sz="2400" dirty="0" err="1">
                <a:effectLst/>
                <a:latin typeface="Courier New" panose="02070309020205020404" pitchFamily="49" charset="0"/>
                <a:ea typeface="Calibri" panose="020F0502020204030204" pitchFamily="34" charset="0"/>
              </a:rPr>
              <a:t>versionName</a:t>
            </a:r>
            <a:r>
              <a:rPr lang="ru-RU" sz="2400" dirty="0">
                <a:effectLst/>
                <a:latin typeface="Times New Roman" panose="02020603050405020304" pitchFamily="18" charset="0"/>
                <a:ea typeface="Calibri" panose="020F0502020204030204" pitchFamily="34" charset="0"/>
              </a:rPr>
              <a:t> служит для указания публичной версии, которая выводится для пользователей.</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Элемент </a:t>
            </a:r>
            <a:r>
              <a:rPr lang="ru-RU" sz="2400" dirty="0">
                <a:effectLst/>
                <a:latin typeface="Courier New" panose="02070309020205020404" pitchFamily="49" charset="0"/>
                <a:ea typeface="Calibri" panose="020F0502020204030204" pitchFamily="34" charset="0"/>
              </a:rPr>
              <a:t>&lt;</a:t>
            </a:r>
            <a:r>
              <a:rPr lang="ru-RU" sz="2400" dirty="0" err="1">
                <a:effectLst/>
                <a:latin typeface="Courier New" panose="02070309020205020404" pitchFamily="49" charset="0"/>
                <a:ea typeface="Calibri" panose="020F0502020204030204" pitchFamily="34" charset="0"/>
              </a:rPr>
              <a:t>uses-dsk</a:t>
            </a:r>
            <a:r>
              <a:rPr lang="ru-RU" sz="2400" dirty="0">
                <a:effectLst/>
                <a:latin typeface="Courier New" panose="02070309020205020404" pitchFamily="49" charset="0"/>
                <a:ea typeface="Calibri" panose="020F0502020204030204" pitchFamily="34" charset="0"/>
              </a:rPr>
              <a:t>&gt;</a:t>
            </a:r>
            <a:r>
              <a:rPr lang="ru-RU" sz="2400" dirty="0">
                <a:effectLst/>
                <a:latin typeface="Times New Roman" panose="02020603050405020304" pitchFamily="18" charset="0"/>
                <a:ea typeface="Calibri" panose="020F0502020204030204" pitchFamily="34" charset="0"/>
              </a:rPr>
              <a:t> позволяет задать минимальную, максимальную и целевую версии SDK, которые должны быть доступны на устройстве, чтобы приложение смогло правильно функционировать. Основываясь на версии SDK, которая поддерживается установленной платформой, и используя сочетание атрибутов </a:t>
            </a:r>
            <a:r>
              <a:rPr lang="ru-RU" sz="2400" dirty="0" err="1">
                <a:effectLst/>
                <a:latin typeface="Courier New" panose="02070309020205020404" pitchFamily="49" charset="0"/>
                <a:ea typeface="Calibri" panose="020F0502020204030204" pitchFamily="34" charset="0"/>
              </a:rPr>
              <a:t>minSDKVersion</a:t>
            </a:r>
            <a:r>
              <a:rPr lang="ru-RU" sz="2400" dirty="0">
                <a:effectLst/>
                <a:latin typeface="Courier New" panose="02070309020205020404" pitchFamily="49" charset="0"/>
                <a:ea typeface="Calibri" panose="020F0502020204030204" pitchFamily="34" charset="0"/>
              </a:rPr>
              <a:t>, </a:t>
            </a:r>
            <a:r>
              <a:rPr lang="ru-RU" sz="2400" dirty="0" err="1">
                <a:effectLst/>
                <a:latin typeface="Courier New" panose="02070309020205020404" pitchFamily="49" charset="0"/>
                <a:ea typeface="Calibri" panose="020F0502020204030204" pitchFamily="34" charset="0"/>
              </a:rPr>
              <a:t>maxSDKVersion</a:t>
            </a:r>
            <a:r>
              <a:rPr lang="ru-RU" sz="2400" dirty="0">
                <a:effectLst/>
                <a:latin typeface="Times New Roman" panose="02020603050405020304" pitchFamily="18" charset="0"/>
                <a:ea typeface="Calibri" panose="020F0502020204030204" pitchFamily="34" charset="0"/>
              </a:rPr>
              <a:t> и </a:t>
            </a:r>
            <a:r>
              <a:rPr lang="ru-RU" sz="2400" dirty="0" err="1">
                <a:effectLst/>
                <a:latin typeface="Courier New" panose="02070309020205020404" pitchFamily="49" charset="0"/>
                <a:ea typeface="Calibri" panose="020F0502020204030204" pitchFamily="34" charset="0"/>
              </a:rPr>
              <a:t>targetSDKVersion</a:t>
            </a:r>
            <a:r>
              <a:rPr lang="ru-RU" sz="2400" dirty="0">
                <a:effectLst/>
                <a:latin typeface="Times New Roman" panose="02020603050405020304" pitchFamily="18" charset="0"/>
                <a:ea typeface="Calibri" panose="020F0502020204030204" pitchFamily="34" charset="0"/>
              </a:rPr>
              <a:t>, можно ограничить круг устройств, способных запускать приложение.</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Главным элементом файла манифеста является </a:t>
            </a:r>
            <a:r>
              <a:rPr lang="ru-RU" sz="2400" dirty="0">
                <a:effectLst/>
                <a:latin typeface="Courier New" panose="02070309020205020404" pitchFamily="49" charset="0"/>
                <a:ea typeface="Calibri" panose="020F0502020204030204" pitchFamily="34" charset="0"/>
              </a:rPr>
              <a:t>&lt;</a:t>
            </a:r>
            <a:r>
              <a:rPr lang="ru-RU" sz="2400" dirty="0" err="1">
                <a:effectLst/>
                <a:latin typeface="Courier New" panose="02070309020205020404" pitchFamily="49" charset="0"/>
                <a:ea typeface="Calibri" panose="020F0502020204030204" pitchFamily="34" charset="0"/>
              </a:rPr>
              <a:t>application</a:t>
            </a:r>
            <a:r>
              <a:rPr lang="ru-RU" sz="2400" dirty="0">
                <a:effectLst/>
                <a:latin typeface="Courier New" panose="02070309020205020404" pitchFamily="49" charset="0"/>
                <a:ea typeface="Calibri" panose="020F0502020204030204" pitchFamily="34" charset="0"/>
              </a:rPr>
              <a:t>&gt;.</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31436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6" name="TextBox 5">
            <a:extLst>
              <a:ext uri="{FF2B5EF4-FFF2-40B4-BE49-F238E27FC236}">
                <a16:creationId xmlns:a16="http://schemas.microsoft.com/office/drawing/2014/main" id="{3A4C2F8F-FFF9-43CF-82AB-0A6CB146C2A3}"/>
              </a:ext>
            </a:extLst>
          </p:cNvPr>
          <p:cNvSpPr txBox="1"/>
          <p:nvPr/>
        </p:nvSpPr>
        <p:spPr>
          <a:xfrm>
            <a:off x="286096" y="1052070"/>
            <a:ext cx="11353800" cy="5132495"/>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 этом элементе описываются:</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activity</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деятельность;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activity-alias</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псевдоним для деятельности;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service</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служба;</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receiver</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приемник намерений;</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alibri Light" panose="020F0302020204030204" pitchFamily="34" charset="0"/>
                <a:ea typeface="Calibri" panose="020F0502020204030204" pitchFamily="34" charset="0"/>
              </a:rPr>
              <a:t>&lt;</a:t>
            </a:r>
            <a:r>
              <a:rPr lang="ru-RU" sz="2800" dirty="0" err="1">
                <a:effectLst/>
                <a:latin typeface="Calibri Light" panose="020F0302020204030204" pitchFamily="34" charset="0"/>
                <a:ea typeface="Calibri" panose="020F0502020204030204" pitchFamily="34" charset="0"/>
              </a:rPr>
              <a:t>provider</a:t>
            </a:r>
            <a:r>
              <a:rPr lang="ru-RU" sz="2800" dirty="0">
                <a:effectLst/>
                <a:latin typeface="Calibri Light" panose="020F0302020204030204" pitchFamily="34"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контент-провайдер;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uses-library</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 подключаемые библиотеки.</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 манифесте может присутствовать только один экземпляр тега </a:t>
            </a: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Courier New" panose="02070309020205020404" pitchFamily="49" charset="0"/>
                <a:ea typeface="Calibri" panose="020F0502020204030204" pitchFamily="34" charset="0"/>
              </a:rPr>
              <a:t>&gt;</a:t>
            </a:r>
            <a:r>
              <a:rPr lang="ru-RU" sz="2800" dirty="0">
                <a:effectLst/>
                <a:latin typeface="Times New Roman" panose="02020603050405020304" pitchFamily="18" charset="0"/>
                <a:ea typeface="Calibri" panose="020F0502020204030204" pitchFamily="34" charset="0"/>
              </a:rPr>
              <a:t>. В нем используются атрибуты, содержащие метаданные для приложения (включая его название, значок и визуальный стиль).</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036987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3. Манифест приложения</a:t>
            </a:r>
          </a:p>
        </p:txBody>
      </p:sp>
      <p:sp>
        <p:nvSpPr>
          <p:cNvPr id="5" name="TextBox 4">
            <a:extLst>
              <a:ext uri="{FF2B5EF4-FFF2-40B4-BE49-F238E27FC236}">
                <a16:creationId xmlns:a16="http://schemas.microsoft.com/office/drawing/2014/main" id="{C6DF31FA-D587-4399-AF8A-2F30AFF6FBC5}"/>
              </a:ext>
            </a:extLst>
          </p:cNvPr>
          <p:cNvSpPr txBox="1"/>
          <p:nvPr/>
        </p:nvSpPr>
        <p:spPr>
          <a:xfrm>
            <a:off x="536172" y="1003639"/>
            <a:ext cx="10817628" cy="4671472"/>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Во время разработки нужно устанавливать атрибут </a:t>
            </a:r>
            <a:r>
              <a:rPr lang="ru-RU" sz="2800" dirty="0" err="1">
                <a:effectLst/>
                <a:latin typeface="Courier New" panose="02070309020205020404" pitchFamily="49" charset="0"/>
                <a:ea typeface="Calibri" panose="020F0502020204030204" pitchFamily="34" charset="0"/>
              </a:rPr>
              <a:t>debuggable</a:t>
            </a:r>
            <a:r>
              <a:rPr lang="ru-RU" sz="2800" dirty="0">
                <a:effectLst/>
                <a:latin typeface="Courier New" panose="02070309020205020404" pitchFamily="49"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значение </a:t>
            </a:r>
            <a:r>
              <a:rPr lang="ru-RU" sz="2800" dirty="0" err="1">
                <a:effectLst/>
                <a:latin typeface="Courier New" panose="02070309020205020404" pitchFamily="49" charset="0"/>
                <a:ea typeface="Calibri" panose="020F0502020204030204" pitchFamily="34" charset="0"/>
              </a:rPr>
              <a:t>true</a:t>
            </a:r>
            <a:r>
              <a:rPr lang="ru-RU" sz="2800" dirty="0">
                <a:effectLst/>
                <a:latin typeface="Times New Roman" panose="02020603050405020304" pitchFamily="18" charset="0"/>
                <a:ea typeface="Calibri" panose="020F0502020204030204" pitchFamily="34" charset="0"/>
              </a:rPr>
              <a:t>, чтобы активизировать режим отладки, хотя для конечных версий, скорее всего, его нужно отключить. Тег также играет роль контейнера, который включает в себя узлы для </a:t>
            </a:r>
            <a:r>
              <a:rPr lang="ru-RU" sz="2800" dirty="0">
                <a:effectLst/>
                <a:latin typeface="Courier New" panose="02070309020205020404" pitchFamily="49" charset="0"/>
                <a:ea typeface="Calibri" panose="020F0502020204030204" pitchFamily="34" charset="0"/>
              </a:rPr>
              <a:t>Активностей, Сервисов, Источников данных и Широковещательных приемников</a:t>
            </a:r>
            <a:r>
              <a:rPr lang="ru-RU" sz="2800" dirty="0">
                <a:effectLst/>
                <a:latin typeface="Times New Roman" panose="02020603050405020304" pitchFamily="18" charset="0"/>
                <a:ea typeface="Calibri" panose="020F0502020204030204" pitchFamily="34" charset="0"/>
              </a:rPr>
              <a:t>, описывающих компоненты приложения. Кроме того, вы можете задать собственную реализацию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Мастер создания проектов New Project Wizard автоматически добавляет файл с манифестом для каждого нового проекта. </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77039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6600" b="1" dirty="0">
                <a:latin typeface="Times New Roman" panose="02020603050405020304" pitchFamily="18" charset="0"/>
                <a:cs typeface="Times New Roman" panose="02020603050405020304" pitchFamily="18" charset="0"/>
              </a:rPr>
              <a:t>4. Класс </a:t>
            </a:r>
            <a:r>
              <a:rPr lang="en-US" sz="6600" b="1" dirty="0">
                <a:latin typeface="Times New Roman" panose="02020603050405020304" pitchFamily="18" charset="0"/>
                <a:cs typeface="Times New Roman" panose="02020603050405020304" pitchFamily="18" charset="0"/>
              </a:rPr>
              <a:t>A</a:t>
            </a:r>
            <a:r>
              <a:rPr lang="ru-RU" sz="6600" b="1" dirty="0" err="1">
                <a:latin typeface="Times New Roman" panose="02020603050405020304" pitchFamily="18" charset="0"/>
                <a:cs typeface="Times New Roman" panose="02020603050405020304" pitchFamily="18" charset="0"/>
              </a:rPr>
              <a:t>ctivity</a:t>
            </a:r>
            <a:r>
              <a:rPr lang="ru-RU" sz="6600" b="1" dirty="0">
                <a:latin typeface="Times New Roman" panose="02020603050405020304" pitchFamily="18" charset="0"/>
                <a:cs typeface="Times New Roman" panose="02020603050405020304" pitchFamily="18" charset="0"/>
              </a:rPr>
              <a:t>. Жизненный цикл приложения</a:t>
            </a:r>
          </a:p>
        </p:txBody>
      </p:sp>
    </p:spTree>
    <p:extLst>
      <p:ext uri="{BB962C8B-B14F-4D97-AF65-F5344CB8AC3E}">
        <p14:creationId xmlns:p14="http://schemas.microsoft.com/office/powerpoint/2010/main" val="601066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5" name="TextBox 4">
            <a:extLst>
              <a:ext uri="{FF2B5EF4-FFF2-40B4-BE49-F238E27FC236}">
                <a16:creationId xmlns:a16="http://schemas.microsoft.com/office/drawing/2014/main" id="{0B376BD2-AA50-449E-8A41-B807026266D9}"/>
              </a:ext>
            </a:extLst>
          </p:cNvPr>
          <p:cNvSpPr txBox="1"/>
          <p:nvPr/>
        </p:nvSpPr>
        <p:spPr>
          <a:xfrm>
            <a:off x="287482" y="1323776"/>
            <a:ext cx="11617035" cy="4210448"/>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Каждая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a:t>
            </a:r>
            <a:r>
              <a:rPr lang="ru-RU" sz="2800" dirty="0">
                <a:effectLst/>
                <a:latin typeface="Courier New" panose="02070309020205020404" pitchFamily="49" charset="0"/>
                <a:ea typeface="Calibri" panose="020F0502020204030204" pitchFamily="34" charset="0"/>
              </a:rPr>
              <a:t>(</a:t>
            </a:r>
            <a:r>
              <a:rPr lang="ru-RU" sz="2800" dirty="0" err="1">
                <a:effectLst/>
                <a:latin typeface="Courier New" panose="02070309020205020404" pitchFamily="49" charset="0"/>
                <a:ea typeface="Calibri" panose="020F0502020204030204" pitchFamily="34" charset="0"/>
              </a:rPr>
              <a:t>Activity</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экран, который приложение может показывать пользователям. Чем сложнее создаваемое приложение, тем больше Активностей потребуется. При создании приложения нужен, как минимум, начальный (главный) экран, который обеспечивает основу пользовательского интерфейса приложения. При необходимости этот интерфейс дополняется второстепенными Активностями, предназначенными для ввода информации, ее вывода и предоставления дополнительных возможностей. Можно также создавать полупрозрачные или плавающие диалоговые окна.</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66501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7" name="TextBox 6">
            <a:extLst>
              <a:ext uri="{FF2B5EF4-FFF2-40B4-BE49-F238E27FC236}">
                <a16:creationId xmlns:a16="http://schemas.microsoft.com/office/drawing/2014/main" id="{CF0F372B-1083-46BF-AC11-E15BABDA76B3}"/>
              </a:ext>
            </a:extLst>
          </p:cNvPr>
          <p:cNvSpPr txBox="1"/>
          <p:nvPr/>
        </p:nvSpPr>
        <p:spPr>
          <a:xfrm>
            <a:off x="236913" y="897023"/>
            <a:ext cx="11434156" cy="4671472"/>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Все объекты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имеющиеся в приложении, управляются системой в виде стека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который называется </a:t>
            </a:r>
            <a:r>
              <a:rPr lang="ru-RU" sz="2800" dirty="0" err="1">
                <a:effectLst/>
                <a:latin typeface="Courier New" panose="02070309020205020404" pitchFamily="49" charset="0"/>
                <a:ea typeface="Calibri" panose="020F0502020204030204" pitchFamily="34" charset="0"/>
              </a:rPr>
              <a:t>Back</a:t>
            </a:r>
            <a:r>
              <a:rPr lang="ru-RU" sz="2800" dirty="0">
                <a:effectLst/>
                <a:latin typeface="Courier New" panose="02070309020205020404" pitchFamily="49" charset="0"/>
                <a:ea typeface="Calibri" panose="020F0502020204030204" pitchFamily="34" charset="0"/>
              </a:rPr>
              <a:t> </a:t>
            </a:r>
            <a:r>
              <a:rPr lang="ru-RU" sz="2800" dirty="0" err="1">
                <a:effectLst/>
                <a:latin typeface="Courier New" panose="02070309020205020404" pitchFamily="49" charset="0"/>
                <a:ea typeface="Calibri" panose="020F0502020204030204" pitchFamily="34" charset="0"/>
              </a:rPr>
              <a:t>Stack</a:t>
            </a:r>
            <a:r>
              <a:rPr lang="ru-RU" sz="2800" dirty="0">
                <a:effectLst/>
                <a:latin typeface="Times New Roman" panose="02020603050405020304" pitchFamily="18" charset="0"/>
                <a:ea typeface="Calibri" panose="020F0502020204030204" pitchFamily="34" charset="0"/>
              </a:rPr>
              <a:t>. При запуске новой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она помещается поверх стека и выводится на экран устройства, пока не появится новая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Когда текущая Активность заканчивает свою работу (например, пользователь уходит из приложения), то она удаляется из стека, и возобновляет работу та Активность, которая ранее была второй в стеке.</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Для создания новой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наследуется класс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Внутри реализации класса необходимо определить пользовательский интерфейс и реализовать требуемый функционал.</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6975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8" name="TextBox 7">
            <a:extLst>
              <a:ext uri="{FF2B5EF4-FFF2-40B4-BE49-F238E27FC236}">
                <a16:creationId xmlns:a16="http://schemas.microsoft.com/office/drawing/2014/main" id="{21BEE043-CD4E-44CB-B734-EA1F23FFDC4D}"/>
              </a:ext>
            </a:extLst>
          </p:cNvPr>
          <p:cNvSpPr txBox="1"/>
          <p:nvPr/>
        </p:nvSpPr>
        <p:spPr>
          <a:xfrm>
            <a:off x="336665" y="858344"/>
            <a:ext cx="11450782" cy="5202963"/>
          </a:xfrm>
          <a:prstGeom prst="rect">
            <a:avLst/>
          </a:prstGeom>
          <a:noFill/>
        </p:spPr>
        <p:txBody>
          <a:bodyPr wrap="square">
            <a:spAutoFit/>
          </a:bodyPr>
          <a:lstStyle/>
          <a:p>
            <a:pPr indent="180340" algn="just">
              <a:lnSpc>
                <a:spcPct val="107000"/>
              </a:lnSpc>
              <a:spcAft>
                <a:spcPts val="0"/>
              </a:spcAft>
            </a:pPr>
            <a:r>
              <a:rPr lang="ru-RU" sz="2400" i="1" dirty="0">
                <a:effectLst/>
                <a:latin typeface="Times New Roman" panose="02020603050405020304" pitchFamily="18" charset="0"/>
                <a:ea typeface="Calibri" panose="020F0502020204030204" pitchFamily="34" charset="0"/>
              </a:rPr>
              <a:t>Активности</a:t>
            </a:r>
            <a:r>
              <a:rPr lang="ru-RU" sz="2400" dirty="0">
                <a:effectLst/>
                <a:latin typeface="Times New Roman" panose="02020603050405020304" pitchFamily="18" charset="0"/>
                <a:ea typeface="Calibri" panose="020F0502020204030204" pitchFamily="34" charset="0"/>
              </a:rPr>
              <a:t> могут находиться в одном из </a:t>
            </a:r>
            <a:r>
              <a:rPr lang="ru-RU" sz="2400" u="sng" dirty="0">
                <a:effectLst/>
                <a:latin typeface="Times New Roman" panose="02020603050405020304" pitchFamily="18" charset="0"/>
                <a:ea typeface="Calibri" panose="020F0502020204030204" pitchFamily="34" charset="0"/>
              </a:rPr>
              <a:t>четырех возможных состояний</a:t>
            </a:r>
            <a:r>
              <a:rPr lang="ru-RU" sz="2400" dirty="0">
                <a:effectLst/>
                <a:latin typeface="Times New Roman" panose="02020603050405020304" pitchFamily="18" charset="0"/>
                <a:ea typeface="Calibri" panose="020F0502020204030204" pitchFamily="34" charset="0"/>
              </a:rPr>
              <a:t>, а именно:</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1) </a:t>
            </a:r>
            <a:r>
              <a:rPr lang="ru-RU" sz="2400" i="1" dirty="0">
                <a:effectLst/>
                <a:latin typeface="Times New Roman" panose="02020603050405020304" pitchFamily="18" charset="0"/>
                <a:ea typeface="Calibri" panose="020F0502020204030204" pitchFamily="34" charset="0"/>
              </a:rPr>
              <a:t>Активное</a:t>
            </a:r>
            <a:r>
              <a:rPr lang="ru-RU" sz="2400" dirty="0">
                <a:effectLst/>
                <a:latin typeface="Times New Roman" panose="02020603050405020304" pitchFamily="18" charset="0"/>
                <a:ea typeface="Calibri" panose="020F0502020204030204" pitchFamily="34" charset="0"/>
              </a:rPr>
              <a:t> (</a:t>
            </a:r>
            <a:r>
              <a:rPr lang="ru-RU" sz="2400" i="1" dirty="0" err="1">
                <a:effectLst/>
                <a:latin typeface="Times New Roman" panose="02020603050405020304" pitchFamily="18" charset="0"/>
                <a:ea typeface="Calibri" panose="020F0502020204030204" pitchFamily="34" charset="0"/>
              </a:rPr>
              <a:t>active</a:t>
            </a:r>
            <a:r>
              <a:rPr lang="ru-RU" sz="2400" dirty="0">
                <a:effectLst/>
                <a:latin typeface="Times New Roman" panose="02020603050405020304" pitchFamily="18" charset="0"/>
                <a:ea typeface="Calibri" panose="020F0502020204030204" pitchFamily="34" charset="0"/>
              </a:rPr>
              <a:t> или </a:t>
            </a:r>
            <a:r>
              <a:rPr lang="ru-RU" sz="2400" i="1" dirty="0" err="1">
                <a:effectLst/>
                <a:latin typeface="Times New Roman" panose="02020603050405020304" pitchFamily="18" charset="0"/>
                <a:ea typeface="Calibri" panose="020F0502020204030204" pitchFamily="34" charset="0"/>
              </a:rPr>
              <a:t>running</a:t>
            </a:r>
            <a:r>
              <a:rPr lang="ru-RU" sz="2400" dirty="0">
                <a:effectLst/>
                <a:latin typeface="Times New Roman" panose="02020603050405020304" pitchFamily="18" charset="0"/>
                <a:ea typeface="Calibri" panose="020F0502020204030204" pitchFamily="34" charset="0"/>
              </a:rPr>
              <a:t>). </a:t>
            </a:r>
            <a:r>
              <a:rPr lang="ru-RU" sz="2400" i="1" dirty="0">
                <a:effectLst/>
                <a:latin typeface="Times New Roman" panose="02020603050405020304" pitchFamily="18" charset="0"/>
                <a:ea typeface="Calibri" panose="020F0502020204030204" pitchFamily="34" charset="0"/>
              </a:rPr>
              <a:t>Активность</a:t>
            </a:r>
            <a:r>
              <a:rPr lang="ru-RU" sz="2400" dirty="0">
                <a:effectLst/>
                <a:latin typeface="Times New Roman" panose="02020603050405020304" pitchFamily="18" charset="0"/>
                <a:ea typeface="Calibri" panose="020F0502020204030204" pitchFamily="34" charset="0"/>
              </a:rPr>
              <a:t> находится на переднем плане (на вершине стека) и имеет возможность взаимодействовать с пользователем. Android будет пытаться сохранить ее работоспособность любой ценой, при необходимости прерывая работу других Активностей, находящихся на более низких позициях в стеке для предоставления необходимых ресурсов. При выходе на передний план другой </a:t>
            </a:r>
            <a:r>
              <a:rPr lang="ru-RU" sz="2400" i="1" dirty="0">
                <a:effectLst/>
                <a:latin typeface="Times New Roman" panose="02020603050405020304" pitchFamily="18" charset="0"/>
                <a:ea typeface="Calibri" panose="020F0502020204030204" pitchFamily="34" charset="0"/>
              </a:rPr>
              <a:t>Активности</a:t>
            </a:r>
            <a:r>
              <a:rPr lang="ru-RU" sz="2400" dirty="0">
                <a:effectLst/>
                <a:latin typeface="Times New Roman" panose="02020603050405020304" pitchFamily="18" charset="0"/>
                <a:ea typeface="Calibri" panose="020F0502020204030204" pitchFamily="34" charset="0"/>
              </a:rPr>
              <a:t> работа данной </a:t>
            </a:r>
            <a:r>
              <a:rPr lang="ru-RU" sz="2400" i="1" dirty="0">
                <a:effectLst/>
                <a:latin typeface="Times New Roman" panose="02020603050405020304" pitchFamily="18" charset="0"/>
                <a:ea typeface="Calibri" panose="020F0502020204030204" pitchFamily="34" charset="0"/>
              </a:rPr>
              <a:t>Активности</a:t>
            </a:r>
            <a:r>
              <a:rPr lang="ru-RU" sz="2400" dirty="0">
                <a:effectLst/>
                <a:latin typeface="Times New Roman" panose="02020603050405020304" pitchFamily="18" charset="0"/>
                <a:ea typeface="Calibri" panose="020F0502020204030204" pitchFamily="34" charset="0"/>
              </a:rPr>
              <a:t> будет приостановлена или остановлена;</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2) </a:t>
            </a:r>
            <a:r>
              <a:rPr lang="ru-RU" sz="2400" i="1" dirty="0">
                <a:effectLst/>
                <a:latin typeface="Times New Roman" panose="02020603050405020304" pitchFamily="18" charset="0"/>
                <a:ea typeface="Calibri" panose="020F0502020204030204" pitchFamily="34" charset="0"/>
              </a:rPr>
              <a:t>Приостановленное (</a:t>
            </a:r>
            <a:r>
              <a:rPr lang="ru-RU" sz="2400" i="1" dirty="0" err="1">
                <a:effectLst/>
                <a:latin typeface="Times New Roman" panose="02020603050405020304" pitchFamily="18" charset="0"/>
                <a:ea typeface="Calibri" panose="020F0502020204030204" pitchFamily="34" charset="0"/>
              </a:rPr>
              <a:t>paused</a:t>
            </a:r>
            <a:r>
              <a:rPr lang="ru-RU" sz="2400" i="1" dirty="0">
                <a:effectLst/>
                <a:latin typeface="Times New Roman" panose="02020603050405020304" pitchFamily="18" charset="0"/>
                <a:ea typeface="Calibri" panose="020F0502020204030204" pitchFamily="34" charset="0"/>
              </a:rPr>
              <a:t>)</a:t>
            </a:r>
            <a:r>
              <a:rPr lang="ru-RU" sz="2400" dirty="0">
                <a:effectLst/>
                <a:latin typeface="Times New Roman" panose="02020603050405020304" pitchFamily="18" charset="0"/>
                <a:ea typeface="Calibri" panose="020F0502020204030204" pitchFamily="34" charset="0"/>
              </a:rPr>
              <a:t>. </a:t>
            </a:r>
            <a:r>
              <a:rPr lang="ru-RU" sz="2400" i="1" dirty="0">
                <a:effectLst/>
                <a:latin typeface="Times New Roman" panose="02020603050405020304" pitchFamily="18" charset="0"/>
                <a:ea typeface="Calibri" panose="020F0502020204030204" pitchFamily="34" charset="0"/>
              </a:rPr>
              <a:t>Активность</a:t>
            </a:r>
            <a:r>
              <a:rPr lang="ru-RU" sz="2400" dirty="0">
                <a:effectLst/>
                <a:latin typeface="Times New Roman" panose="02020603050405020304" pitchFamily="18" charset="0"/>
                <a:ea typeface="Calibri" panose="020F0502020204030204" pitchFamily="34" charset="0"/>
              </a:rPr>
              <a:t> может быть видна на экране, но не может взаимодействовать с пользователем. Это случается, когда на переднем плане находятся полупрозрачные или плавающие (например, диалоговые) окна. Работа приостановленной </a:t>
            </a:r>
            <a:r>
              <a:rPr lang="ru-RU" sz="2400" i="1" dirty="0">
                <a:effectLst/>
                <a:latin typeface="Times New Roman" panose="02020603050405020304" pitchFamily="18" charset="0"/>
                <a:ea typeface="Calibri" panose="020F0502020204030204" pitchFamily="34" charset="0"/>
              </a:rPr>
              <a:t>Активности</a:t>
            </a:r>
            <a:r>
              <a:rPr lang="ru-RU" sz="2400" dirty="0">
                <a:effectLst/>
                <a:latin typeface="Times New Roman" panose="02020603050405020304" pitchFamily="18" charset="0"/>
                <a:ea typeface="Calibri" panose="020F0502020204030204" pitchFamily="34" charset="0"/>
              </a:rPr>
              <a:t> может быть прекращена, если операционной системе необходимо выделить ресурсы </a:t>
            </a:r>
            <a:r>
              <a:rPr lang="ru-RU" sz="2400" i="1" dirty="0">
                <a:effectLst/>
                <a:latin typeface="Times New Roman" panose="02020603050405020304" pitchFamily="18" charset="0"/>
                <a:ea typeface="Calibri" panose="020F0502020204030204" pitchFamily="34" charset="0"/>
              </a:rPr>
              <a:t>Активности</a:t>
            </a:r>
            <a:r>
              <a:rPr lang="ru-RU" sz="2400" dirty="0">
                <a:effectLst/>
                <a:latin typeface="Times New Roman" panose="02020603050405020304" pitchFamily="18" charset="0"/>
                <a:ea typeface="Calibri" panose="020F0502020204030204" pitchFamily="34" charset="0"/>
              </a:rPr>
              <a:t> переднего плана. Если </a:t>
            </a:r>
            <a:r>
              <a:rPr lang="ru-RU" sz="2400" i="1" dirty="0">
                <a:effectLst/>
                <a:latin typeface="Times New Roman" panose="02020603050405020304" pitchFamily="18" charset="0"/>
                <a:ea typeface="Calibri" panose="020F0502020204030204" pitchFamily="34" charset="0"/>
              </a:rPr>
              <a:t>Активность</a:t>
            </a:r>
            <a:r>
              <a:rPr lang="ru-RU" sz="2400" dirty="0">
                <a:effectLst/>
                <a:latin typeface="Times New Roman" panose="02020603050405020304" pitchFamily="18" charset="0"/>
                <a:ea typeface="Calibri" panose="020F0502020204030204" pitchFamily="34" charset="0"/>
              </a:rPr>
              <a:t> полностью исчезает с экрана, она останавливается;</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73721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7" name="TextBox 6">
            <a:extLst>
              <a:ext uri="{FF2B5EF4-FFF2-40B4-BE49-F238E27FC236}">
                <a16:creationId xmlns:a16="http://schemas.microsoft.com/office/drawing/2014/main" id="{351BF58B-9FE6-49FA-AA68-242FDC0F0D15}"/>
              </a:ext>
            </a:extLst>
          </p:cNvPr>
          <p:cNvSpPr txBox="1"/>
          <p:nvPr/>
        </p:nvSpPr>
        <p:spPr>
          <a:xfrm>
            <a:off x="293716" y="1096528"/>
            <a:ext cx="11604567" cy="5132495"/>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3) </a:t>
            </a:r>
            <a:r>
              <a:rPr lang="ru-RU" sz="2800" i="1" dirty="0">
                <a:effectLst/>
                <a:latin typeface="Times New Roman" panose="02020603050405020304" pitchFamily="18" charset="0"/>
                <a:ea typeface="Calibri" panose="020F0502020204030204" pitchFamily="34" charset="0"/>
              </a:rPr>
              <a:t>Остановленное (</a:t>
            </a:r>
            <a:r>
              <a:rPr lang="ru-RU" sz="2800" i="1" dirty="0" err="1">
                <a:effectLst/>
                <a:latin typeface="Times New Roman" panose="02020603050405020304" pitchFamily="18" charset="0"/>
                <a:ea typeface="Calibri" panose="020F0502020204030204" pitchFamily="34" charset="0"/>
              </a:rPr>
              <a:t>stopped</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невидима, но она находится в памяти, сохраняя информацию о своем состоянии. Такая Активность становится кандидатом на преждевременное закрытие, если системе потребуется память для чего-то другого. При остановке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разработчику важно сохранить данные и текущее состояние пользовательского интерфейса (состояние полей ввода, позицию курсора и т.д.). Если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завершает свою работу или закрывается, он становится неактивным;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4) </a:t>
            </a:r>
            <a:r>
              <a:rPr lang="ru-RU" sz="2800" i="1" dirty="0">
                <a:effectLst/>
                <a:latin typeface="Times New Roman" panose="02020603050405020304" pitchFamily="18" charset="0"/>
                <a:ea typeface="Calibri" panose="020F0502020204030204" pitchFamily="34" charset="0"/>
              </a:rPr>
              <a:t>Неактивное (</a:t>
            </a:r>
            <a:r>
              <a:rPr lang="ru-RU" sz="2800" i="1" dirty="0" err="1">
                <a:effectLst/>
                <a:latin typeface="Times New Roman" panose="02020603050405020304" pitchFamily="18" charset="0"/>
                <a:ea typeface="Calibri" panose="020F0502020204030204" pitchFamily="34" charset="0"/>
              </a:rPr>
              <a:t>inactive</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Работа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завершена, и она находится в неактивном состоянии. Такие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удаляются из стека. Для того чтобы снова их использовать, они должны быть запущены заново.</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53419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6600" b="1" dirty="0">
                <a:latin typeface="Times New Roman" panose="02020603050405020304" pitchFamily="18" charset="0"/>
                <a:cs typeface="Times New Roman" panose="02020603050405020304" pitchFamily="18" charset="0"/>
              </a:rPr>
              <a:t>1. Компоненты приложения</a:t>
            </a:r>
          </a:p>
        </p:txBody>
      </p:sp>
    </p:spTree>
    <p:extLst>
      <p:ext uri="{BB962C8B-B14F-4D97-AF65-F5344CB8AC3E}">
        <p14:creationId xmlns:p14="http://schemas.microsoft.com/office/powerpoint/2010/main" val="940064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5" name="TextBox 4">
            <a:extLst>
              <a:ext uri="{FF2B5EF4-FFF2-40B4-BE49-F238E27FC236}">
                <a16:creationId xmlns:a16="http://schemas.microsoft.com/office/drawing/2014/main" id="{50ECAF1D-3B86-4E31-8371-C33AA3B6B878}"/>
              </a:ext>
            </a:extLst>
          </p:cNvPr>
          <p:cNvSpPr txBox="1"/>
          <p:nvPr/>
        </p:nvSpPr>
        <p:spPr>
          <a:xfrm>
            <a:off x="1519842" y="1030779"/>
            <a:ext cx="3634047" cy="5262979"/>
          </a:xfrm>
          <a:prstGeom prst="rect">
            <a:avLst/>
          </a:prstGeom>
          <a:noFill/>
        </p:spPr>
        <p:txBody>
          <a:bodyPr wrap="square">
            <a:spAutoFit/>
          </a:bodyPr>
          <a:lstStyle/>
          <a:p>
            <a:pPr algn="ctr"/>
            <a:r>
              <a:rPr lang="ru-RU" sz="2400" dirty="0">
                <a:effectLst/>
                <a:latin typeface="Times New Roman" panose="02020603050405020304" pitchFamily="18" charset="0"/>
                <a:ea typeface="Calibri" panose="020F0502020204030204" pitchFamily="34" charset="0"/>
              </a:rPr>
              <a:t>Каждый экран приложения является наследником класса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Для создания активности необходимо создать класс- наследник класса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напрямую или через любого его потомка. В этом классе необходимо реализовать все методы, вызываемые системой для управления жизненным циклом Активности</a:t>
            </a:r>
            <a:endParaRPr lang="ru-RU" sz="2400" dirty="0"/>
          </a:p>
        </p:txBody>
      </p:sp>
      <p:pic>
        <p:nvPicPr>
          <p:cNvPr id="4" name="Рисунок 3">
            <a:extLst>
              <a:ext uri="{FF2B5EF4-FFF2-40B4-BE49-F238E27FC236}">
                <a16:creationId xmlns:a16="http://schemas.microsoft.com/office/drawing/2014/main" id="{D04EB77A-B4FF-4548-B420-697F3A3E52BB}"/>
              </a:ext>
            </a:extLst>
          </p:cNvPr>
          <p:cNvPicPr>
            <a:picLocks noChangeAspect="1"/>
          </p:cNvPicPr>
          <p:nvPr/>
        </p:nvPicPr>
        <p:blipFill rotWithShape="1">
          <a:blip r:embed="rId2"/>
          <a:srcRect b="4290"/>
          <a:stretch/>
        </p:blipFill>
        <p:spPr>
          <a:xfrm>
            <a:off x="5511338" y="540489"/>
            <a:ext cx="5582812" cy="6317511"/>
          </a:xfrm>
          <a:prstGeom prst="rect">
            <a:avLst/>
          </a:prstGeom>
        </p:spPr>
      </p:pic>
    </p:spTree>
    <p:extLst>
      <p:ext uri="{BB962C8B-B14F-4D97-AF65-F5344CB8AC3E}">
        <p14:creationId xmlns:p14="http://schemas.microsoft.com/office/powerpoint/2010/main" val="25267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6" name="TextBox 5">
            <a:extLst>
              <a:ext uri="{FF2B5EF4-FFF2-40B4-BE49-F238E27FC236}">
                <a16:creationId xmlns:a16="http://schemas.microsoft.com/office/drawing/2014/main" id="{88EFA3E7-A520-4F1E-821F-A5BC8BB90BFE}"/>
              </a:ext>
            </a:extLst>
          </p:cNvPr>
          <p:cNvSpPr txBox="1"/>
          <p:nvPr/>
        </p:nvSpPr>
        <p:spPr>
          <a:xfrm>
            <a:off x="320733" y="827518"/>
            <a:ext cx="11550534" cy="5202963"/>
          </a:xfrm>
          <a:prstGeom prst="rect">
            <a:avLst/>
          </a:prstGeom>
          <a:noFill/>
        </p:spPr>
        <p:txBody>
          <a:bodyPr wrap="square">
            <a:spAutoFit/>
          </a:bodyPr>
          <a:lstStyle/>
          <a:p>
            <a:pPr indent="180340" algn="just">
              <a:lnSpc>
                <a:spcPct val="107000"/>
              </a:lnSpc>
              <a:spcAft>
                <a:spcPts val="0"/>
              </a:spcAft>
            </a:pPr>
            <a:r>
              <a:rPr lang="ru-RU" sz="2400" dirty="0">
                <a:effectLst/>
                <a:latin typeface="Times New Roman" panose="02020603050405020304" pitchFamily="18" charset="0"/>
                <a:ea typeface="Calibri" panose="020F0502020204030204" pitchFamily="34" charset="0"/>
              </a:rPr>
              <a:t>Опишем эти методы:</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err="1">
                <a:effectLst/>
                <a:latin typeface="Courier New" panose="02070309020205020404" pitchFamily="49" charset="0"/>
                <a:ea typeface="Calibri" panose="020F0502020204030204" pitchFamily="34" charset="0"/>
              </a:rPr>
              <a:t>onCreate</a:t>
            </a:r>
            <a:r>
              <a:rPr lang="ru-RU" sz="2400" dirty="0">
                <a:effectLst/>
                <a:latin typeface="Courier New" panose="02070309020205020404" pitchFamily="49" charset="0"/>
                <a:ea typeface="Calibri" panose="020F0502020204030204" pitchFamily="34" charset="0"/>
              </a:rPr>
              <a:t>() </a:t>
            </a:r>
            <a:r>
              <a:rPr lang="ru-RU" sz="2400" dirty="0">
                <a:effectLst/>
                <a:latin typeface="Times New Roman" panose="02020603050405020304" pitchFamily="18" charset="0"/>
                <a:ea typeface="Calibri" panose="020F0502020204030204" pitchFamily="34" charset="0"/>
              </a:rPr>
              <a:t>- метод, вызываемый системой при создании активности. В этом методе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переходит в состояние </a:t>
            </a:r>
            <a:r>
              <a:rPr lang="ru-RU" sz="2400" dirty="0" err="1">
                <a:effectLst/>
                <a:latin typeface="Courier New" panose="02070309020205020404" pitchFamily="49" charset="0"/>
                <a:ea typeface="Calibri" panose="020F0502020204030204" pitchFamily="34" charset="0"/>
              </a:rPr>
              <a:t>Created</a:t>
            </a:r>
            <a:r>
              <a:rPr lang="ru-RU" sz="2400" dirty="0">
                <a:effectLst/>
                <a:latin typeface="Times New Roman" panose="02020603050405020304" pitchFamily="18" charset="0"/>
                <a:ea typeface="Calibri" panose="020F0502020204030204" pitchFamily="34" charset="0"/>
              </a:rPr>
              <a:t>. Этот метод обязательно должен быть определен в классе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В нем производится первоначальная настройка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в частности, создаются объекты визуального интерфейса. В реализации метода необходимо инициализировать основные компоненты Активности и в большинстве случаев вызвать метод </a:t>
            </a:r>
            <a:r>
              <a:rPr lang="ru-RU" sz="2400" dirty="0" err="1">
                <a:effectLst/>
                <a:latin typeface="Courier New" panose="02070309020205020404" pitchFamily="49" charset="0"/>
                <a:ea typeface="Calibri" panose="020F0502020204030204" pitchFamily="34" charset="0"/>
              </a:rPr>
              <a:t>setContentView</a:t>
            </a:r>
            <a:r>
              <a:rPr lang="ru-RU" sz="2400" dirty="0">
                <a:effectLst/>
                <a:latin typeface="Courier New" panose="02070309020205020404" pitchFamily="49" charset="0"/>
                <a:ea typeface="Calibri" panose="020F0502020204030204" pitchFamily="34" charset="0"/>
              </a:rPr>
              <a:t>()</a:t>
            </a:r>
            <a:r>
              <a:rPr lang="ru-RU" sz="2400" dirty="0">
                <a:effectLst/>
                <a:latin typeface="Times New Roman" panose="02020603050405020304" pitchFamily="18" charset="0"/>
                <a:ea typeface="Calibri" panose="020F0502020204030204" pitchFamily="34" charset="0"/>
              </a:rPr>
              <a:t> для подключения соответствующего XML-файла компоновки (</a:t>
            </a:r>
            <a:r>
              <a:rPr lang="ru-RU" sz="2400" dirty="0" err="1">
                <a:effectLst/>
                <a:latin typeface="Courier New" panose="02070309020205020404" pitchFamily="49" charset="0"/>
                <a:ea typeface="Calibri" panose="020F0502020204030204" pitchFamily="34" charset="0"/>
              </a:rPr>
              <a:t>layout</a:t>
            </a:r>
            <a:r>
              <a:rPr lang="ru-RU" sz="2400" dirty="0">
                <a:effectLst/>
                <a:latin typeface="Courier New" panose="02070309020205020404" pitchFamily="49" charset="0"/>
                <a:ea typeface="Calibri" panose="020F0502020204030204" pitchFamily="34" charset="0"/>
              </a:rPr>
              <a:t> </a:t>
            </a:r>
            <a:r>
              <a:rPr lang="ru-RU" sz="2400" dirty="0" err="1">
                <a:effectLst/>
                <a:latin typeface="Courier New" panose="02070309020205020404" pitchFamily="49" charset="0"/>
                <a:ea typeface="Calibri" panose="020F0502020204030204" pitchFamily="34" charset="0"/>
              </a:rPr>
              <a:t>fil</a:t>
            </a:r>
            <a:r>
              <a:rPr lang="ru-RU" sz="2400" dirty="0" err="1">
                <a:effectLst/>
                <a:latin typeface="Times New Roman" panose="02020603050405020304" pitchFamily="18" charset="0"/>
                <a:ea typeface="Calibri" panose="020F0502020204030204" pitchFamily="34" charset="0"/>
              </a:rPr>
              <a:t>e</a:t>
            </a:r>
            <a:r>
              <a:rPr lang="ru-RU" sz="2400" dirty="0">
                <a:effectLst/>
                <a:latin typeface="Times New Roman" panose="02020603050405020304" pitchFamily="18" charset="0"/>
                <a:ea typeface="Calibri" panose="020F0502020204030204" pitchFamily="34" charset="0"/>
              </a:rPr>
              <a:t>).</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err="1">
                <a:effectLst/>
                <a:latin typeface="Courier New" panose="02070309020205020404" pitchFamily="49" charset="0"/>
                <a:ea typeface="Calibri" panose="020F0502020204030204" pitchFamily="34" charset="0"/>
              </a:rPr>
              <a:t>onStart</a:t>
            </a:r>
            <a:r>
              <a:rPr lang="ru-RU" sz="2400" dirty="0">
                <a:effectLst/>
                <a:latin typeface="Courier New" panose="02070309020205020404" pitchFamily="49" charset="0"/>
                <a:ea typeface="Calibri" panose="020F0502020204030204" pitchFamily="34" charset="0"/>
              </a:rPr>
              <a:t>()</a:t>
            </a:r>
            <a:r>
              <a:rPr lang="ru-RU" sz="2400" dirty="0">
                <a:effectLst/>
                <a:latin typeface="Times New Roman" panose="02020603050405020304" pitchFamily="18" charset="0"/>
                <a:ea typeface="Calibri" panose="020F0502020204030204" pitchFamily="34" charset="0"/>
              </a:rPr>
              <a:t> - метод, вызываемый системой непосредственно перед тем, как </a:t>
            </a:r>
            <a:r>
              <a:rPr lang="ru-RU" sz="2400" i="1" dirty="0">
                <a:effectLst/>
                <a:latin typeface="Times New Roman" panose="02020603050405020304" pitchFamily="18" charset="0"/>
                <a:ea typeface="Calibri" panose="020F0502020204030204" pitchFamily="34" charset="0"/>
              </a:rPr>
              <a:t>Активность</a:t>
            </a:r>
            <a:r>
              <a:rPr lang="ru-RU" sz="2400" dirty="0">
                <a:effectLst/>
                <a:latin typeface="Times New Roman" panose="02020603050405020304" pitchFamily="18" charset="0"/>
                <a:ea typeface="Calibri" panose="020F0502020204030204" pitchFamily="34" charset="0"/>
              </a:rPr>
              <a:t> станет видимой для пользователя. После этого метода вызывается метод </a:t>
            </a:r>
            <a:r>
              <a:rPr lang="ru-RU" sz="2400" dirty="0" err="1">
                <a:effectLst/>
                <a:latin typeface="Courier New" panose="02070309020205020404" pitchFamily="49" charset="0"/>
                <a:ea typeface="Calibri" panose="020F0502020204030204" pitchFamily="34" charset="0"/>
              </a:rPr>
              <a:t>onResume</a:t>
            </a:r>
            <a:r>
              <a:rPr lang="ru-RU" sz="2400" dirty="0">
                <a:effectLst/>
                <a:latin typeface="Courier New" panose="02070309020205020404" pitchFamily="49" charset="0"/>
                <a:ea typeface="Calibri" panose="020F0502020204030204" pitchFamily="34" charset="0"/>
              </a:rPr>
              <a:t>()</a:t>
            </a:r>
            <a:r>
              <a:rPr lang="ru-RU" sz="2400" dirty="0">
                <a:effectLst/>
                <a:latin typeface="Times New Roman" panose="02020603050405020304" pitchFamily="18" charset="0"/>
                <a:ea typeface="Calibri" panose="020F0502020204030204" pitchFamily="34" charset="0"/>
              </a:rPr>
              <a:t>, и осуществляется подготовка к выводу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на экран устройства. </a:t>
            </a:r>
            <a:r>
              <a:rPr lang="ru-RU" sz="2400" dirty="0" err="1">
                <a:effectLst/>
                <a:latin typeface="Courier New" panose="02070309020205020404" pitchFamily="49" charset="0"/>
                <a:ea typeface="Calibri" panose="020F0502020204030204" pitchFamily="34" charset="0"/>
              </a:rPr>
              <a:t>Activity</a:t>
            </a:r>
            <a:r>
              <a:rPr lang="ru-RU" sz="2400" dirty="0">
                <a:effectLst/>
                <a:latin typeface="Times New Roman" panose="02020603050405020304" pitchFamily="18" charset="0"/>
                <a:ea typeface="Calibri" panose="020F0502020204030204" pitchFamily="34" charset="0"/>
              </a:rPr>
              <a:t> переходит в состояние </a:t>
            </a:r>
            <a:r>
              <a:rPr lang="ru-RU" sz="2400" dirty="0" err="1">
                <a:effectLst/>
                <a:latin typeface="Courier New" panose="02070309020205020404" pitchFamily="49" charset="0"/>
                <a:ea typeface="Calibri" panose="020F0502020204030204" pitchFamily="34" charset="0"/>
              </a:rPr>
              <a:t>Resumed</a:t>
            </a:r>
            <a:r>
              <a:rPr lang="ru-RU" sz="2400" dirty="0">
                <a:effectLst/>
                <a:latin typeface="Times New Roman" panose="02020603050405020304" pitchFamily="18" charset="0"/>
                <a:ea typeface="Calibri" panose="020F0502020204030204" pitchFamily="34" charset="0"/>
              </a:rPr>
              <a:t>, т.е.</a:t>
            </a:r>
            <a:r>
              <a:rPr lang="ru-RU" sz="2400" i="1" dirty="0">
                <a:effectLst/>
                <a:latin typeface="Times New Roman" panose="02020603050405020304" pitchFamily="18" charset="0"/>
                <a:ea typeface="Calibri" panose="020F0502020204030204" pitchFamily="34" charset="0"/>
              </a:rPr>
              <a:t> Активность</a:t>
            </a:r>
            <a:r>
              <a:rPr lang="ru-RU" sz="2400" dirty="0">
                <a:effectLst/>
                <a:latin typeface="Times New Roman" panose="02020603050405020304" pitchFamily="18" charset="0"/>
                <a:ea typeface="Calibri" panose="020F0502020204030204" pitchFamily="34" charset="0"/>
              </a:rPr>
              <a:t> видна на экране, она находится в фокусе, пользователь может с ней взаимодействовать.</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975413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5" name="TextBox 4">
            <a:extLst>
              <a:ext uri="{FF2B5EF4-FFF2-40B4-BE49-F238E27FC236}">
                <a16:creationId xmlns:a16="http://schemas.microsoft.com/office/drawing/2014/main" id="{6457DEB1-87BA-4C6C-A7D2-5002D4AEC283}"/>
              </a:ext>
            </a:extLst>
          </p:cNvPr>
          <p:cNvSpPr txBox="1"/>
          <p:nvPr/>
        </p:nvSpPr>
        <p:spPr>
          <a:xfrm>
            <a:off x="432262" y="1054583"/>
            <a:ext cx="11188931" cy="4694170"/>
          </a:xfrm>
          <a:prstGeom prst="rect">
            <a:avLst/>
          </a:prstGeom>
          <a:noFill/>
        </p:spPr>
        <p:txBody>
          <a:bodyPr wrap="square">
            <a:spAutoFit/>
          </a:bodyPr>
          <a:lstStyle/>
          <a:p>
            <a:pPr indent="180340" algn="just">
              <a:lnSpc>
                <a:spcPct val="107000"/>
              </a:lnSpc>
              <a:spcAft>
                <a:spcPts val="0"/>
              </a:spcAft>
            </a:pPr>
            <a:r>
              <a:rPr lang="ru-RU" sz="2800" dirty="0" err="1">
                <a:effectLst/>
                <a:latin typeface="Courier New" panose="02070309020205020404" pitchFamily="49" charset="0"/>
                <a:ea typeface="Calibri" panose="020F0502020204030204" pitchFamily="34" charset="0"/>
              </a:rPr>
              <a:t>onResume</a:t>
            </a:r>
            <a:r>
              <a:rPr lang="ru-RU" sz="2800" dirty="0">
                <a:effectLst/>
                <a:latin typeface="Courier New" panose="02070309020205020404" pitchFamily="49"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 метод, вызываемый системой непосредственно перед тем, как Активность начнет взаимодействовать с пользователем. После этого метода всегда вызывается </a:t>
            </a:r>
            <a:r>
              <a:rPr lang="ru-RU" sz="2800" dirty="0" err="1">
                <a:effectLst/>
                <a:latin typeface="Times New Roman" panose="02020603050405020304" pitchFamily="18" charset="0"/>
                <a:ea typeface="Calibri" panose="020F0502020204030204" pitchFamily="34" charset="0"/>
              </a:rPr>
              <a:t>оnPause</a:t>
            </a:r>
            <a:r>
              <a:rPr lang="ru-RU" sz="2800" dirty="0">
                <a:effectLst/>
                <a:latin typeface="Times New Roman" panose="02020603050405020304" pitchFamily="18" charset="0"/>
                <a:ea typeface="Calibri" panose="020F0502020204030204" pitchFamily="34" charset="0"/>
              </a:rPr>
              <a:t>() . При вызове метода </a:t>
            </a:r>
            <a:r>
              <a:rPr lang="ru-RU" sz="2800" dirty="0" err="1">
                <a:effectLst/>
                <a:latin typeface="Courier New" panose="02070309020205020404" pitchFamily="49" charset="0"/>
                <a:ea typeface="Calibri" panose="020F0502020204030204" pitchFamily="34" charset="0"/>
              </a:rPr>
              <a:t>onResume</a:t>
            </a:r>
            <a:r>
              <a:rPr lang="ru-RU" sz="2800" dirty="0">
                <a:effectLst/>
                <a:latin typeface="Courier New" panose="02070309020205020404" pitchFamily="49" charset="0"/>
                <a:ea typeface="Calibri" panose="020F0502020204030204" pitchFamily="34" charset="0"/>
              </a:rPr>
              <a:t>() </a:t>
            </a:r>
            <a:r>
              <a:rPr lang="ru-RU" sz="2800" i="1" dirty="0">
                <a:effectLst/>
                <a:latin typeface="Times New Roman" panose="02020603050405020304" pitchFamily="18" charset="0"/>
                <a:ea typeface="Calibri" panose="020F0502020204030204" pitchFamily="34" charset="0"/>
              </a:rPr>
              <a:t>Активность </a:t>
            </a:r>
            <a:r>
              <a:rPr lang="ru-RU" sz="2800" dirty="0">
                <a:effectLst/>
                <a:latin typeface="Times New Roman" panose="02020603050405020304" pitchFamily="18" charset="0"/>
                <a:ea typeface="Calibri" panose="020F0502020204030204" pitchFamily="34" charset="0"/>
              </a:rPr>
              <a:t>переходит в состояние </a:t>
            </a:r>
            <a:r>
              <a:rPr lang="ru-RU" sz="2800" dirty="0" err="1">
                <a:effectLst/>
                <a:latin typeface="Times New Roman" panose="02020603050405020304" pitchFamily="18" charset="0"/>
                <a:ea typeface="Calibri" panose="020F0502020204030204" pitchFamily="34" charset="0"/>
              </a:rPr>
              <a:t>Resumed</a:t>
            </a:r>
            <a:r>
              <a:rPr lang="ru-RU" sz="2800" dirty="0">
                <a:effectLst/>
                <a:latin typeface="Times New Roman" panose="02020603050405020304" pitchFamily="18" charset="0"/>
                <a:ea typeface="Calibri" panose="020F0502020204030204" pitchFamily="34" charset="0"/>
              </a:rPr>
              <a:t>, и, собственно, она остается в этом состоянии, пока не потеряет фокус, например, в результате переключения на другую Активность или из-за выключения экрана устройства.</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err="1">
                <a:effectLst/>
                <a:latin typeface="Courier New" panose="02070309020205020404" pitchFamily="49" charset="0"/>
                <a:ea typeface="Calibri" panose="020F0502020204030204" pitchFamily="34" charset="0"/>
              </a:rPr>
              <a:t>onRestart</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метод, вызываемый системой при необходимости запустить приостановленную Активность. После этого метода всегда вызывается метод </a:t>
            </a:r>
            <a:r>
              <a:rPr lang="ru-RU" sz="2800" dirty="0" err="1">
                <a:effectLst/>
                <a:latin typeface="Courier New" panose="02070309020205020404" pitchFamily="49" charset="0"/>
                <a:ea typeface="Calibri" panose="020F0502020204030204" pitchFamily="34" charset="0"/>
              </a:rPr>
              <a:t>onStart</a:t>
            </a:r>
            <a:r>
              <a:rPr lang="ru-RU" sz="2800" dirty="0">
                <a:effectLst/>
                <a:latin typeface="Courier New" panose="02070309020205020404" pitchFamily="49"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50725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6" name="TextBox 5">
            <a:extLst>
              <a:ext uri="{FF2B5EF4-FFF2-40B4-BE49-F238E27FC236}">
                <a16:creationId xmlns:a16="http://schemas.microsoft.com/office/drawing/2014/main" id="{35DA037F-0AEF-42AA-8F99-8FF44DB799C3}"/>
              </a:ext>
            </a:extLst>
          </p:cNvPr>
          <p:cNvSpPr txBox="1"/>
          <p:nvPr/>
        </p:nvSpPr>
        <p:spPr>
          <a:xfrm>
            <a:off x="353291" y="631768"/>
            <a:ext cx="11234650" cy="6054543"/>
          </a:xfrm>
          <a:prstGeom prst="rect">
            <a:avLst/>
          </a:prstGeom>
          <a:noFill/>
        </p:spPr>
        <p:txBody>
          <a:bodyPr wrap="square">
            <a:spAutoFit/>
          </a:bodyPr>
          <a:lstStyle/>
          <a:p>
            <a:pPr indent="180340" algn="just">
              <a:lnSpc>
                <a:spcPct val="107000"/>
              </a:lnSpc>
              <a:spcAft>
                <a:spcPts val="0"/>
              </a:spcAft>
            </a:pPr>
            <a:r>
              <a:rPr lang="ru-RU" sz="2800" dirty="0" err="1">
                <a:effectLst/>
                <a:latin typeface="Courier New" panose="02070309020205020404" pitchFamily="49" charset="0"/>
                <a:ea typeface="Calibri" panose="020F0502020204030204" pitchFamily="34" charset="0"/>
              </a:rPr>
              <a:t>onPause</a:t>
            </a:r>
            <a:r>
              <a:rPr lang="ru-RU" sz="2800" dirty="0">
                <a:effectLst/>
                <a:latin typeface="Courier New" panose="02070309020205020404" pitchFamily="49"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 метод, вызываемый системой при потере Активностью фокуса. В этом методе необходимо фиксировать все изменения, которые должны быть сохранены за пределами текущей сессии. После этого метода вызывается </a:t>
            </a:r>
            <a:r>
              <a:rPr lang="ru-RU" sz="2800" dirty="0" err="1">
                <a:effectLst/>
                <a:latin typeface="Courier New" panose="02070309020205020404" pitchFamily="49" charset="0"/>
                <a:ea typeface="Calibri" panose="020F0502020204030204" pitchFamily="34" charset="0"/>
              </a:rPr>
              <a:t>onResume</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если Активность вернется на передний план, или </a:t>
            </a:r>
            <a:r>
              <a:rPr lang="ru-RU" sz="2800" dirty="0" err="1">
                <a:effectLst/>
                <a:latin typeface="Courier New" panose="02070309020205020404" pitchFamily="49" charset="0"/>
                <a:ea typeface="Calibri" panose="020F0502020204030204" pitchFamily="34" charset="0"/>
              </a:rPr>
              <a:t>оnStop</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если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будет скрыта от пользователя. В этом методе можно освобождать используемые ресурсы, приостанавливать процессы, чтобы они меньше сказывались на производительности системы, например, воспроизведение аудио, работу камеры и др. После выполнения этого метода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становится невидимой, не отображается на экране, но она все еще активна и, если пользователь решит вернуться к этой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то система вызовет снова метод </a:t>
            </a:r>
            <a:r>
              <a:rPr lang="ru-RU" sz="2800" dirty="0" err="1">
                <a:effectLst/>
                <a:latin typeface="Courier New" panose="02070309020205020404" pitchFamily="49" charset="0"/>
                <a:ea typeface="Calibri" panose="020F0502020204030204" pitchFamily="34" charset="0"/>
              </a:rPr>
              <a:t>onResume</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и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появится на экране.</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81248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4</a:t>
            </a:r>
            <a:r>
              <a:rPr lang="ru-RU" sz="4000" b="1" dirty="0">
                <a:latin typeface="Times New Roman" panose="02020603050405020304" pitchFamily="18" charset="0"/>
                <a:cs typeface="Times New Roman" panose="02020603050405020304" pitchFamily="18" charset="0"/>
              </a:rPr>
              <a:t>. Класс </a:t>
            </a:r>
            <a:r>
              <a:rPr lang="ru-RU" sz="4000" b="1" dirty="0" err="1">
                <a:latin typeface="Times New Roman" panose="02020603050405020304" pitchFamily="18" charset="0"/>
                <a:cs typeface="Times New Roman" panose="02020603050405020304" pitchFamily="18" charset="0"/>
              </a:rPr>
              <a:t>Activity</a:t>
            </a:r>
            <a:r>
              <a:rPr lang="ru-RU" sz="4000" b="1" dirty="0">
                <a:latin typeface="Times New Roman" panose="02020603050405020304" pitchFamily="18" charset="0"/>
                <a:cs typeface="Times New Roman" panose="02020603050405020304" pitchFamily="18" charset="0"/>
              </a:rPr>
              <a:t>. Жизненный цикл приложения</a:t>
            </a:r>
          </a:p>
        </p:txBody>
      </p:sp>
      <p:sp>
        <p:nvSpPr>
          <p:cNvPr id="5" name="TextBox 4">
            <a:extLst>
              <a:ext uri="{FF2B5EF4-FFF2-40B4-BE49-F238E27FC236}">
                <a16:creationId xmlns:a16="http://schemas.microsoft.com/office/drawing/2014/main" id="{848E1DC6-47C9-4E87-9808-D1517FD0EB4A}"/>
              </a:ext>
            </a:extLst>
          </p:cNvPr>
          <p:cNvSpPr txBox="1"/>
          <p:nvPr/>
        </p:nvSpPr>
        <p:spPr>
          <a:xfrm>
            <a:off x="199505" y="648394"/>
            <a:ext cx="11504815" cy="6515566"/>
          </a:xfrm>
          <a:prstGeom prst="rect">
            <a:avLst/>
          </a:prstGeom>
          <a:noFill/>
        </p:spPr>
        <p:txBody>
          <a:bodyPr wrap="square">
            <a:spAutoFit/>
          </a:bodyPr>
          <a:lstStyle/>
          <a:p>
            <a:pPr indent="180340" algn="just">
              <a:lnSpc>
                <a:spcPct val="107000"/>
              </a:lnSpc>
              <a:spcAft>
                <a:spcPts val="0"/>
              </a:spcAft>
            </a:pPr>
            <a:r>
              <a:rPr lang="ru-RU" sz="2800" dirty="0" err="1">
                <a:effectLst/>
                <a:latin typeface="Courier New" panose="02070309020205020404" pitchFamily="49" charset="0"/>
                <a:ea typeface="Calibri" panose="020F0502020204030204" pitchFamily="34" charset="0"/>
              </a:rPr>
              <a:t>onStop</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метод, вызываемый системой, когда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становится невидимой для пользователя. После этого метода вызывается либо </a:t>
            </a:r>
            <a:r>
              <a:rPr lang="ru-RU" sz="2800" dirty="0" err="1">
                <a:effectLst/>
                <a:latin typeface="Courier New" panose="02070309020205020404" pitchFamily="49" charset="0"/>
                <a:ea typeface="Calibri" panose="020F0502020204030204" pitchFamily="34" charset="0"/>
              </a:rPr>
              <a:t>оnRestart</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если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возвращается к взаимодействию с пользователем, либо </a:t>
            </a:r>
            <a:r>
              <a:rPr lang="ru-RU" sz="2800" dirty="0" err="1">
                <a:effectLst/>
                <a:latin typeface="Courier New" panose="02070309020205020404" pitchFamily="49" charset="0"/>
                <a:ea typeface="Calibri" panose="020F0502020204030204" pitchFamily="34" charset="0"/>
              </a:rPr>
              <a:t>onDestroy</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если Активность уничтожается. В этом методе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переходит в состояние </a:t>
            </a:r>
            <a:r>
              <a:rPr lang="ru-RU" sz="2800" dirty="0" err="1">
                <a:effectLst/>
                <a:latin typeface="Courier New" panose="02070309020205020404" pitchFamily="49" charset="0"/>
                <a:ea typeface="Calibri" panose="020F0502020204030204" pitchFamily="34" charset="0"/>
              </a:rPr>
              <a:t>Stopped</a:t>
            </a:r>
            <a:r>
              <a:rPr lang="ru-RU" sz="2800" dirty="0">
                <a:effectLst/>
                <a:latin typeface="Times New Roman" panose="02020603050405020304" pitchFamily="18" charset="0"/>
                <a:ea typeface="Calibri" panose="020F0502020204030204" pitchFamily="34" charset="0"/>
              </a:rPr>
              <a:t>. В методе </a:t>
            </a:r>
            <a:r>
              <a:rPr lang="ru-RU" sz="2800" dirty="0" err="1">
                <a:effectLst/>
                <a:latin typeface="Courier New" panose="02070309020205020404" pitchFamily="49" charset="0"/>
                <a:ea typeface="Calibri" panose="020F0502020204030204" pitchFamily="34" charset="0"/>
              </a:rPr>
              <a:t>onStop</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следует освобождать ресурсы, которые не нужны пользователю, когда он не взаимодействует с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Здесь также можно сохранять данные, например, в базе данных.</a:t>
            </a:r>
            <a:endParaRPr lang="en-US"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err="1">
                <a:effectLst/>
                <a:latin typeface="Courier New" panose="02070309020205020404" pitchFamily="49" charset="0"/>
                <a:ea typeface="Calibri" panose="020F0502020204030204" pitchFamily="34" charset="0"/>
              </a:rPr>
              <a:t>onDestroy</a:t>
            </a:r>
            <a:r>
              <a:rPr lang="ru-RU" sz="2800" dirty="0">
                <a:effectLst/>
                <a:latin typeface="Courier New" panose="02070309020205020404" pitchFamily="49"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 метод, вызываемый системой перед уничтожением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Этот метод вызывается, когда</a:t>
            </a:r>
            <a:r>
              <a:rPr lang="ru-RU" sz="2800" i="1" dirty="0">
                <a:effectLst/>
                <a:latin typeface="Times New Roman" panose="02020603050405020304" pitchFamily="18" charset="0"/>
                <a:ea typeface="Calibri" panose="020F0502020204030204" pitchFamily="34" charset="0"/>
              </a:rPr>
              <a:t> Активность</a:t>
            </a:r>
            <a:r>
              <a:rPr lang="ru-RU" sz="2800" dirty="0">
                <a:effectLst/>
                <a:latin typeface="Times New Roman" panose="02020603050405020304" pitchFamily="18" charset="0"/>
                <a:ea typeface="Calibri" panose="020F0502020204030204" pitchFamily="34" charset="0"/>
              </a:rPr>
              <a:t> завершается либо когда система уничтожает </a:t>
            </a:r>
            <a:r>
              <a:rPr lang="ru-RU" sz="2800" i="1" dirty="0">
                <a:effectLst/>
                <a:latin typeface="Times New Roman" panose="02020603050405020304" pitchFamily="18" charset="0"/>
                <a:ea typeface="Calibri" panose="020F0502020204030204" pitchFamily="34" charset="0"/>
              </a:rPr>
              <a:t>Активность</a:t>
            </a:r>
            <a:r>
              <a:rPr lang="ru-RU" sz="2800" dirty="0">
                <a:effectLst/>
                <a:latin typeface="Times New Roman" panose="02020603050405020304" pitchFamily="18" charset="0"/>
                <a:ea typeface="Calibri" panose="020F0502020204030204" pitchFamily="34" charset="0"/>
              </a:rPr>
              <a:t>, чтобы освободить ресурсы.</a:t>
            </a: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Отметим, что при изменении ориентации экрана система завершает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и затем создает ее заново, вызывая метод </a:t>
            </a:r>
            <a:r>
              <a:rPr lang="ru-RU" sz="2800" dirty="0" err="1">
                <a:effectLst/>
                <a:latin typeface="Courier New" panose="02070309020205020404" pitchFamily="49" charset="0"/>
                <a:ea typeface="Calibri" panose="020F0502020204030204" pitchFamily="34" charset="0"/>
              </a:rPr>
              <a:t>onCreate</a:t>
            </a:r>
            <a:r>
              <a:rPr lang="ru-RU" sz="2800" dirty="0">
                <a:effectLst/>
                <a:latin typeface="Times New Roman" panose="02020603050405020304" pitchFamily="18" charset="0"/>
                <a:ea typeface="Calibri" panose="020F0502020204030204" pitchFamily="34" charset="0"/>
              </a:rPr>
              <a:t>.</a:t>
            </a:r>
          </a:p>
          <a:p>
            <a:pPr indent="180340" algn="just">
              <a:lnSpc>
                <a:spcPct val="107000"/>
              </a:lnSpc>
              <a:spcAft>
                <a:spcPts val="0"/>
              </a:spcAft>
            </a:pP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64004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0CC08E6D-F040-46F3-8F7D-1B2AB93C2660}"/>
              </a:ext>
            </a:extLst>
          </p:cNvPr>
          <p:cNvSpPr txBox="1">
            <a:spLocks/>
          </p:cNvSpPr>
          <p:nvPr/>
        </p:nvSpPr>
        <p:spPr>
          <a:xfrm>
            <a:off x="1181100" y="1562864"/>
            <a:ext cx="9829800" cy="373227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6600" b="1" dirty="0">
                <a:latin typeface="Times New Roman" panose="02020603050405020304" pitchFamily="18" charset="0"/>
                <a:cs typeface="Times New Roman" panose="02020603050405020304" pitchFamily="18" charset="0"/>
              </a:rPr>
              <a:t>5. Класс </a:t>
            </a:r>
            <a:r>
              <a:rPr lang="en-US" sz="6600" b="1" dirty="0">
                <a:latin typeface="Times New Roman" panose="02020603050405020304" pitchFamily="18" charset="0"/>
                <a:cs typeface="Times New Roman" panose="02020603050405020304" pitchFamily="18" charset="0"/>
              </a:rPr>
              <a:t>Application</a:t>
            </a:r>
            <a:endParaRPr lang="ru-RU"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933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en-US" sz="4000" b="1" dirty="0">
                <a:latin typeface="Times New Roman" panose="02020603050405020304" pitchFamily="18" charset="0"/>
                <a:cs typeface="Times New Roman" panose="02020603050405020304" pitchFamily="18" charset="0"/>
              </a:rPr>
              <a:t>5</a:t>
            </a:r>
            <a:r>
              <a:rPr lang="ru-RU" sz="4000" b="1" dirty="0">
                <a:latin typeface="Times New Roman" panose="02020603050405020304" pitchFamily="18" charset="0"/>
                <a:cs typeface="Times New Roman" panose="02020603050405020304" pitchFamily="18" charset="0"/>
              </a:rPr>
              <a:t>. Класс </a:t>
            </a:r>
            <a:r>
              <a:rPr lang="en-US" sz="4000" b="1" dirty="0">
                <a:latin typeface="Times New Roman" panose="02020603050405020304" pitchFamily="18" charset="0"/>
                <a:cs typeface="Times New Roman" panose="02020603050405020304" pitchFamily="18" charset="0"/>
              </a:rPr>
              <a:t>Application</a:t>
            </a:r>
            <a:endParaRPr lang="ru-RU"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A57696-7816-420A-873F-064C4C43BAD3}"/>
              </a:ext>
            </a:extLst>
          </p:cNvPr>
          <p:cNvSpPr txBox="1"/>
          <p:nvPr/>
        </p:nvSpPr>
        <p:spPr>
          <a:xfrm>
            <a:off x="282632" y="868113"/>
            <a:ext cx="11488189" cy="5593519"/>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Класс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предназначен для хранения состояния приложения. Создание собственной реализации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дает возможность:</a:t>
            </a:r>
            <a:endParaRPr lang="ru-RU" sz="3200" dirty="0">
              <a:effectLst/>
              <a:latin typeface="Times New Roman" panose="02020603050405020304" pitchFamily="18" charset="0"/>
              <a:ea typeface="Calibri" panose="020F0502020204030204" pitchFamily="34" charset="0"/>
            </a:endParaRPr>
          </a:p>
          <a:p>
            <a:pPr marL="342900" lvl="0" indent="-342900" algn="just">
              <a:lnSpc>
                <a:spcPct val="107000"/>
              </a:lnSpc>
              <a:spcAft>
                <a:spcPts val="0"/>
              </a:spcAft>
              <a:buFont typeface="Symbol" panose="05050102010706020507" pitchFamily="18" charset="2"/>
              <a:buChar char=""/>
            </a:pPr>
            <a:r>
              <a:rPr lang="ru-RU" sz="2800" dirty="0">
                <a:effectLst/>
                <a:latin typeface="Times New Roman" panose="02020603050405020304" pitchFamily="18" charset="0"/>
                <a:ea typeface="Calibri" panose="020F0502020204030204" pitchFamily="34" charset="0"/>
                <a:cs typeface="Mangal" panose="02040503050203030202" pitchFamily="18" charset="0"/>
              </a:rPr>
              <a:t>контролировать состояние приложения;</a:t>
            </a:r>
            <a:endParaRPr lang="ru-RU" sz="32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07000"/>
              </a:lnSpc>
              <a:spcAft>
                <a:spcPts val="0"/>
              </a:spcAft>
              <a:buFont typeface="Symbol" panose="05050102010706020507" pitchFamily="18" charset="2"/>
              <a:buChar char=""/>
            </a:pPr>
            <a:r>
              <a:rPr lang="ru-RU" sz="2800" dirty="0">
                <a:effectLst/>
                <a:latin typeface="Times New Roman" panose="02020603050405020304" pitchFamily="18" charset="0"/>
                <a:ea typeface="Calibri" panose="020F0502020204030204" pitchFamily="34" charset="0"/>
                <a:cs typeface="Mangal" panose="02040503050203030202" pitchFamily="18" charset="0"/>
              </a:rPr>
              <a:t>передавать объекты между программными компонентами;</a:t>
            </a:r>
            <a:endParaRPr lang="ru-RU" sz="3200" dirty="0">
              <a:effectLst/>
              <a:latin typeface="Times New Roman" panose="02020603050405020304" pitchFamily="18" charset="0"/>
              <a:ea typeface="Calibri" panose="020F0502020204030204" pitchFamily="34" charset="0"/>
              <a:cs typeface="Mangal" panose="02040503050203030202" pitchFamily="18" charset="0"/>
            </a:endParaRPr>
          </a:p>
          <a:p>
            <a:pPr marL="342900" lvl="0" indent="-342900" algn="just">
              <a:lnSpc>
                <a:spcPct val="107000"/>
              </a:lnSpc>
              <a:spcAft>
                <a:spcPts val="0"/>
              </a:spcAft>
              <a:buFont typeface="Symbol" panose="05050102010706020507" pitchFamily="18" charset="2"/>
              <a:buChar char=""/>
            </a:pPr>
            <a:r>
              <a:rPr lang="ru-RU" sz="2800" dirty="0">
                <a:effectLst/>
                <a:latin typeface="Times New Roman" panose="02020603050405020304" pitchFamily="18" charset="0"/>
                <a:ea typeface="Calibri" panose="020F0502020204030204" pitchFamily="34" charset="0"/>
                <a:cs typeface="Mangal" panose="02040503050203030202" pitchFamily="18" charset="0"/>
              </a:rPr>
              <a:t>поддерживать и контролировать ресурсы, которые используются в нескольких компонентах одного приложения.</a:t>
            </a:r>
            <a:endParaRPr lang="ru-RU" sz="3200" dirty="0">
              <a:effectLst/>
              <a:latin typeface="Times New Roman" panose="02020603050405020304" pitchFamily="18" charset="0"/>
              <a:ea typeface="Calibri" panose="020F0502020204030204" pitchFamily="34" charset="0"/>
              <a:cs typeface="Mangal" panose="02040503050203030202" pitchFamily="18"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С точки зрения </a:t>
            </a:r>
            <a:r>
              <a:rPr lang="ru-RU" sz="2800" dirty="0" err="1">
                <a:effectLst/>
                <a:latin typeface="Times New Roman" panose="02020603050405020304" pitchFamily="18" charset="0"/>
                <a:ea typeface="Calibri" panose="020F0502020204030204" pitchFamily="34" charset="0"/>
              </a:rPr>
              <a:t>Unix</a:t>
            </a:r>
            <a:r>
              <a:rPr lang="ru-RU" sz="2800" dirty="0">
                <a:effectLst/>
                <a:latin typeface="Times New Roman" panose="02020603050405020304" pitchFamily="18" charset="0"/>
                <a:ea typeface="Calibri" panose="020F0502020204030204" pitchFamily="34" charset="0"/>
              </a:rPr>
              <a:t>-подобных систем, процессы являются контейнерами, в которых исполняются программы. При создании ОС-процесса, в котором будет исполняться программа, создается экземпляр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который должен быть правильно реализован, чтобы предоставлять доступ к своим методам и переменным.</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9617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en-US" sz="4000" b="1" dirty="0">
                <a:latin typeface="Times New Roman" panose="02020603050405020304" pitchFamily="18" charset="0"/>
                <a:cs typeface="Times New Roman" panose="02020603050405020304" pitchFamily="18" charset="0"/>
              </a:rPr>
              <a:t>5</a:t>
            </a:r>
            <a:r>
              <a:rPr lang="ru-RU" sz="4000" b="1" dirty="0">
                <a:latin typeface="Times New Roman" panose="02020603050405020304" pitchFamily="18" charset="0"/>
                <a:cs typeface="Times New Roman" panose="02020603050405020304" pitchFamily="18" charset="0"/>
              </a:rPr>
              <a:t>. Класс </a:t>
            </a:r>
            <a:r>
              <a:rPr lang="en-US" sz="4000" b="1" dirty="0">
                <a:latin typeface="Times New Roman" panose="02020603050405020304" pitchFamily="18" charset="0"/>
                <a:cs typeface="Times New Roman" panose="02020603050405020304" pitchFamily="18" charset="0"/>
              </a:rPr>
              <a:t>Application</a:t>
            </a:r>
            <a:endParaRPr lang="ru-RU"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A49E4B-18DD-48EB-A101-85EA0AD5C95C}"/>
              </a:ext>
            </a:extLst>
          </p:cNvPr>
          <p:cNvSpPr txBox="1"/>
          <p:nvPr/>
        </p:nvSpPr>
        <p:spPr>
          <a:xfrm>
            <a:off x="229293" y="631768"/>
            <a:ext cx="11733414" cy="6054543"/>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Реализация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должна быть зарегистрирована в Манифесте приложения, для этого используется элемент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Courier New" panose="02070309020205020404" pitchFamily="49" charset="0"/>
                <a:ea typeface="Calibri" panose="020F0502020204030204" pitchFamily="34" charset="0"/>
              </a:rPr>
              <a:t>&lt;</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Courier New" panose="02070309020205020404" pitchFamily="49" charset="0"/>
                <a:ea typeface="Calibri" panose="020F0502020204030204" pitchFamily="34" charset="0"/>
              </a:rPr>
              <a:t>&gt;: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&lt;application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err="1">
                <a:effectLst/>
                <a:latin typeface="Courier New" panose="02070309020205020404" pitchFamily="49" charset="0"/>
                <a:ea typeface="Calibri" panose="020F0502020204030204" pitchFamily="34" charset="0"/>
              </a:rPr>
              <a:t>android:icon</a:t>
            </a:r>
            <a:r>
              <a:rPr lang="en-US" sz="2800" dirty="0">
                <a:effectLst/>
                <a:latin typeface="Courier New" panose="02070309020205020404" pitchFamily="49" charset="0"/>
                <a:ea typeface="Calibri" panose="020F0502020204030204" pitchFamily="34" charset="0"/>
              </a:rPr>
              <a:t>=»@drawable/icon»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err="1">
                <a:effectLst/>
                <a:latin typeface="Courier New" panose="02070309020205020404" pitchFamily="49" charset="0"/>
                <a:ea typeface="Calibri" panose="020F0502020204030204" pitchFamily="34" charset="0"/>
              </a:rPr>
              <a:t>android:name</a:t>
            </a:r>
            <a:r>
              <a:rPr lang="en-US" sz="2800" dirty="0">
                <a:effectLst/>
                <a:latin typeface="Courier New" panose="02070309020205020404" pitchFamily="49" charset="0"/>
                <a:ea typeface="Calibri" panose="020F0502020204030204" pitchFamily="34" charset="0"/>
              </a:rPr>
              <a:t>=»</a:t>
            </a:r>
            <a:r>
              <a:rPr lang="en-US" sz="2800" dirty="0" err="1">
                <a:effectLst/>
                <a:latin typeface="Courier New" panose="02070309020205020404" pitchFamily="49" charset="0"/>
                <a:ea typeface="Calibri" panose="020F0502020204030204" pitchFamily="34" charset="0"/>
              </a:rPr>
              <a:t>MyApplication</a:t>
            </a:r>
            <a:r>
              <a:rPr lang="en-US" sz="2800" dirty="0">
                <a:effectLst/>
                <a:latin typeface="Courier New" panose="02070309020205020404" pitchFamily="49" charset="0"/>
                <a:ea typeface="Calibri" panose="020F0502020204030204" pitchFamily="34" charset="0"/>
              </a:rPr>
              <a:t>»&gt;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 </a:t>
            </a:r>
            <a:r>
              <a:rPr lang="ru-RU" sz="2800" dirty="0">
                <a:effectLst/>
                <a:latin typeface="Courier New" panose="02070309020205020404" pitchFamily="49" charset="0"/>
                <a:ea typeface="Calibri" panose="020F0502020204030204" pitchFamily="34" charset="0"/>
              </a:rPr>
              <a:t>вложенные элементы …</a:t>
            </a:r>
            <a:r>
              <a:rPr lang="en-US" sz="2800" dirty="0">
                <a:effectLst/>
                <a:latin typeface="Courier New" panose="02070309020205020404" pitchFamily="49"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en-US" sz="2800" dirty="0">
                <a:effectLst/>
                <a:latin typeface="Courier New" panose="02070309020205020404" pitchFamily="49" charset="0"/>
                <a:ea typeface="Calibri" panose="020F0502020204030204" pitchFamily="34" charset="0"/>
              </a:rPr>
              <a:t>&lt;/application&gt;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Теперь при запуске приложения будет создаваться экземпляр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Если имеется необходимость хранения состояния приложения и глобальных ресурсов, то следует реализовать соответствующие методы в реализации класса и использовать их в компонентах приложения.</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81362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en-US" sz="4000" b="1" dirty="0">
                <a:latin typeface="Times New Roman" panose="02020603050405020304" pitchFamily="18" charset="0"/>
                <a:cs typeface="Times New Roman" panose="02020603050405020304" pitchFamily="18" charset="0"/>
              </a:rPr>
              <a:t>5</a:t>
            </a:r>
            <a:r>
              <a:rPr lang="ru-RU" sz="4000" b="1" dirty="0">
                <a:latin typeface="Times New Roman" panose="02020603050405020304" pitchFamily="18" charset="0"/>
                <a:cs typeface="Times New Roman" panose="02020603050405020304" pitchFamily="18" charset="0"/>
              </a:rPr>
              <a:t>. Класс </a:t>
            </a:r>
            <a:r>
              <a:rPr lang="en-US" sz="4000" b="1" dirty="0">
                <a:latin typeface="Times New Roman" panose="02020603050405020304" pitchFamily="18" charset="0"/>
                <a:cs typeface="Times New Roman" panose="02020603050405020304" pitchFamily="18" charset="0"/>
              </a:rPr>
              <a:t>Application</a:t>
            </a:r>
            <a:endParaRPr lang="ru-RU"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0FD101-CE5E-428D-AF6B-50D114CEA025}"/>
              </a:ext>
            </a:extLst>
          </p:cNvPr>
          <p:cNvSpPr txBox="1"/>
          <p:nvPr/>
        </p:nvSpPr>
        <p:spPr>
          <a:xfrm>
            <a:off x="216131" y="862752"/>
            <a:ext cx="11405062" cy="5132495"/>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Аналогично обработчикам событий класса </a:t>
            </a:r>
            <a:r>
              <a:rPr lang="ru-RU" sz="2800" dirty="0" err="1">
                <a:effectLst/>
                <a:latin typeface="Courier New" panose="02070309020205020404" pitchFamily="49" charset="0"/>
                <a:ea typeface="Calibri" panose="020F0502020204030204" pitchFamily="34" charset="0"/>
              </a:rPr>
              <a:t>Activity</a:t>
            </a:r>
            <a:r>
              <a:rPr lang="ru-RU" sz="2800" dirty="0">
                <a:effectLst/>
                <a:latin typeface="Times New Roman" panose="02020603050405020304" pitchFamily="18" charset="0"/>
                <a:ea typeface="Calibri" panose="020F0502020204030204" pitchFamily="34" charset="0"/>
              </a:rPr>
              <a:t>, обработчики событий класса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 также могут переопределять для управления реакцией приложения на те или иные события жизненного цикла. Опишем обработчиков этих событий.</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Метод </a:t>
            </a:r>
            <a:r>
              <a:rPr lang="ru-RU" sz="2800" dirty="0" err="1">
                <a:effectLst/>
                <a:latin typeface="Courier New" panose="02070309020205020404" pitchFamily="49" charset="0"/>
                <a:ea typeface="Calibri" panose="020F0502020204030204" pitchFamily="34" charset="0"/>
              </a:rPr>
              <a:t>onCreate</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вызывается при создании приложения, переопределяется для создания и инициализации свойств, в которых хранятся состояния приложения или глобальные ресурсы. </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Метод </a:t>
            </a:r>
            <a:r>
              <a:rPr lang="ru-RU" sz="2800" dirty="0" err="1">
                <a:effectLst/>
                <a:latin typeface="Courier New" panose="02070309020205020404" pitchFamily="49" charset="0"/>
                <a:ea typeface="Calibri" panose="020F0502020204030204" pitchFamily="34" charset="0"/>
              </a:rPr>
              <a:t>onTerminate</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может быть вызван при преждевременном завершении работы приложения. Однако, если приложение закрывается ядром, чтобы освободить ресурсы для других программ, </a:t>
            </a:r>
            <a:r>
              <a:rPr lang="ru-RU" sz="2800" dirty="0" err="1">
                <a:effectLst/>
                <a:latin typeface="Courier New" panose="02070309020205020404" pitchFamily="49" charset="0"/>
                <a:ea typeface="Calibri" panose="020F0502020204030204" pitchFamily="34" charset="0"/>
              </a:rPr>
              <a:t>onTerminate</a:t>
            </a:r>
            <a:r>
              <a:rPr lang="ru-RU" sz="2800" dirty="0">
                <a:effectLst/>
                <a:latin typeface="Times New Roman" panose="02020603050405020304" pitchFamily="18" charset="0"/>
                <a:ea typeface="Calibri" panose="020F0502020204030204" pitchFamily="34" charset="0"/>
              </a:rPr>
              <a:t> вызван не будет.</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2507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en-US" sz="4000" b="1" dirty="0">
                <a:latin typeface="Times New Roman" panose="02020603050405020304" pitchFamily="18" charset="0"/>
                <a:cs typeface="Times New Roman" panose="02020603050405020304" pitchFamily="18" charset="0"/>
              </a:rPr>
              <a:t>5</a:t>
            </a:r>
            <a:r>
              <a:rPr lang="ru-RU" sz="4000" b="1" dirty="0">
                <a:latin typeface="Times New Roman" panose="02020603050405020304" pitchFamily="18" charset="0"/>
                <a:cs typeface="Times New Roman" panose="02020603050405020304" pitchFamily="18" charset="0"/>
              </a:rPr>
              <a:t>. Класс </a:t>
            </a:r>
            <a:r>
              <a:rPr lang="en-US" sz="4000" b="1" dirty="0">
                <a:latin typeface="Times New Roman" panose="02020603050405020304" pitchFamily="18" charset="0"/>
                <a:cs typeface="Times New Roman" panose="02020603050405020304" pitchFamily="18" charset="0"/>
              </a:rPr>
              <a:t>Application</a:t>
            </a:r>
            <a:endParaRPr lang="ru-RU"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A2A99A-57F5-4E90-B342-F9715BF4A3EE}"/>
              </a:ext>
            </a:extLst>
          </p:cNvPr>
          <p:cNvSpPr txBox="1"/>
          <p:nvPr/>
        </p:nvSpPr>
        <p:spPr>
          <a:xfrm>
            <a:off x="419793" y="909305"/>
            <a:ext cx="11184774" cy="3749424"/>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Метод </a:t>
            </a:r>
            <a:r>
              <a:rPr lang="ru-RU" sz="2800" dirty="0" err="1">
                <a:effectLst/>
                <a:latin typeface="Courier New" panose="02070309020205020404" pitchFamily="49" charset="0"/>
                <a:ea typeface="Calibri" panose="020F0502020204030204" pitchFamily="34" charset="0"/>
              </a:rPr>
              <a:t>onLowMemory</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предоставляет возможность приложениям освободить дополнительную память, когда ОС не хватает ресурсов. Этот метод переопределяется для того, чтобы очистить кэш или освободить ненужные в данный момент ресурсы.</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Метод </a:t>
            </a:r>
            <a:r>
              <a:rPr lang="ru-RU" sz="2800" dirty="0" err="1">
                <a:effectLst/>
                <a:latin typeface="Courier New" panose="02070309020205020404" pitchFamily="49" charset="0"/>
                <a:ea typeface="Calibri" panose="020F0502020204030204" pitchFamily="34" charset="0"/>
              </a:rPr>
              <a:t>onConfigurationChanged</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переопределяется, если необходимо отслеживать изменения конфигурации на уровне приложения, например, такие как поворот экрана, закрытие выдвижной клавиатуры устройства и др.</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7538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5" name="TextBox 4">
            <a:extLst>
              <a:ext uri="{FF2B5EF4-FFF2-40B4-BE49-F238E27FC236}">
                <a16:creationId xmlns:a16="http://schemas.microsoft.com/office/drawing/2014/main" id="{E9C3BB43-4F10-4FF5-B6FF-B91527799A80}"/>
              </a:ext>
            </a:extLst>
          </p:cNvPr>
          <p:cNvSpPr txBox="1"/>
          <p:nvPr/>
        </p:nvSpPr>
        <p:spPr>
          <a:xfrm>
            <a:off x="314499" y="798022"/>
            <a:ext cx="11563002" cy="5598136"/>
          </a:xfrm>
          <a:prstGeom prst="rect">
            <a:avLst/>
          </a:prstGeom>
          <a:noFill/>
        </p:spPr>
        <p:txBody>
          <a:bodyPr wrap="square">
            <a:spAutoFit/>
          </a:bodyPr>
          <a:lstStyle/>
          <a:p>
            <a:pPr indent="180340" algn="just">
              <a:lnSpc>
                <a:spcPct val="107000"/>
              </a:lnSpc>
              <a:spcAft>
                <a:spcPts val="0"/>
              </a:spcAft>
            </a:pPr>
            <a:r>
              <a:rPr lang="ru-RU" sz="2400" dirty="0">
                <a:solidFill>
                  <a:srgbClr val="000000"/>
                </a:solidFill>
                <a:effectLst/>
                <a:latin typeface="Times New Roman" panose="02020603050405020304" pitchFamily="18" charset="0"/>
                <a:ea typeface="Times New Roman" panose="02020603050405020304" pitchFamily="18" charset="0"/>
              </a:rPr>
              <a:t>Архитектура Android-приложений основана на идее многократного использования слабосвязанных компонентов, которые являются основными строительными блоками приложения и собираются воедино с помощью программного манифеста.</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b="1" i="1" dirty="0">
                <a:solidFill>
                  <a:srgbClr val="000000"/>
                </a:solidFill>
                <a:effectLst/>
                <a:latin typeface="Times New Roman" panose="02020603050405020304" pitchFamily="18" charset="0"/>
                <a:ea typeface="Times New Roman" panose="02020603050405020304" pitchFamily="18" charset="0"/>
              </a:rPr>
              <a:t>Манифест</a:t>
            </a:r>
            <a:r>
              <a:rPr lang="ru-RU" sz="2400" dirty="0">
                <a:solidFill>
                  <a:srgbClr val="000000"/>
                </a:solidFill>
                <a:effectLst/>
                <a:latin typeface="Times New Roman" panose="02020603050405020304" pitchFamily="18" charset="0"/>
                <a:ea typeface="Times New Roman" panose="02020603050405020304" pitchFamily="18" charset="0"/>
              </a:rPr>
              <a:t> - файл, описывающий все компоненты приложения и способы их взаимодействия, а также метаданные, в том числе требования к платформе и аппаратной конфигурации.</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dirty="0">
                <a:solidFill>
                  <a:srgbClr val="000000"/>
                </a:solidFill>
                <a:effectLst/>
                <a:latin typeface="Times New Roman" panose="02020603050405020304" pitchFamily="18" charset="0"/>
                <a:ea typeface="Times New Roman" panose="02020603050405020304" pitchFamily="18" charset="0"/>
              </a:rPr>
              <a:t>Каждый компонент приложения является отдельной сущностью и помогает определить общее поведение приложения. Когда система запускает компонент, она запускает процесс приложения, которому принадлежит компонент, если он еще не запущен, и создает экземпляры классов, необходимых компоненту. Поэтому в отличие от большинства других систем в системе Android приложения не имеют единой точки входа. Приложение не может напрямую активировать компонент другого приложения. Для активации компонента другого приложения необходимо послать системе сообщение о намерении запустить определенный компонент, система активирует его.</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48326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en-US" sz="4000" b="1" dirty="0">
                <a:latin typeface="Times New Roman" panose="02020603050405020304" pitchFamily="18" charset="0"/>
                <a:cs typeface="Times New Roman" panose="02020603050405020304" pitchFamily="18" charset="0"/>
              </a:rPr>
              <a:t>5</a:t>
            </a:r>
            <a:r>
              <a:rPr lang="ru-RU" sz="4000" b="1" dirty="0">
                <a:latin typeface="Times New Roman" panose="02020603050405020304" pitchFamily="18" charset="0"/>
                <a:cs typeface="Times New Roman" panose="02020603050405020304" pitchFamily="18" charset="0"/>
              </a:rPr>
              <a:t>. Класс </a:t>
            </a:r>
            <a:r>
              <a:rPr lang="en-US" sz="4000" b="1" dirty="0">
                <a:latin typeface="Times New Roman" panose="02020603050405020304" pitchFamily="18" charset="0"/>
                <a:cs typeface="Times New Roman" panose="02020603050405020304" pitchFamily="18" charset="0"/>
              </a:rPr>
              <a:t>Application</a:t>
            </a:r>
            <a:endParaRPr lang="ru-RU"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230A2E-6EAD-4A49-977C-C5601F6BE70A}"/>
              </a:ext>
            </a:extLst>
          </p:cNvPr>
          <p:cNvSpPr txBox="1"/>
          <p:nvPr/>
        </p:nvSpPr>
        <p:spPr>
          <a:xfrm>
            <a:off x="171104" y="1014154"/>
            <a:ext cx="11849792" cy="5155194"/>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Класс </a:t>
            </a:r>
            <a:r>
              <a:rPr lang="ru-RU" sz="2800" dirty="0" err="1">
                <a:effectLst/>
                <a:latin typeface="Courier New" panose="02070309020205020404" pitchFamily="49" charset="0"/>
                <a:ea typeface="Calibri" panose="020F0502020204030204" pitchFamily="34" charset="0"/>
              </a:rPr>
              <a:t>android.context.Context</a:t>
            </a:r>
            <a:r>
              <a:rPr lang="ru-RU" sz="2800" dirty="0">
                <a:effectLst/>
                <a:latin typeface="Times New Roman" panose="02020603050405020304" pitchFamily="18" charset="0"/>
                <a:ea typeface="Calibri" panose="020F0502020204030204" pitchFamily="34" charset="0"/>
              </a:rPr>
              <a:t> представляет собой интерфейс для доступа к глобальной информации об окружении приложения - абстрактный класс, реализация которого обеспечивается системой Android . Класс </a:t>
            </a:r>
            <a:r>
              <a:rPr lang="ru-RU" sz="2800" dirty="0" err="1">
                <a:effectLst/>
                <a:latin typeface="Courier New" panose="02070309020205020404" pitchFamily="49" charset="0"/>
                <a:ea typeface="Calibri" panose="020F0502020204030204" pitchFamily="34" charset="0"/>
              </a:rPr>
              <a:t>Context</a:t>
            </a:r>
            <a:r>
              <a:rPr lang="ru-RU" sz="2800" dirty="0">
                <a:effectLst/>
                <a:latin typeface="Times New Roman" panose="02020603050405020304" pitchFamily="18" charset="0"/>
                <a:ea typeface="Calibri" panose="020F0502020204030204" pitchFamily="34" charset="0"/>
              </a:rPr>
              <a:t> позволяет получить доступ к специфичным для данного приложения ресурсам и классам, а также для вызова операций на уровне приложения, таких как запуск Активностей, отправка широковещательных сообщений, получение Намерений и др. Данный класс также является базовым для классов </a:t>
            </a:r>
            <a:r>
              <a:rPr lang="ru-RU" sz="2800" dirty="0" err="1">
                <a:effectLst/>
                <a:latin typeface="Courier New" panose="02070309020205020404" pitchFamily="49" charset="0"/>
                <a:ea typeface="Calibri" panose="020F0502020204030204" pitchFamily="34" charset="0"/>
              </a:rPr>
              <a:t>Activity</a:t>
            </a:r>
            <a:r>
              <a:rPr lang="ru-RU" sz="2800" dirty="0">
                <a:effectLst/>
                <a:latin typeface="Courier New" panose="02070309020205020404" pitchFamily="49" charset="0"/>
                <a:ea typeface="Calibri" panose="020F0502020204030204" pitchFamily="34" charset="0"/>
              </a:rPr>
              <a:t>, </a:t>
            </a:r>
            <a:r>
              <a:rPr lang="ru-RU" sz="2800" dirty="0" err="1">
                <a:effectLst/>
                <a:latin typeface="Courier New" panose="02070309020205020404" pitchFamily="49" charset="0"/>
                <a:ea typeface="Calibri" panose="020F0502020204030204" pitchFamily="34" charset="0"/>
              </a:rPr>
              <a:t>Application</a:t>
            </a:r>
            <a:r>
              <a:rPr lang="ru-RU" sz="2800" dirty="0">
                <a:effectLst/>
                <a:latin typeface="Courier New" panose="02070309020205020404" pitchFamily="49" charset="0"/>
                <a:ea typeface="Calibri" panose="020F0502020204030204" pitchFamily="34" charset="0"/>
              </a:rPr>
              <a:t> и </a:t>
            </a:r>
            <a:r>
              <a:rPr lang="ru-RU" sz="2800" dirty="0" err="1">
                <a:effectLst/>
                <a:latin typeface="Courier New" panose="02070309020205020404" pitchFamily="49" charset="0"/>
                <a:ea typeface="Calibri" panose="020F0502020204030204" pitchFamily="34" charset="0"/>
              </a:rPr>
              <a:t>Service</a:t>
            </a:r>
            <a:r>
              <a:rPr lang="ru-RU" sz="2800" dirty="0">
                <a:effectLst/>
                <a:latin typeface="Times New Roman" panose="02020603050405020304" pitchFamily="18" charset="0"/>
                <a:ea typeface="Calibri" panose="020F0502020204030204" pitchFamily="34" charset="0"/>
              </a:rPr>
              <a:t>. Получить доступ контексту можно с помощью методов </a:t>
            </a:r>
            <a:r>
              <a:rPr lang="ru-RU" sz="2800" dirty="0" err="1">
                <a:effectLst/>
                <a:latin typeface="Courier New" panose="02070309020205020404" pitchFamily="49" charset="0"/>
                <a:ea typeface="Calibri" panose="020F0502020204030204" pitchFamily="34" charset="0"/>
              </a:rPr>
              <a:t>getApplicationContext</a:t>
            </a:r>
            <a:r>
              <a:rPr lang="ru-RU" sz="2800" dirty="0">
                <a:effectLst/>
                <a:latin typeface="Courier New" panose="02070309020205020404" pitchFamily="49" charset="0"/>
                <a:ea typeface="Calibri" panose="020F0502020204030204" pitchFamily="34" charset="0"/>
              </a:rPr>
              <a:t>, </a:t>
            </a:r>
            <a:r>
              <a:rPr lang="ru-RU" sz="2800" dirty="0" err="1">
                <a:effectLst/>
                <a:latin typeface="Courier New" panose="02070309020205020404" pitchFamily="49" charset="0"/>
                <a:ea typeface="Calibri" panose="020F0502020204030204" pitchFamily="34" charset="0"/>
              </a:rPr>
              <a:t>getContext</a:t>
            </a:r>
            <a:r>
              <a:rPr lang="ru-RU" sz="2800" dirty="0">
                <a:effectLst/>
                <a:latin typeface="Courier New" panose="02070309020205020404" pitchFamily="49" charset="0"/>
                <a:ea typeface="Calibri" panose="020F0502020204030204" pitchFamily="34" charset="0"/>
              </a:rPr>
              <a:t>, </a:t>
            </a:r>
            <a:r>
              <a:rPr lang="ru-RU" sz="2800" dirty="0" err="1">
                <a:effectLst/>
                <a:latin typeface="Courier New" panose="02070309020205020404" pitchFamily="49" charset="0"/>
                <a:ea typeface="Calibri" panose="020F0502020204030204" pitchFamily="34" charset="0"/>
              </a:rPr>
              <a:t>getBaseContext</a:t>
            </a:r>
            <a:r>
              <a:rPr lang="ru-RU" sz="2800" dirty="0">
                <a:effectLst/>
                <a:latin typeface="Times New Roman" panose="02020603050405020304" pitchFamily="18" charset="0"/>
                <a:ea typeface="Calibri" panose="020F0502020204030204" pitchFamily="34" charset="0"/>
              </a:rPr>
              <a:t>, а также просто с помощью свойства </a:t>
            </a:r>
            <a:r>
              <a:rPr lang="ru-RU" sz="2800" dirty="0" err="1">
                <a:effectLst/>
                <a:latin typeface="Courier New" panose="02070309020205020404" pitchFamily="49" charset="0"/>
                <a:ea typeface="Calibri" panose="020F0502020204030204" pitchFamily="34" charset="0"/>
              </a:rPr>
              <a:t>this</a:t>
            </a:r>
            <a:r>
              <a:rPr lang="ru-RU" sz="2800" dirty="0">
                <a:effectLst/>
                <a:latin typeface="Courier New" panose="02070309020205020404" pitchFamily="49"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(изнутри </a:t>
            </a:r>
            <a:r>
              <a:rPr lang="ru-RU" sz="2800" i="1" dirty="0">
                <a:effectLst/>
                <a:latin typeface="Times New Roman" panose="02020603050405020304" pitchFamily="18" charset="0"/>
                <a:ea typeface="Calibri" panose="020F0502020204030204" pitchFamily="34" charset="0"/>
              </a:rPr>
              <a:t>Активности</a:t>
            </a:r>
            <a:r>
              <a:rPr lang="ru-RU" sz="2800" dirty="0">
                <a:effectLst/>
                <a:latin typeface="Times New Roman" panose="02020603050405020304" pitchFamily="18" charset="0"/>
                <a:ea typeface="Calibri" panose="020F0502020204030204" pitchFamily="34" charset="0"/>
              </a:rPr>
              <a:t> или </a:t>
            </a:r>
            <a:r>
              <a:rPr lang="ru-RU" sz="2800" i="1" dirty="0">
                <a:effectLst/>
                <a:latin typeface="Times New Roman" panose="02020603050405020304" pitchFamily="18" charset="0"/>
                <a:ea typeface="Calibri" panose="020F0502020204030204" pitchFamily="34" charset="0"/>
              </a:rPr>
              <a:t>Сервиса</a:t>
            </a:r>
            <a:r>
              <a:rPr lang="ru-RU" sz="2800" dirty="0">
                <a:effectLst/>
                <a:latin typeface="Times New Roman" panose="02020603050405020304" pitchFamily="18"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34610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КОНТРОЛЬНЫЕ ВОПРОСЫ</a:t>
            </a:r>
          </a:p>
        </p:txBody>
      </p:sp>
      <p:sp>
        <p:nvSpPr>
          <p:cNvPr id="8" name="TextBox 7">
            <a:extLst>
              <a:ext uri="{FF2B5EF4-FFF2-40B4-BE49-F238E27FC236}">
                <a16:creationId xmlns:a16="http://schemas.microsoft.com/office/drawing/2014/main" id="{B8D86A94-47CD-4B3E-BD52-76AD40C22B95}"/>
              </a:ext>
            </a:extLst>
          </p:cNvPr>
          <p:cNvSpPr txBox="1"/>
          <p:nvPr/>
        </p:nvSpPr>
        <p:spPr>
          <a:xfrm>
            <a:off x="203662" y="964277"/>
            <a:ext cx="11317778" cy="5655010"/>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 Что называется Активностью приложения?</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2. Какие компоненты приложения называют сервисами?</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3. Для чего служат Контент-провайдеры?</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4. Какие компоненты называются Намерениями и для чего они служат?</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5. Для чего служит Приемник широковещательных сообщений?</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6. Что называется Виджетом?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7. Для чего используется система пользовательских уведомлений?</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8. Как оценивается операционной системой важность каждого запущенного процесса?</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9. Какой процесс называют активным?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10. Какой процесс называют фоновым?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11. Какой процесс называют холостым?</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150440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27120"/>
            <a:ext cx="10515600" cy="658888"/>
          </a:xfrm>
        </p:spPr>
        <p:txBody>
          <a:bodyPr>
            <a:normAutofit/>
          </a:bodyPr>
          <a:lstStyle/>
          <a:p>
            <a:pPr algn="ctr"/>
            <a:r>
              <a:rPr lang="ru-RU" sz="4000" b="1" dirty="0">
                <a:latin typeface="Times New Roman" panose="02020603050405020304" pitchFamily="18" charset="0"/>
                <a:cs typeface="Times New Roman" panose="02020603050405020304" pitchFamily="18" charset="0"/>
              </a:rPr>
              <a:t>КОНТРОЛЬНЫЕ ВОПРОСЫ</a:t>
            </a:r>
          </a:p>
        </p:txBody>
      </p:sp>
      <p:sp>
        <p:nvSpPr>
          <p:cNvPr id="5" name="TextBox 4">
            <a:extLst>
              <a:ext uri="{FF2B5EF4-FFF2-40B4-BE49-F238E27FC236}">
                <a16:creationId xmlns:a16="http://schemas.microsoft.com/office/drawing/2014/main" id="{DF87E1B5-B163-4BB0-A459-2ACADD3473F8}"/>
              </a:ext>
            </a:extLst>
          </p:cNvPr>
          <p:cNvSpPr txBox="1"/>
          <p:nvPr/>
        </p:nvSpPr>
        <p:spPr>
          <a:xfrm>
            <a:off x="353290" y="919066"/>
            <a:ext cx="11467407" cy="4671472"/>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12. Какой процесс называют видимым?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13. Какой процесс называют сервисным?</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14. Для чего используется Манифест приложения?</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15. Что записывается в файл Манифеста?</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16. В каких возможных состояниях может находиться Активность?</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В чем особенность каждого состояния?</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17. Перечислите методы, вызываемые системой для управления жизненным циклом Активности.</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18. Опишите методы класса </a:t>
            </a:r>
            <a:r>
              <a:rPr lang="ru-RU" sz="2800" dirty="0" err="1">
                <a:effectLst/>
                <a:latin typeface="Times New Roman" panose="02020603050405020304" pitchFamily="18" charset="0"/>
                <a:ea typeface="Calibri" panose="020F0502020204030204" pitchFamily="34" charset="0"/>
              </a:rPr>
              <a:t>Application</a:t>
            </a:r>
            <a:r>
              <a:rPr lang="ru-RU" sz="2800" dirty="0">
                <a:effectLst/>
                <a:latin typeface="Times New Roman" panose="02020603050405020304" pitchFamily="18"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19. Для чего используется класс </a:t>
            </a:r>
            <a:r>
              <a:rPr lang="ru-RU" sz="2800" dirty="0" err="1">
                <a:effectLst/>
                <a:latin typeface="Times New Roman" panose="02020603050405020304" pitchFamily="18" charset="0"/>
                <a:ea typeface="Calibri" panose="020F0502020204030204" pitchFamily="34" charset="0"/>
              </a:rPr>
              <a:t>android.context.Context</a:t>
            </a:r>
            <a:r>
              <a:rPr lang="ru-RU" sz="2800" dirty="0">
                <a:effectLst/>
                <a:latin typeface="Times New Roman" panose="02020603050405020304" pitchFamily="18" charset="0"/>
                <a:ea typeface="Calibri" panose="020F0502020204030204" pitchFamily="34" charset="0"/>
              </a:rPr>
              <a:t>?</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78961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7" name="TextBox 6">
            <a:extLst>
              <a:ext uri="{FF2B5EF4-FFF2-40B4-BE49-F238E27FC236}">
                <a16:creationId xmlns:a16="http://schemas.microsoft.com/office/drawing/2014/main" id="{15A44406-E795-40ED-A76C-F240634A54A8}"/>
              </a:ext>
            </a:extLst>
          </p:cNvPr>
          <p:cNvSpPr txBox="1"/>
          <p:nvPr/>
        </p:nvSpPr>
        <p:spPr>
          <a:xfrm>
            <a:off x="401781" y="831273"/>
            <a:ext cx="11388437" cy="5598136"/>
          </a:xfrm>
          <a:prstGeom prst="rect">
            <a:avLst/>
          </a:prstGeom>
          <a:noFill/>
        </p:spPr>
        <p:txBody>
          <a:bodyPr wrap="square">
            <a:spAutoFit/>
          </a:bodyPr>
          <a:lstStyle/>
          <a:p>
            <a:pPr algn="just">
              <a:lnSpc>
                <a:spcPct val="107000"/>
              </a:lnSpc>
              <a:spcAft>
                <a:spcPts val="0"/>
              </a:spcAft>
            </a:pPr>
            <a:r>
              <a:rPr lang="ru-RU" sz="2400" dirty="0">
                <a:solidFill>
                  <a:srgbClr val="000000"/>
                </a:solidFill>
                <a:effectLst/>
                <a:latin typeface="Times New Roman" panose="02020603050405020304" pitchFamily="18" charset="0"/>
                <a:ea typeface="Times New Roman" panose="02020603050405020304" pitchFamily="18" charset="0"/>
              </a:rPr>
              <a:t>Существуют следующие типы компонентов</a:t>
            </a:r>
            <a:r>
              <a:rPr lang="en-US" sz="2400" dirty="0">
                <a:solidFill>
                  <a:srgbClr val="000000"/>
                </a:solidFill>
                <a:effectLst/>
                <a:latin typeface="Times New Roman" panose="02020603050405020304" pitchFamily="18" charset="0"/>
                <a:ea typeface="Times New Roman" panose="02020603050405020304" pitchFamily="18" charset="0"/>
              </a:rPr>
              <a:t>:</a:t>
            </a:r>
            <a:endParaRPr lang="ru-RU" sz="2800" dirty="0">
              <a:effectLst/>
              <a:latin typeface="Times New Roman" panose="02020603050405020304" pitchFamily="18" charset="0"/>
              <a:ea typeface="Calibri" panose="020F0502020204030204" pitchFamily="34" charset="0"/>
            </a:endParaRPr>
          </a:p>
          <a:p>
            <a:pPr indent="180340" algn="just">
              <a:lnSpc>
                <a:spcPct val="107000"/>
              </a:lnSpc>
              <a:spcAft>
                <a:spcPts val="0"/>
              </a:spcAft>
            </a:pPr>
            <a:r>
              <a:rPr lang="ru-RU" sz="2400" b="1" i="1" dirty="0">
                <a:solidFill>
                  <a:srgbClr val="000000"/>
                </a:solidFill>
                <a:effectLst/>
                <a:latin typeface="Times New Roman" panose="02020603050405020304" pitchFamily="18" charset="0"/>
                <a:ea typeface="Times New Roman" panose="02020603050405020304" pitchFamily="18" charset="0"/>
              </a:rPr>
              <a:t>1. Активность</a:t>
            </a:r>
            <a:r>
              <a:rPr lang="ru-RU" sz="2400" dirty="0">
                <a:solidFill>
                  <a:srgbClr val="000000"/>
                </a:solidFill>
                <a:effectLst/>
                <a:latin typeface="Times New Roman" panose="02020603050405020304" pitchFamily="18" charset="0"/>
                <a:ea typeface="Times New Roman" panose="02020603050405020304" pitchFamily="18" charset="0"/>
              </a:rPr>
              <a:t> (</a:t>
            </a:r>
            <a:r>
              <a:rPr lang="ru-RU" sz="2400" i="1" dirty="0" err="1">
                <a:solidFill>
                  <a:srgbClr val="000000"/>
                </a:solidFill>
                <a:effectLst/>
                <a:latin typeface="Times New Roman" panose="02020603050405020304" pitchFamily="18" charset="0"/>
                <a:ea typeface="Times New Roman" panose="02020603050405020304" pitchFamily="18" charset="0"/>
              </a:rPr>
              <a:t>Activity</a:t>
            </a:r>
            <a:r>
              <a:rPr lang="ru-RU" sz="2400" dirty="0">
                <a:solidFill>
                  <a:srgbClr val="000000"/>
                </a:solidFill>
                <a:effectLst/>
                <a:latin typeface="Times New Roman" panose="02020603050405020304" pitchFamily="18" charset="0"/>
                <a:ea typeface="Times New Roman" panose="02020603050405020304" pitchFamily="18" charset="0"/>
              </a:rPr>
              <a:t>) - видимая часть приложения (экран, окно, форма), которая отвечает за отображение графического интерфейса пользователя. Окно обычно заполняет весь экран мобильного устройства, но может быть и меньших размеров. Приложение может иметь несколько активностей (несколько окон), каждая из которых независима от других: при открытии новой активности (нового окна) работа предыдущей активности приостанавливается. Активность, которая запускается первой, считается главной. Из нее можно запустить другую Активность, причем не только ту, которая относится к главному приложению, но и из другого приложения. Пользователю будет казаться, что все запускаемые им Активности являются частями одного приложения, хотя на самом деле они могут быть определены в разных приложениях и работают в разных процессах. Например, приложение камеры может запустить Активность, создающую новые письма, чтобы отправить только что сделанную фотографию адресату, указанному пользователем.</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61650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5" name="TextBox 4">
            <a:extLst>
              <a:ext uri="{FF2B5EF4-FFF2-40B4-BE49-F238E27FC236}">
                <a16:creationId xmlns:a16="http://schemas.microsoft.com/office/drawing/2014/main" id="{CBD770EF-7425-4547-B621-E3473C562474}"/>
              </a:ext>
            </a:extLst>
          </p:cNvPr>
          <p:cNvSpPr txBox="1"/>
          <p:nvPr/>
        </p:nvSpPr>
        <p:spPr>
          <a:xfrm>
            <a:off x="277091" y="1815449"/>
            <a:ext cx="11637818" cy="3227102"/>
          </a:xfrm>
          <a:prstGeom prst="rect">
            <a:avLst/>
          </a:prstGeom>
          <a:noFill/>
        </p:spPr>
        <p:txBody>
          <a:bodyPr wrap="square">
            <a:spAutoFit/>
          </a:bodyPr>
          <a:lstStyle/>
          <a:p>
            <a:pPr indent="180340" algn="just">
              <a:lnSpc>
                <a:spcPct val="107000"/>
              </a:lnSpc>
              <a:spcAft>
                <a:spcPts val="0"/>
              </a:spcAft>
            </a:pPr>
            <a:r>
              <a:rPr lang="ru-RU" sz="2400" b="1" i="1" dirty="0">
                <a:solidFill>
                  <a:srgbClr val="000000"/>
                </a:solidFill>
                <a:effectLst/>
                <a:latin typeface="Times New Roman" panose="02020603050405020304" pitchFamily="18" charset="0"/>
                <a:ea typeface="Times New Roman" panose="02020603050405020304" pitchFamily="18" charset="0"/>
              </a:rPr>
              <a:t>2. Сервисы</a:t>
            </a:r>
            <a:r>
              <a:rPr lang="ru-RU" sz="2400" dirty="0">
                <a:solidFill>
                  <a:srgbClr val="000000"/>
                </a:solidFill>
                <a:effectLst/>
                <a:latin typeface="Times New Roman" panose="02020603050405020304" pitchFamily="18" charset="0"/>
                <a:ea typeface="Times New Roman" panose="02020603050405020304" pitchFamily="18" charset="0"/>
              </a:rPr>
              <a:t> (</a:t>
            </a:r>
            <a:r>
              <a:rPr lang="ru-RU" sz="2400" i="1" dirty="0" err="1">
                <a:solidFill>
                  <a:srgbClr val="000000"/>
                </a:solidFill>
                <a:effectLst/>
                <a:latin typeface="Times New Roman" panose="02020603050405020304" pitchFamily="18" charset="0"/>
                <a:ea typeface="Times New Roman" panose="02020603050405020304" pitchFamily="18" charset="0"/>
              </a:rPr>
              <a:t>Services</a:t>
            </a:r>
            <a:r>
              <a:rPr lang="ru-RU" sz="2400" dirty="0">
                <a:solidFill>
                  <a:srgbClr val="000000"/>
                </a:solidFill>
                <a:effectLst/>
                <a:latin typeface="Times New Roman" panose="02020603050405020304" pitchFamily="18" charset="0"/>
                <a:ea typeface="Times New Roman" panose="02020603050405020304" pitchFamily="18" charset="0"/>
              </a:rPr>
              <a:t>) - сервисные компоненты, которые работают в фоновом режиме, запуская уведомления, обновляя источники данных и видимые активности. Сервисы используются для регулярных операций, которые должны продолжаться даже тогда, когда активности приложения не на переднем плане. Сервисы (службы) не имеют графического интерфейса пользователя. Сервис выполняется в фоновом режиме до тех пор, пока не завершит свою работу. Другие приложения могут подключаться к Сервису. После подключения к Сервису можно использовать функции, предоставляемые Сервисом. Приложение может запустить и остановить Сервис.</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87271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6" name="TextBox 5">
            <a:extLst>
              <a:ext uri="{FF2B5EF4-FFF2-40B4-BE49-F238E27FC236}">
                <a16:creationId xmlns:a16="http://schemas.microsoft.com/office/drawing/2014/main" id="{9F2FD0FD-6106-4960-A60F-2F60A514C087}"/>
              </a:ext>
            </a:extLst>
          </p:cNvPr>
          <p:cNvSpPr txBox="1"/>
          <p:nvPr/>
        </p:nvSpPr>
        <p:spPr>
          <a:xfrm>
            <a:off x="422564" y="1047404"/>
            <a:ext cx="11346872" cy="5202963"/>
          </a:xfrm>
          <a:prstGeom prst="rect">
            <a:avLst/>
          </a:prstGeom>
          <a:noFill/>
        </p:spPr>
        <p:txBody>
          <a:bodyPr wrap="square">
            <a:spAutoFit/>
          </a:bodyPr>
          <a:lstStyle/>
          <a:p>
            <a:pPr indent="180340" algn="just">
              <a:lnSpc>
                <a:spcPct val="107000"/>
              </a:lnSpc>
              <a:spcAft>
                <a:spcPts val="0"/>
              </a:spcAft>
            </a:pPr>
            <a:r>
              <a:rPr lang="ru-RU" sz="2400" b="1" i="1" dirty="0">
                <a:solidFill>
                  <a:srgbClr val="000000"/>
                </a:solidFill>
                <a:effectLst/>
                <a:latin typeface="Times New Roman" panose="02020603050405020304" pitchFamily="18" charset="0"/>
                <a:ea typeface="Times New Roman" panose="02020603050405020304" pitchFamily="18" charset="0"/>
              </a:rPr>
              <a:t>3. Контент-провайдеры</a:t>
            </a:r>
            <a:r>
              <a:rPr lang="ru-RU" sz="2400" dirty="0">
                <a:solidFill>
                  <a:srgbClr val="000000"/>
                </a:solidFill>
                <a:effectLst/>
                <a:latin typeface="Times New Roman" panose="02020603050405020304" pitchFamily="18" charset="0"/>
                <a:ea typeface="Times New Roman" panose="02020603050405020304" pitchFamily="18" charset="0"/>
              </a:rPr>
              <a:t> </a:t>
            </a:r>
            <a:r>
              <a:rPr lang="ru-RU" sz="2400" i="1" dirty="0">
                <a:solidFill>
                  <a:srgbClr val="000000"/>
                </a:solidFill>
                <a:effectLst/>
                <a:latin typeface="Times New Roman" panose="02020603050405020304" pitchFamily="18" charset="0"/>
                <a:ea typeface="Times New Roman" panose="02020603050405020304" pitchFamily="18" charset="0"/>
              </a:rPr>
              <a:t>(</a:t>
            </a:r>
            <a:r>
              <a:rPr lang="ru-RU" sz="2400" i="1" dirty="0" err="1">
                <a:solidFill>
                  <a:srgbClr val="000000"/>
                </a:solidFill>
                <a:effectLst/>
                <a:latin typeface="Times New Roman" panose="02020603050405020304" pitchFamily="18" charset="0"/>
                <a:ea typeface="Times New Roman" panose="02020603050405020304" pitchFamily="18" charset="0"/>
              </a:rPr>
              <a:t>Content</a:t>
            </a:r>
            <a:r>
              <a:rPr lang="ru-RU" sz="2400" i="1" dirty="0">
                <a:solidFill>
                  <a:srgbClr val="000000"/>
                </a:solidFill>
                <a:effectLst/>
                <a:latin typeface="Times New Roman" panose="02020603050405020304" pitchFamily="18" charset="0"/>
                <a:ea typeface="Times New Roman" panose="02020603050405020304" pitchFamily="18" charset="0"/>
              </a:rPr>
              <a:t> </a:t>
            </a:r>
            <a:r>
              <a:rPr lang="ru-RU" sz="2400" i="1" dirty="0" err="1">
                <a:solidFill>
                  <a:srgbClr val="000000"/>
                </a:solidFill>
                <a:effectLst/>
                <a:latin typeface="Times New Roman" panose="02020603050405020304" pitchFamily="18" charset="0"/>
                <a:ea typeface="Times New Roman" panose="02020603050405020304" pitchFamily="18" charset="0"/>
              </a:rPr>
              <a:t>Provider</a:t>
            </a:r>
            <a:r>
              <a:rPr lang="ru-RU" sz="2400" i="1" dirty="0">
                <a:solidFill>
                  <a:srgbClr val="000000"/>
                </a:solidFill>
                <a:effectLst/>
                <a:latin typeface="Times New Roman" panose="02020603050405020304" pitchFamily="18" charset="0"/>
                <a:ea typeface="Times New Roman" panose="02020603050405020304" pitchFamily="18" charset="0"/>
              </a:rPr>
              <a:t>)</a:t>
            </a:r>
            <a:r>
              <a:rPr lang="ru-RU" sz="2400" dirty="0">
                <a:solidFill>
                  <a:srgbClr val="000000"/>
                </a:solidFill>
                <a:effectLst/>
                <a:latin typeface="Times New Roman" panose="02020603050405020304" pitchFamily="18" charset="0"/>
                <a:ea typeface="Times New Roman" panose="02020603050405020304" pitchFamily="18" charset="0"/>
              </a:rPr>
              <a:t> служат для предоставления доступа к данным программы другим приложениям. Данные программы могут храниться в файловой системе, базе данных </a:t>
            </a:r>
            <a:r>
              <a:rPr lang="ru-RU" sz="2400" dirty="0" err="1">
                <a:solidFill>
                  <a:srgbClr val="000000"/>
                </a:solidFill>
                <a:effectLst/>
                <a:latin typeface="Times New Roman" panose="02020603050405020304" pitchFamily="18" charset="0"/>
                <a:ea typeface="Times New Roman" panose="02020603050405020304" pitchFamily="18" charset="0"/>
              </a:rPr>
              <a:t>SQLite</a:t>
            </a:r>
            <a:r>
              <a:rPr lang="ru-RU" sz="2400" dirty="0">
                <a:solidFill>
                  <a:srgbClr val="000000"/>
                </a:solidFill>
                <a:effectLst/>
                <a:latin typeface="Times New Roman" panose="02020603050405020304" pitchFamily="18" charset="0"/>
                <a:ea typeface="Times New Roman" panose="02020603050405020304" pitchFamily="18" charset="0"/>
              </a:rPr>
              <a:t> или в других хранилищах данных. Например, в системе Android имеется Контент-провайдер, который управляет информацией о контактах пользователя, поэтому любое приложение с соответствующими правами может сделать запрос на чтение и запись информации какого-либо контакта. Контент-провайдер может быть также полезен для чтения и записи приватных данных приложения, не предназначенных для доступа извне. Контент- провайдеры не задействуются при обмене информацией между разными программами. Это значит, что вы можете настраивать собственные объекты </a:t>
            </a:r>
            <a:r>
              <a:rPr lang="ru-RU" sz="2400" dirty="0" err="1">
                <a:solidFill>
                  <a:srgbClr val="000000"/>
                </a:solidFill>
                <a:effectLst/>
                <a:latin typeface="Courier New" panose="02070309020205020404" pitchFamily="49" charset="0"/>
                <a:ea typeface="Times New Roman" panose="02020603050405020304" pitchFamily="18" charset="0"/>
              </a:rPr>
              <a:t>Content</a:t>
            </a:r>
            <a:r>
              <a:rPr lang="ru-RU" sz="2400" dirty="0">
                <a:solidFill>
                  <a:srgbClr val="000000"/>
                </a:solidFill>
                <a:effectLst/>
                <a:latin typeface="Courier New" panose="02070309020205020404" pitchFamily="49" charset="0"/>
                <a:ea typeface="Times New Roman" panose="02020603050405020304" pitchFamily="18" charset="0"/>
              </a:rPr>
              <a:t> </a:t>
            </a:r>
            <a:r>
              <a:rPr lang="ru-RU" sz="2400" dirty="0" err="1">
                <a:solidFill>
                  <a:srgbClr val="000000"/>
                </a:solidFill>
                <a:effectLst/>
                <a:latin typeface="Courier New" panose="02070309020205020404" pitchFamily="49" charset="0"/>
                <a:ea typeface="Times New Roman" panose="02020603050405020304" pitchFamily="18" charset="0"/>
              </a:rPr>
              <a:t>Provider</a:t>
            </a:r>
            <a:r>
              <a:rPr lang="ru-RU" sz="2400" dirty="0">
                <a:solidFill>
                  <a:srgbClr val="000000"/>
                </a:solidFill>
                <a:effectLst/>
                <a:latin typeface="Times New Roman" panose="02020603050405020304" pitchFamily="18" charset="0"/>
                <a:ea typeface="Times New Roman" panose="02020603050405020304" pitchFamily="18" charset="0"/>
              </a:rPr>
              <a:t>, открывая к ним доступ из других приложений, а также использовать чужие источники, чтобы работать с данными, которые открыли для вас внешние программы.</a:t>
            </a:r>
            <a:endParaRPr lang="ru-RU" sz="2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2733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5" name="TextBox 4">
            <a:extLst>
              <a:ext uri="{FF2B5EF4-FFF2-40B4-BE49-F238E27FC236}">
                <a16:creationId xmlns:a16="http://schemas.microsoft.com/office/drawing/2014/main" id="{3E632E90-E37F-49AA-91E0-5BE071D993D0}"/>
              </a:ext>
            </a:extLst>
          </p:cNvPr>
          <p:cNvSpPr txBox="1"/>
          <p:nvPr/>
        </p:nvSpPr>
        <p:spPr>
          <a:xfrm>
            <a:off x="332509" y="968569"/>
            <a:ext cx="11205556" cy="1905330"/>
          </a:xfrm>
          <a:prstGeom prst="rect">
            <a:avLst/>
          </a:prstGeom>
          <a:noFill/>
        </p:spPr>
        <p:txBody>
          <a:bodyPr wrap="square">
            <a:spAutoFit/>
          </a:bodyPr>
          <a:lstStyle/>
          <a:p>
            <a:pPr indent="180340" algn="just">
              <a:lnSpc>
                <a:spcPct val="107000"/>
              </a:lnSpc>
              <a:spcAft>
                <a:spcPts val="0"/>
              </a:spcAft>
            </a:pPr>
            <a:r>
              <a:rPr lang="ru-RU" sz="2800" b="1" i="1" dirty="0">
                <a:effectLst/>
                <a:latin typeface="Times New Roman" panose="02020603050405020304" pitchFamily="18" charset="0"/>
                <a:ea typeface="Calibri" panose="020F0502020204030204" pitchFamily="34" charset="0"/>
              </a:rPr>
              <a:t>4. Приемник широковещательных сообщений</a:t>
            </a:r>
            <a:r>
              <a:rPr lang="ru-RU" sz="2800" dirty="0">
                <a:effectLst/>
                <a:latin typeface="Times New Roman" panose="02020603050405020304" pitchFamily="18" charset="0"/>
                <a:ea typeface="Calibri" panose="020F0502020204030204" pitchFamily="34" charset="0"/>
              </a:rPr>
              <a:t> </a:t>
            </a:r>
            <a:r>
              <a:rPr lang="ru-RU" sz="2800" i="1" dirty="0">
                <a:effectLst/>
                <a:latin typeface="Times New Roman" panose="02020603050405020304" pitchFamily="18" charset="0"/>
                <a:ea typeface="Calibri" panose="020F0502020204030204" pitchFamily="34" charset="0"/>
              </a:rPr>
              <a:t>(</a:t>
            </a:r>
            <a:r>
              <a:rPr lang="ru-RU" sz="2800" i="1" dirty="0" err="1">
                <a:effectLst/>
                <a:latin typeface="Times New Roman" panose="02020603050405020304" pitchFamily="18" charset="0"/>
                <a:ea typeface="Calibri" panose="020F0502020204030204" pitchFamily="34" charset="0"/>
              </a:rPr>
              <a:t>Broadcast</a:t>
            </a:r>
            <a:r>
              <a:rPr lang="ru-RU" sz="2800" i="1" dirty="0">
                <a:effectLst/>
                <a:latin typeface="Times New Roman" panose="02020603050405020304" pitchFamily="18" charset="0"/>
                <a:ea typeface="Calibri" panose="020F0502020204030204" pitchFamily="34" charset="0"/>
              </a:rPr>
              <a:t> </a:t>
            </a:r>
            <a:r>
              <a:rPr lang="ru-RU" sz="2800" i="1" dirty="0" err="1">
                <a:effectLst/>
                <a:latin typeface="Times New Roman" panose="02020603050405020304" pitchFamily="18" charset="0"/>
                <a:ea typeface="Calibri" panose="020F0502020204030204" pitchFamily="34" charset="0"/>
              </a:rPr>
              <a:t>Receiver</a:t>
            </a:r>
            <a:r>
              <a:rPr lang="ru-RU" sz="2800" i="1" dirty="0">
                <a:effectLst/>
                <a:latin typeface="Times New Roman" panose="02020603050405020304" pitchFamily="18"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служит для получения информации о внешних событиях и реакции на них. Большинство таких сообщений порождаются системой, например, сообщение о том, что экран отключился или низкий заряд батареи.</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8046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099C2A-795B-4A5B-96DD-843DF73145D0}"/>
              </a:ext>
            </a:extLst>
          </p:cNvPr>
          <p:cNvSpPr>
            <a:spLocks noGrp="1"/>
          </p:cNvSpPr>
          <p:nvPr>
            <p:ph type="title"/>
          </p:nvPr>
        </p:nvSpPr>
        <p:spPr>
          <a:xfrm>
            <a:off x="838200" y="0"/>
            <a:ext cx="10515600" cy="831273"/>
          </a:xfrm>
        </p:spPr>
        <p:txBody>
          <a:bodyPr>
            <a:normAutofit/>
          </a:bodyPr>
          <a:lstStyle/>
          <a:p>
            <a:pPr algn="ctr"/>
            <a:r>
              <a:rPr lang="en-US" sz="4000" b="1" dirty="0">
                <a:latin typeface="Times New Roman" panose="02020603050405020304" pitchFamily="18" charset="0"/>
                <a:cs typeface="Times New Roman" panose="02020603050405020304" pitchFamily="18" charset="0"/>
              </a:rPr>
              <a:t>1. </a:t>
            </a:r>
            <a:r>
              <a:rPr lang="ru-RU" sz="4000" b="1" dirty="0">
                <a:latin typeface="Times New Roman" panose="02020603050405020304" pitchFamily="18" charset="0"/>
                <a:cs typeface="Times New Roman" panose="02020603050405020304" pitchFamily="18" charset="0"/>
              </a:rPr>
              <a:t>Компоненты приложения</a:t>
            </a:r>
          </a:p>
        </p:txBody>
      </p:sp>
      <p:sp>
        <p:nvSpPr>
          <p:cNvPr id="6" name="TextBox 5">
            <a:extLst>
              <a:ext uri="{FF2B5EF4-FFF2-40B4-BE49-F238E27FC236}">
                <a16:creationId xmlns:a16="http://schemas.microsoft.com/office/drawing/2014/main" id="{83C65F16-0E90-497C-8382-F61B688C1E52}"/>
              </a:ext>
            </a:extLst>
          </p:cNvPr>
          <p:cNvSpPr txBox="1"/>
          <p:nvPr/>
        </p:nvSpPr>
        <p:spPr>
          <a:xfrm>
            <a:off x="277091" y="831273"/>
            <a:ext cx="11637818" cy="5593519"/>
          </a:xfrm>
          <a:prstGeom prst="rect">
            <a:avLst/>
          </a:prstGeom>
          <a:noFill/>
        </p:spPr>
        <p:txBody>
          <a:bodyPr wrap="square">
            <a:spAutoFit/>
          </a:bodyPr>
          <a:lstStyle/>
          <a:p>
            <a:pPr indent="180340" algn="just">
              <a:lnSpc>
                <a:spcPct val="107000"/>
              </a:lnSpc>
              <a:spcAft>
                <a:spcPts val="0"/>
              </a:spcAft>
            </a:pPr>
            <a:r>
              <a:rPr lang="ru-RU" sz="2800" dirty="0">
                <a:effectLst/>
                <a:latin typeface="Times New Roman" panose="02020603050405020304" pitchFamily="18" charset="0"/>
                <a:ea typeface="Calibri" panose="020F0502020204030204" pitchFamily="34" charset="0"/>
              </a:rPr>
              <a:t>Намерения </a:t>
            </a:r>
            <a:r>
              <a:rPr lang="ru-RU" sz="2800" dirty="0">
                <a:effectLst/>
                <a:latin typeface="Courier New" panose="02070309020205020404" pitchFamily="49" charset="0"/>
                <a:ea typeface="Calibri" panose="020F0502020204030204" pitchFamily="34" charset="0"/>
              </a:rPr>
              <a:t>(</a:t>
            </a:r>
            <a:r>
              <a:rPr lang="ru-RU" sz="2800" dirty="0" err="1">
                <a:effectLst/>
                <a:latin typeface="Courier New" panose="02070309020205020404" pitchFamily="49" charset="0"/>
                <a:ea typeface="Calibri" panose="020F0502020204030204" pitchFamily="34" charset="0"/>
              </a:rPr>
              <a:t>Intent</a:t>
            </a:r>
            <a:r>
              <a:rPr lang="ru-RU" sz="2800" dirty="0">
                <a:effectLst/>
                <a:latin typeface="Courier New" panose="02070309020205020404" pitchFamily="49" charset="0"/>
                <a:ea typeface="Calibri" panose="020F0502020204030204" pitchFamily="34" charset="0"/>
              </a:rPr>
              <a:t>)</a:t>
            </a:r>
            <a:r>
              <a:rPr lang="ru-RU" sz="2800" dirty="0">
                <a:effectLst/>
                <a:latin typeface="Times New Roman" panose="02020603050405020304" pitchFamily="18" charset="0"/>
                <a:ea typeface="Calibri" panose="020F0502020204030204" pitchFamily="34" charset="0"/>
              </a:rPr>
              <a:t> - система передачи сообщений между приложениями. Используя Намерения, можно транслировать сообщения на системном уровне или для конкретных Активностей или Сервисов. Таким образом диктуется необходимость выполнения заданных действий. После этого Android сам определяет компоненты, которые должны обработать поступивший запрос. Объекты-экземпляры класса </a:t>
            </a:r>
            <a:r>
              <a:rPr lang="ru-RU" sz="2800" dirty="0" err="1">
                <a:effectLst/>
                <a:latin typeface="Courier New" panose="02070309020205020404" pitchFamily="49" charset="0"/>
                <a:ea typeface="Calibri" panose="020F0502020204030204" pitchFamily="34" charset="0"/>
              </a:rPr>
              <a:t>Intent</a:t>
            </a:r>
            <a:r>
              <a:rPr lang="ru-RU" sz="2800" dirty="0">
                <a:effectLst/>
                <a:latin typeface="Times New Roman" panose="02020603050405020304" pitchFamily="18" charset="0"/>
                <a:ea typeface="Calibri" panose="020F0502020204030204" pitchFamily="34" charset="0"/>
              </a:rPr>
              <a:t> используются для передачи сообщений между основными компонентами приложений. Экземпляр класса </a:t>
            </a:r>
            <a:r>
              <a:rPr lang="ru-RU" sz="2800" dirty="0" err="1">
                <a:effectLst/>
                <a:latin typeface="Courier New" panose="02070309020205020404" pitchFamily="49" charset="0"/>
                <a:ea typeface="Calibri" panose="020F0502020204030204" pitchFamily="34" charset="0"/>
              </a:rPr>
              <a:t>Intent</a:t>
            </a:r>
            <a:r>
              <a:rPr lang="ru-RU" sz="2800" dirty="0">
                <a:effectLst/>
                <a:latin typeface="Times New Roman" panose="02020603050405020304" pitchFamily="18" charset="0"/>
                <a:ea typeface="Calibri" panose="020F0502020204030204" pitchFamily="34" charset="0"/>
              </a:rPr>
              <a:t> представляет собой структуру данных, содержащую описание операции, которая должна быть выполнена, и обычно используется для запуска активности или сервиса. В случае с приемниками широковещательных сообщений объект </a:t>
            </a:r>
            <a:r>
              <a:rPr lang="ru-RU" sz="2800" dirty="0" err="1">
                <a:effectLst/>
                <a:latin typeface="Courier New" panose="02070309020205020404" pitchFamily="49" charset="0"/>
                <a:ea typeface="Calibri" panose="020F0502020204030204" pitchFamily="34" charset="0"/>
              </a:rPr>
              <a:t>Intent</a:t>
            </a:r>
            <a:r>
              <a:rPr lang="ru-RU" sz="2800" dirty="0">
                <a:effectLst/>
                <a:latin typeface="Times New Roman" panose="02020603050405020304" pitchFamily="18" charset="0"/>
                <a:ea typeface="Calibri" panose="020F0502020204030204" pitchFamily="34" charset="0"/>
              </a:rPr>
              <a:t> содержит описание события, которое произошло или было объявлено.</a:t>
            </a:r>
            <a:endParaRPr lang="ru-RU" sz="32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5097856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3570</Words>
  <Application>Microsoft Office PowerPoint</Application>
  <PresentationFormat>Широкоэкранный</PresentationFormat>
  <Paragraphs>151</Paragraphs>
  <Slides>42</Slides>
  <Notes>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42</vt:i4>
      </vt:variant>
    </vt:vector>
  </HeadingPairs>
  <TitlesOfParts>
    <vt:vector size="50" baseType="lpstr">
      <vt:lpstr>Arial</vt:lpstr>
      <vt:lpstr>Calibri</vt:lpstr>
      <vt:lpstr>Calibri Light</vt:lpstr>
      <vt:lpstr>Courier New</vt:lpstr>
      <vt:lpstr>Mangal</vt:lpstr>
      <vt:lpstr>Symbol</vt:lpstr>
      <vt:lpstr>Times New Roman</vt:lpstr>
      <vt:lpstr>Тема Office</vt:lpstr>
      <vt:lpstr>МДК.01.03  Разработка мобильных приложений</vt:lpstr>
      <vt:lpstr>Тема занятия:</vt:lpstr>
      <vt:lpstr>Презентация PowerPoint</vt:lpstr>
      <vt:lpstr>1. Компоненты приложения</vt:lpstr>
      <vt:lpstr>1. Компоненты приложения</vt:lpstr>
      <vt:lpstr>1. Компоненты приложения</vt:lpstr>
      <vt:lpstr>1. Компоненты приложения</vt:lpstr>
      <vt:lpstr>1. Компоненты приложения</vt:lpstr>
      <vt:lpstr>1. Компоненты приложения</vt:lpstr>
      <vt:lpstr>1. Компоненты приложения</vt:lpstr>
      <vt:lpstr>Презентация PowerPoint</vt:lpstr>
      <vt:lpstr>2. Приоритеты приложений и состояния процессов</vt:lpstr>
      <vt:lpstr>2. Приоритеты приложений и состояния процессов</vt:lpstr>
      <vt:lpstr>2. Приоритеты приложений и состояния процессов</vt:lpstr>
      <vt:lpstr>2. Приоритеты приложений и состояния процессов</vt:lpstr>
      <vt:lpstr>2. Приоритеты приложений и состояния процессов</vt:lpstr>
      <vt:lpstr>2. Приоритеты приложений и состояния процессов</vt:lpstr>
      <vt:lpstr>Презентация PowerPoint</vt:lpstr>
      <vt:lpstr>3. Манифест приложения</vt:lpstr>
      <vt:lpstr>3. Манифест приложения</vt:lpstr>
      <vt:lpstr>3. Манифест приложения</vt:lpstr>
      <vt:lpstr>3. Манифест приложения</vt:lpstr>
      <vt:lpstr>3. Манифест приложения</vt:lpstr>
      <vt:lpstr>3. Манифест приложения</vt:lpstr>
      <vt:lpstr>Презентация PowerPoint</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4. Класс Activity. Жизненный цикл приложения</vt:lpstr>
      <vt:lpstr>Презентация PowerPoint</vt:lpstr>
      <vt:lpstr>5. Класс Application</vt:lpstr>
      <vt:lpstr>5. Класс Application</vt:lpstr>
      <vt:lpstr>5. Класс Application</vt:lpstr>
      <vt:lpstr>5. Класс Application</vt:lpstr>
      <vt:lpstr>5. Класс Application</vt:lpstr>
      <vt:lpstr>КОНТРОЛЬНЫЕ ВОПРОСЫ</vt:lpstr>
      <vt:lpstr>КОНТРОЛЬНЫЕ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МДК.01.03  Разработка мобильных приложений</dc:title>
  <dc:creator>Дарья Приходько</dc:creator>
  <cp:lastModifiedBy>Татьяна Косыгина</cp:lastModifiedBy>
  <cp:revision>9</cp:revision>
  <dcterms:created xsi:type="dcterms:W3CDTF">2023-09-05T19:53:07Z</dcterms:created>
  <dcterms:modified xsi:type="dcterms:W3CDTF">2024-01-13T03:14:08Z</dcterms:modified>
</cp:coreProperties>
</file>