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9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Activ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20838" y="1964267"/>
            <a:ext cx="8339287" cy="2421464"/>
          </a:xfrm>
        </p:spPr>
        <p:txBody>
          <a:bodyPr/>
          <a:lstStyle/>
          <a:p>
            <a:r>
              <a:rPr lang="ru-RU" dirty="0" smtClean="0"/>
              <a:t>Жизненный </a:t>
            </a:r>
            <a:r>
              <a:rPr lang="ru-RU" dirty="0" smtClean="0"/>
              <a:t>цикл </a:t>
            </a:r>
            <a:r>
              <a:rPr lang="ru-RU" dirty="0" err="1" smtClean="0"/>
              <a:t>активити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04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33555"/>
            <a:ext cx="10916727" cy="1456267"/>
          </a:xfrm>
        </p:spPr>
        <p:txBody>
          <a:bodyPr>
            <a:normAutofit fontScale="90000"/>
          </a:bodyPr>
          <a:lstStyle/>
          <a:p>
            <a:r>
              <a:rPr lang="ru-RU" dirty="0"/>
              <a:t>Каждый раз при создании нового приложения по умолчанию создается класс главного экрана приложения — </a:t>
            </a:r>
            <a:r>
              <a:rPr lang="ru-RU" dirty="0" err="1" smtClean="0"/>
              <a:t>Main</a:t>
            </a:r>
            <a:r>
              <a:rPr lang="ru-RU" dirty="0" smtClean="0"/>
              <a:t> </a:t>
            </a:r>
            <a:r>
              <a:rPr lang="ru-RU" dirty="0" err="1" smtClean="0"/>
              <a:t>Activity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142067"/>
            <a:ext cx="10770078" cy="4552031"/>
          </a:xfrm>
        </p:spPr>
        <p:txBody>
          <a:bodyPr/>
          <a:lstStyle/>
          <a:p>
            <a:r>
              <a:rPr lang="ru-RU" dirty="0"/>
              <a:t>Когда пользователь нажимает ярлык приложения, система запускает </a:t>
            </a:r>
            <a:r>
              <a:rPr lang="ru-RU" dirty="0" err="1"/>
              <a:t>активити</a:t>
            </a:r>
            <a:r>
              <a:rPr lang="ru-RU" dirty="0"/>
              <a:t>, которое указано как стартовое в манифесте приложения. </a:t>
            </a:r>
            <a:endParaRPr lang="ru-RU" dirty="0" smtClean="0"/>
          </a:p>
          <a:p>
            <a:r>
              <a:rPr lang="ru-RU" dirty="0" smtClean="0"/>
              <a:t>По </a:t>
            </a:r>
            <a:r>
              <a:rPr lang="ru-RU" dirty="0"/>
              <a:t>умолчанию это </a:t>
            </a:r>
            <a:r>
              <a:rPr lang="ru-RU" dirty="0" err="1"/>
              <a:t>MainActivity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После </a:t>
            </a:r>
            <a:r>
              <a:rPr lang="ru-RU" dirty="0"/>
              <a:t>запуска мы видим </a:t>
            </a:r>
            <a:r>
              <a:rPr lang="ru-RU" dirty="0" err="1"/>
              <a:t>активити</a:t>
            </a:r>
            <a:r>
              <a:rPr lang="ru-RU" dirty="0"/>
              <a:t> на экране. </a:t>
            </a:r>
            <a:endParaRPr lang="ru-RU" dirty="0" smtClean="0"/>
          </a:p>
          <a:p>
            <a:r>
              <a:rPr lang="ru-RU" dirty="0" smtClean="0"/>
              <a:t>Мы </a:t>
            </a:r>
            <a:r>
              <a:rPr lang="ru-RU" dirty="0"/>
              <a:t>можем свернуть его или открыть другое приложение, экран настроек и т.д. При этом наше </a:t>
            </a:r>
            <a:r>
              <a:rPr lang="ru-RU" dirty="0" err="1"/>
              <a:t>активити</a:t>
            </a:r>
            <a:r>
              <a:rPr lang="ru-RU" dirty="0"/>
              <a:t> уходит на второй план и перестает быть видимым. </a:t>
            </a:r>
            <a:endParaRPr lang="ru-RU" dirty="0" smtClean="0"/>
          </a:p>
          <a:p>
            <a:r>
              <a:rPr lang="ru-RU" dirty="0" smtClean="0"/>
              <a:t>Однако </a:t>
            </a:r>
            <a:r>
              <a:rPr lang="ru-RU" dirty="0"/>
              <a:t>оно не уничтожается, а продолжает работать в фоне, и мы можем в любой момент к нему вернуться. </a:t>
            </a:r>
            <a:endParaRPr lang="ru-RU" dirty="0" smtClean="0"/>
          </a:p>
          <a:p>
            <a:r>
              <a:rPr lang="ru-RU" dirty="0" smtClean="0"/>
              <a:t>Наконец</a:t>
            </a:r>
            <a:r>
              <a:rPr lang="ru-RU" dirty="0"/>
              <a:t>, мы можем совсем закрыть приложение, или его может закрыть система, если ей будет не хватать оперативной памяти. Тогда </a:t>
            </a:r>
            <a:r>
              <a:rPr lang="ru-RU" dirty="0" err="1"/>
              <a:t>активити</a:t>
            </a:r>
            <a:r>
              <a:rPr lang="ru-RU" dirty="0"/>
              <a:t> прекратит свою работу и будет уничтожено</a:t>
            </a:r>
            <a:r>
              <a:rPr lang="ru-RU" dirty="0" smtClean="0"/>
              <a:t>.</a:t>
            </a:r>
          </a:p>
          <a:p>
            <a:r>
              <a:rPr lang="ru-RU" dirty="0"/>
              <a:t>Кроме того, </a:t>
            </a:r>
            <a:r>
              <a:rPr lang="ru-RU" dirty="0" err="1"/>
              <a:t>активити</a:t>
            </a:r>
            <a:r>
              <a:rPr lang="ru-RU" dirty="0"/>
              <a:t> может пересоздаваться — уничтожаться и создаваться заново. Это происходит при событиях изменения конфигурации, таких как поворот устройства из портретной ориентации в альбомную (и обратно), смена размера экрана или языка интерфейса.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089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события </a:t>
            </a:r>
            <a:r>
              <a:rPr lang="ru-RU" dirty="0"/>
              <a:t>жизненного цикла, всего их шесть: ON_CREATE, ON_START, ON_RESUME, ON_PAUSE, ON_STOP и ON_DESTROY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088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439" y="120769"/>
            <a:ext cx="10839089" cy="6616461"/>
          </a:xfrm>
        </p:spPr>
        <p:txBody>
          <a:bodyPr>
            <a:normAutofit/>
          </a:bodyPr>
          <a:lstStyle/>
          <a:p>
            <a:r>
              <a:rPr lang="ru-RU" sz="2000" dirty="0"/>
              <a:t>Когда </a:t>
            </a:r>
            <a:r>
              <a:rPr lang="ru-RU" sz="2000" dirty="0" err="1"/>
              <a:t>активити</a:t>
            </a:r>
            <a:r>
              <a:rPr lang="ru-RU" sz="2000" dirty="0"/>
              <a:t> запускается системой, оно инициализируется (INITIALIZED) и происходит событие ON_CREATE. При этом </a:t>
            </a:r>
            <a:r>
              <a:rPr lang="ru-RU" sz="2000" dirty="0" err="1"/>
              <a:t>активити</a:t>
            </a:r>
            <a:r>
              <a:rPr lang="ru-RU" sz="2000" dirty="0"/>
              <a:t> переходит к состоянию “создано” (CREATED). В этот момент должен инициализироваться пользовательский интерфейс, поскольку </a:t>
            </a:r>
            <a:r>
              <a:rPr lang="ru-RU" sz="2000" dirty="0" err="1"/>
              <a:t>активити</a:t>
            </a:r>
            <a:r>
              <a:rPr lang="ru-RU" sz="2000" dirty="0"/>
              <a:t> готовится отобразиться пользователю. </a:t>
            </a:r>
            <a:endParaRPr lang="ru-RU" sz="2000" dirty="0" smtClean="0"/>
          </a:p>
          <a:p>
            <a:r>
              <a:rPr lang="ru-RU" sz="2000" dirty="0" smtClean="0"/>
              <a:t>Далее </a:t>
            </a:r>
            <a:r>
              <a:rPr lang="ru-RU" sz="2000" dirty="0"/>
              <a:t>происходит событие ON_START и </a:t>
            </a:r>
            <a:r>
              <a:rPr lang="ru-RU" sz="2000" dirty="0" err="1"/>
              <a:t>активити</a:t>
            </a:r>
            <a:r>
              <a:rPr lang="ru-RU" sz="2000" dirty="0"/>
              <a:t> переходит к состоянию “запущено” (STARTED). </a:t>
            </a:r>
            <a:endParaRPr lang="ru-RU" sz="2000" dirty="0" smtClean="0"/>
          </a:p>
          <a:p>
            <a:r>
              <a:rPr lang="ru-RU" sz="2000" dirty="0" smtClean="0"/>
              <a:t>Следующее </a:t>
            </a:r>
            <a:r>
              <a:rPr lang="ru-RU" sz="2000" dirty="0"/>
              <a:t>событие ON_RESUME. </a:t>
            </a:r>
            <a:r>
              <a:rPr lang="ru-RU" sz="2000" dirty="0" err="1"/>
              <a:t>Активити</a:t>
            </a:r>
            <a:r>
              <a:rPr lang="ru-RU" sz="2000" dirty="0"/>
              <a:t> переходит в состояние — RESUMED (возобновлено) — выходит на передний план, получает фокус и отображается пользователю. </a:t>
            </a:r>
            <a:endParaRPr lang="ru-RU" sz="2000" dirty="0" smtClean="0"/>
          </a:p>
          <a:p>
            <a:r>
              <a:rPr lang="ru-RU" sz="2000" dirty="0" smtClean="0"/>
              <a:t>Если </a:t>
            </a:r>
            <a:r>
              <a:rPr lang="ru-RU" sz="2000" dirty="0" err="1"/>
              <a:t>активити</a:t>
            </a:r>
            <a:r>
              <a:rPr lang="ru-RU" sz="2000" dirty="0"/>
              <a:t> в процессе работы теряет фокус и частично перекрывается, например, диалоговым окном или другим </a:t>
            </a:r>
            <a:r>
              <a:rPr lang="ru-RU" sz="2000" dirty="0" err="1"/>
              <a:t>активити</a:t>
            </a:r>
            <a:r>
              <a:rPr lang="ru-RU" sz="2000" dirty="0"/>
              <a:t>, то переходит обратно в состояние STARTED. При этом происходит событие ON_PAUSE. В этом состоянии </a:t>
            </a:r>
            <a:r>
              <a:rPr lang="ru-RU" sz="2000" dirty="0" err="1"/>
              <a:t>активити</a:t>
            </a:r>
            <a:r>
              <a:rPr lang="ru-RU" sz="2000" dirty="0"/>
              <a:t> приостанавливается, но может быть все еще видимым на экране, например, в многооконном режиме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 </a:t>
            </a:r>
            <a:r>
              <a:rPr lang="ru-RU" sz="2000" dirty="0"/>
              <a:t>Если же </a:t>
            </a:r>
            <a:r>
              <a:rPr lang="ru-RU" sz="2000" dirty="0" err="1"/>
              <a:t>активити</a:t>
            </a:r>
            <a:r>
              <a:rPr lang="ru-RU" sz="2000" dirty="0"/>
              <a:t> полностью перекрыто, то система его останавливает и переводит в состояние CREATED. Выполняется событие ON_STOP. </a:t>
            </a:r>
            <a:r>
              <a:rPr lang="ru-RU" sz="2000" dirty="0" err="1"/>
              <a:t>Активити</a:t>
            </a:r>
            <a:r>
              <a:rPr lang="ru-RU" sz="2000" dirty="0"/>
              <a:t> пока не уничтожается системой и может в любой момент возобновить работу. </a:t>
            </a:r>
          </a:p>
        </p:txBody>
      </p:sp>
    </p:spTree>
    <p:extLst>
      <p:ext uri="{BB962C8B-B14F-4D97-AF65-F5344CB8AC3E}">
        <p14:creationId xmlns:p14="http://schemas.microsoft.com/office/powerpoint/2010/main" val="108958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C:\Users\user\Downloads\цикл активити.gif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347" y="105704"/>
            <a:ext cx="8041128" cy="6579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02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C:\Users\v.rusanov\Desktop\fragment_lyfecycl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51" y="198408"/>
            <a:ext cx="6936297" cy="64468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467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5224" y="299049"/>
            <a:ext cx="11033184" cy="1456267"/>
          </a:xfrm>
        </p:spPr>
        <p:txBody>
          <a:bodyPr>
            <a:noAutofit/>
          </a:bodyPr>
          <a:lstStyle/>
          <a:p>
            <a:r>
              <a:rPr lang="ru-RU" sz="2400" b="1" dirty="0"/>
              <a:t>Для обработки событий класс </a:t>
            </a:r>
            <a:r>
              <a:rPr lang="ru-RU" sz="2400" b="1" u="sng" dirty="0" err="1">
                <a:hlinkClick r:id="rId2"/>
              </a:rPr>
              <a:t>Activity</a:t>
            </a:r>
            <a:r>
              <a:rPr lang="ru-RU" sz="2400" b="1" u="sng" dirty="0">
                <a:hlinkClick r:id="rId2"/>
              </a:rPr>
              <a:t> </a:t>
            </a:r>
            <a:r>
              <a:rPr lang="ru-RU" sz="2400" b="1" dirty="0"/>
              <a:t>имеет </a:t>
            </a:r>
            <a:r>
              <a:rPr lang="ru-RU" sz="2400" b="1" dirty="0" err="1"/>
              <a:t>колбеки</a:t>
            </a:r>
            <a:r>
              <a:rPr lang="ru-RU" sz="2400" b="1" dirty="0"/>
              <a:t> — функции обратного вызова, соответствующие каждому событию жизненного цикла.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Например</a:t>
            </a:r>
            <a:r>
              <a:rPr lang="ru-RU" sz="2400" dirty="0"/>
              <a:t>, это уже известная вам функция </a:t>
            </a:r>
            <a:r>
              <a:rPr lang="ru-RU" sz="2400" dirty="0" err="1"/>
              <a:t>onCreate</a:t>
            </a:r>
            <a:r>
              <a:rPr lang="ru-RU" sz="2400" dirty="0"/>
              <a:t>(</a:t>
            </a:r>
            <a:r>
              <a:rPr lang="ru-RU" sz="2400" dirty="0" err="1"/>
              <a:t>savedInstanceState</a:t>
            </a:r>
            <a:r>
              <a:rPr lang="ru-RU" sz="2400" dirty="0"/>
              <a:t>: </a:t>
            </a:r>
            <a:r>
              <a:rPr lang="ru-RU" sz="2400" dirty="0" err="1"/>
              <a:t>Bundle</a:t>
            </a:r>
            <a:r>
              <a:rPr lang="ru-RU" sz="2400" dirty="0"/>
              <a:t>?) {…} в которой происходит инициализация пользовательского интерфейса и вызовы некоторых других функций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Но </a:t>
            </a:r>
            <a:r>
              <a:rPr lang="ru-RU" sz="2400" dirty="0"/>
              <a:t>кроме одноименных функций жизненного цикла, в </a:t>
            </a:r>
            <a:r>
              <a:rPr lang="ru-RU" sz="2400" dirty="0" err="1"/>
              <a:t>активити</a:t>
            </a:r>
            <a:r>
              <a:rPr lang="ru-RU" sz="2400" dirty="0"/>
              <a:t> есть несколько дополнительных, таких как </a:t>
            </a:r>
            <a:r>
              <a:rPr lang="ru-RU" sz="2400" dirty="0" err="1"/>
              <a:t>onPostResume</a:t>
            </a:r>
            <a:r>
              <a:rPr lang="ru-RU" sz="2400" dirty="0"/>
              <a:t>() и </a:t>
            </a:r>
            <a:r>
              <a:rPr lang="ru-RU" sz="2400" dirty="0" err="1"/>
              <a:t>onRestart</a:t>
            </a:r>
            <a:r>
              <a:rPr lang="ru-RU" sz="2400" dirty="0"/>
              <a:t>(). </a:t>
            </a:r>
            <a:endParaRPr lang="ru-RU" sz="2400" dirty="0" smtClean="0"/>
          </a:p>
          <a:p>
            <a:r>
              <a:rPr lang="ru-RU" sz="2400" dirty="0" smtClean="0"/>
              <a:t>Мы </a:t>
            </a:r>
            <a:r>
              <a:rPr lang="ru-RU" sz="2400" dirty="0"/>
              <a:t>их будем использовать в качестве вспомогательных для большей наглядности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Во </a:t>
            </a:r>
            <a:r>
              <a:rPr lang="ru-RU" sz="2400" dirty="0"/>
              <a:t>всех функциях обратного вызова нужно переопределять одноименные методы суперкласса во избежание ошибок.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228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19</TotalTime>
  <Words>447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Небеса</vt:lpstr>
      <vt:lpstr>Жизненный цикл активити</vt:lpstr>
      <vt:lpstr>Каждый раз при создании нового приложения по умолчанию создается класс главного экрана приложения — Main Activity. </vt:lpstr>
      <vt:lpstr>события жизненного цикла, всего их шесть: ON_CREATE, ON_START, ON_RESUME, ON_PAUSE, ON_STOP и ON_DESTROY.</vt:lpstr>
      <vt:lpstr>Презентация PowerPoint</vt:lpstr>
      <vt:lpstr>Презентация PowerPoint</vt:lpstr>
      <vt:lpstr>Презентация PowerPoint</vt:lpstr>
      <vt:lpstr>Для обработки событий класс Activity имеет колбеки — функции обратного вызова, соответствующие каждому событию жизненного цикла.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 цикл активити</dc:title>
  <dc:creator>Татьяна Косыгина</dc:creator>
  <cp:lastModifiedBy>Татьяна Косыгина</cp:lastModifiedBy>
  <cp:revision>5</cp:revision>
  <dcterms:created xsi:type="dcterms:W3CDTF">2022-10-10T04:53:59Z</dcterms:created>
  <dcterms:modified xsi:type="dcterms:W3CDTF">2022-10-10T05:35:19Z</dcterms:modified>
</cp:coreProperties>
</file>