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рья Приходько" userId="0f70e45192d3dffe" providerId="LiveId" clId="{22F4C7F3-0904-48DC-87E1-02FB8E6EF3D8}"/>
    <pc:docChg chg="undo custSel addSld delSld modSld sldOrd">
      <pc:chgData name="Дарья Приходько" userId="0f70e45192d3dffe" providerId="LiveId" clId="{22F4C7F3-0904-48DC-87E1-02FB8E6EF3D8}" dt="2023-09-05T20:51:41.886" v="654"/>
      <pc:docMkLst>
        <pc:docMk/>
      </pc:docMkLst>
      <pc:sldChg chg="modSp new mod">
        <pc:chgData name="Дарья Приходько" userId="0f70e45192d3dffe" providerId="LiveId" clId="{22F4C7F3-0904-48DC-87E1-02FB8E6EF3D8}" dt="2023-09-05T19:55:22.064" v="124" actId="27636"/>
        <pc:sldMkLst>
          <pc:docMk/>
          <pc:sldMk cId="1936037541" sldId="256"/>
        </pc:sldMkLst>
        <pc:spChg chg="mod">
          <ac:chgData name="Дарья Приходько" userId="0f70e45192d3dffe" providerId="LiveId" clId="{22F4C7F3-0904-48DC-87E1-02FB8E6EF3D8}" dt="2023-09-05T19:55:22.064" v="124" actId="27636"/>
          <ac:spMkLst>
            <pc:docMk/>
            <pc:sldMk cId="1936037541" sldId="256"/>
            <ac:spMk id="2" creationId="{71152ABD-2EEC-4D2C-A13C-279805F72746}"/>
          </ac:spMkLst>
        </pc:spChg>
        <pc:spChg chg="mod">
          <ac:chgData name="Дарья Приходько" userId="0f70e45192d3dffe" providerId="LiveId" clId="{22F4C7F3-0904-48DC-87E1-02FB8E6EF3D8}" dt="2023-09-05T19:55:13.795" v="121" actId="1076"/>
          <ac:spMkLst>
            <pc:docMk/>
            <pc:sldMk cId="1936037541" sldId="256"/>
            <ac:spMk id="3" creationId="{588D4675-5498-4B4E-9FC4-2E6B3B2BBEFE}"/>
          </ac:spMkLst>
        </pc:spChg>
      </pc:sldChg>
      <pc:sldChg chg="addSp delSp modSp new mod">
        <pc:chgData name="Дарья Приходько" userId="0f70e45192d3dffe" providerId="LiveId" clId="{22F4C7F3-0904-48DC-87E1-02FB8E6EF3D8}" dt="2023-09-05T19:57:54.656" v="296" actId="20577"/>
        <pc:sldMkLst>
          <pc:docMk/>
          <pc:sldMk cId="339768681" sldId="257"/>
        </pc:sldMkLst>
        <pc:spChg chg="mod">
          <ac:chgData name="Дарья Приходько" userId="0f70e45192d3dffe" providerId="LiveId" clId="{22F4C7F3-0904-48DC-87E1-02FB8E6EF3D8}" dt="2023-09-05T19:57:10.195" v="276" actId="20577"/>
          <ac:spMkLst>
            <pc:docMk/>
            <pc:sldMk cId="339768681" sldId="257"/>
            <ac:spMk id="2" creationId="{73099C2A-795B-4A5B-96DD-843DF73145D0}"/>
          </ac:spMkLst>
        </pc:spChg>
        <pc:spChg chg="del">
          <ac:chgData name="Дарья Приходько" userId="0f70e45192d3dffe" providerId="LiveId" clId="{22F4C7F3-0904-48DC-87E1-02FB8E6EF3D8}" dt="2023-09-05T19:56:23.323" v="180" actId="478"/>
          <ac:spMkLst>
            <pc:docMk/>
            <pc:sldMk cId="339768681" sldId="257"/>
            <ac:spMk id="3" creationId="{6F0DA7B1-B73F-4843-BE7A-CAEA2F09A5AA}"/>
          </ac:spMkLst>
        </pc:spChg>
        <pc:spChg chg="add mod">
          <ac:chgData name="Дарья Приходько" userId="0f70e45192d3dffe" providerId="LiveId" clId="{22F4C7F3-0904-48DC-87E1-02FB8E6EF3D8}" dt="2023-09-05T19:57:54.656" v="296" actId="20577"/>
          <ac:spMkLst>
            <pc:docMk/>
            <pc:sldMk cId="339768681" sldId="257"/>
            <ac:spMk id="4" creationId="{0CC08E6D-F040-46F3-8F7D-1B2AB93C2660}"/>
          </ac:spMkLst>
        </pc:spChg>
      </pc:sldChg>
      <pc:sldChg chg="addSp delSp modSp add del mod">
        <pc:chgData name="Дарья Приходько" userId="0f70e45192d3dffe" providerId="LiveId" clId="{22F4C7F3-0904-48DC-87E1-02FB8E6EF3D8}" dt="2023-09-05T20:28:14.775" v="482" actId="20577"/>
        <pc:sldMkLst>
          <pc:docMk/>
          <pc:sldMk cId="1148326306" sldId="258"/>
        </pc:sldMkLst>
        <pc:spChg chg="mod">
          <ac:chgData name="Дарья Приходько" userId="0f70e45192d3dffe" providerId="LiveId" clId="{22F4C7F3-0904-48DC-87E1-02FB8E6EF3D8}" dt="2023-09-05T20:28:14.775" v="482" actId="20577"/>
          <ac:spMkLst>
            <pc:docMk/>
            <pc:sldMk cId="1148326306" sldId="258"/>
            <ac:spMk id="2" creationId="{73099C2A-795B-4A5B-96DD-843DF73145D0}"/>
          </ac:spMkLst>
        </pc:spChg>
        <pc:spChg chg="del">
          <ac:chgData name="Дарья Приходько" userId="0f70e45192d3dffe" providerId="LiveId" clId="{22F4C7F3-0904-48DC-87E1-02FB8E6EF3D8}" dt="2023-09-05T19:59:24.924" v="387" actId="478"/>
          <ac:spMkLst>
            <pc:docMk/>
            <pc:sldMk cId="1148326306" sldId="258"/>
            <ac:spMk id="3" creationId="{6F0DA7B1-B73F-4843-BE7A-CAEA2F09A5AA}"/>
          </ac:spMkLst>
        </pc:spChg>
        <pc:spChg chg="add del mod">
          <ac:chgData name="Дарья Приходько" userId="0f70e45192d3dffe" providerId="LiveId" clId="{22F4C7F3-0904-48DC-87E1-02FB8E6EF3D8}" dt="2023-09-05T20:24:29.251" v="391" actId="22"/>
          <ac:spMkLst>
            <pc:docMk/>
            <pc:sldMk cId="1148326306" sldId="258"/>
            <ac:spMk id="5" creationId="{3DF8E228-A2E1-4913-B6A6-835CA9F903C1}"/>
          </ac:spMkLst>
        </pc:spChg>
        <pc:spChg chg="add del mod">
          <ac:chgData name="Дарья Приходько" userId="0f70e45192d3dffe" providerId="LiveId" clId="{22F4C7F3-0904-48DC-87E1-02FB8E6EF3D8}" dt="2023-09-05T20:24:41.492" v="399" actId="478"/>
          <ac:spMkLst>
            <pc:docMk/>
            <pc:sldMk cId="1148326306" sldId="258"/>
            <ac:spMk id="7" creationId="{352F4AAB-7BBA-4147-B135-DAC444C578E3}"/>
          </ac:spMkLst>
        </pc:spChg>
        <pc:spChg chg="add mod">
          <ac:chgData name="Дарья Приходько" userId="0f70e45192d3dffe" providerId="LiveId" clId="{22F4C7F3-0904-48DC-87E1-02FB8E6EF3D8}" dt="2023-09-05T20:25:09.899" v="411" actId="1076"/>
          <ac:spMkLst>
            <pc:docMk/>
            <pc:sldMk cId="1148326306" sldId="258"/>
            <ac:spMk id="9" creationId="{69EF3278-78A4-4828-A9BD-5CB521C72E0C}"/>
          </ac:spMkLst>
        </pc:spChg>
      </pc:sldChg>
      <pc:sldChg chg="addSp delSp modSp add mod">
        <pc:chgData name="Дарья Приходько" userId="0f70e45192d3dffe" providerId="LiveId" clId="{22F4C7F3-0904-48DC-87E1-02FB8E6EF3D8}" dt="2023-09-05T19:59:07.120" v="378"/>
        <pc:sldMkLst>
          <pc:docMk/>
          <pc:sldMk cId="940064072" sldId="259"/>
        </pc:sldMkLst>
        <pc:spChg chg="del">
          <ac:chgData name="Дарья Приходько" userId="0f70e45192d3dffe" providerId="LiveId" clId="{22F4C7F3-0904-48DC-87E1-02FB8E6EF3D8}" dt="2023-09-05T19:58:54.884" v="373" actId="478"/>
          <ac:spMkLst>
            <pc:docMk/>
            <pc:sldMk cId="940064072" sldId="259"/>
            <ac:spMk id="2" creationId="{73099C2A-795B-4A5B-96DD-843DF73145D0}"/>
          </ac:spMkLst>
        </pc:spChg>
        <pc:spChg chg="mod">
          <ac:chgData name="Дарья Приходько" userId="0f70e45192d3dffe" providerId="LiveId" clId="{22F4C7F3-0904-48DC-87E1-02FB8E6EF3D8}" dt="2023-09-05T19:59:07.120" v="378"/>
          <ac:spMkLst>
            <pc:docMk/>
            <pc:sldMk cId="940064072" sldId="259"/>
            <ac:spMk id="4" creationId="{0CC08E6D-F040-46F3-8F7D-1B2AB93C2660}"/>
          </ac:spMkLst>
        </pc:spChg>
        <pc:spChg chg="add del mod">
          <ac:chgData name="Дарья Приходько" userId="0f70e45192d3dffe" providerId="LiveId" clId="{22F4C7F3-0904-48DC-87E1-02FB8E6EF3D8}" dt="2023-09-05T19:58:55.677" v="374" actId="478"/>
          <ac:spMkLst>
            <pc:docMk/>
            <pc:sldMk cId="940064072" sldId="259"/>
            <ac:spMk id="5" creationId="{2026CB33-4D34-4B2B-85F9-5FCA3A70A3E6}"/>
          </ac:spMkLst>
        </pc:spChg>
      </pc:sldChg>
      <pc:sldChg chg="modSp add del mod">
        <pc:chgData name="Дарья Приходько" userId="0f70e45192d3dffe" providerId="LiveId" clId="{22F4C7F3-0904-48DC-87E1-02FB8E6EF3D8}" dt="2023-09-05T19:58:48.760" v="371" actId="47"/>
        <pc:sldMkLst>
          <pc:docMk/>
          <pc:sldMk cId="1441559383" sldId="259"/>
        </pc:sldMkLst>
        <pc:spChg chg="mod">
          <ac:chgData name="Дарья Приходько" userId="0f70e45192d3dffe" providerId="LiveId" clId="{22F4C7F3-0904-48DC-87E1-02FB8E6EF3D8}" dt="2023-09-05T19:58:04.167" v="301" actId="20577"/>
          <ac:spMkLst>
            <pc:docMk/>
            <pc:sldMk cId="1441559383" sldId="259"/>
            <ac:spMk id="2" creationId="{73099C2A-795B-4A5B-96DD-843DF73145D0}"/>
          </ac:spMkLst>
        </pc:spChg>
        <pc:spChg chg="mod">
          <ac:chgData name="Дарья Приходько" userId="0f70e45192d3dffe" providerId="LiveId" clId="{22F4C7F3-0904-48DC-87E1-02FB8E6EF3D8}" dt="2023-09-05T19:58:46.693" v="370" actId="20577"/>
          <ac:spMkLst>
            <pc:docMk/>
            <pc:sldMk cId="1441559383" sldId="259"/>
            <ac:spMk id="4" creationId="{0CC08E6D-F040-46F3-8F7D-1B2AB93C2660}"/>
          </ac:spMkLst>
        </pc:spChg>
      </pc:sldChg>
      <pc:sldChg chg="modSp add mod">
        <pc:chgData name="Дарья Приходько" userId="0f70e45192d3dffe" providerId="LiveId" clId="{22F4C7F3-0904-48DC-87E1-02FB8E6EF3D8}" dt="2023-09-05T20:28:18.686" v="485" actId="20577"/>
        <pc:sldMkLst>
          <pc:docMk/>
          <pc:sldMk cId="785966067" sldId="260"/>
        </pc:sldMkLst>
        <pc:spChg chg="mod">
          <ac:chgData name="Дарья Приходько" userId="0f70e45192d3dffe" providerId="LiveId" clId="{22F4C7F3-0904-48DC-87E1-02FB8E6EF3D8}" dt="2023-09-05T20:28:18.686" v="485" actId="20577"/>
          <ac:spMkLst>
            <pc:docMk/>
            <pc:sldMk cId="785966067" sldId="260"/>
            <ac:spMk id="2" creationId="{73099C2A-795B-4A5B-96DD-843DF73145D0}"/>
          </ac:spMkLst>
        </pc:spChg>
        <pc:spChg chg="mod">
          <ac:chgData name="Дарья Приходько" userId="0f70e45192d3dffe" providerId="LiveId" clId="{22F4C7F3-0904-48DC-87E1-02FB8E6EF3D8}" dt="2023-09-05T20:26:27.550" v="428" actId="14100"/>
          <ac:spMkLst>
            <pc:docMk/>
            <pc:sldMk cId="785966067" sldId="260"/>
            <ac:spMk id="9" creationId="{69EF3278-78A4-4828-A9BD-5CB521C72E0C}"/>
          </ac:spMkLst>
        </pc:spChg>
      </pc:sldChg>
      <pc:sldChg chg="modSp add mod">
        <pc:chgData name="Дарья Приходько" userId="0f70e45192d3dffe" providerId="LiveId" clId="{22F4C7F3-0904-48DC-87E1-02FB8E6EF3D8}" dt="2023-09-05T20:28:23.828" v="488" actId="20577"/>
        <pc:sldMkLst>
          <pc:docMk/>
          <pc:sldMk cId="3793125323" sldId="261"/>
        </pc:sldMkLst>
        <pc:spChg chg="mod">
          <ac:chgData name="Дарья Приходько" userId="0f70e45192d3dffe" providerId="LiveId" clId="{22F4C7F3-0904-48DC-87E1-02FB8E6EF3D8}" dt="2023-09-05T20:28:23.828" v="488" actId="20577"/>
          <ac:spMkLst>
            <pc:docMk/>
            <pc:sldMk cId="3793125323" sldId="261"/>
            <ac:spMk id="2" creationId="{73099C2A-795B-4A5B-96DD-843DF73145D0}"/>
          </ac:spMkLst>
        </pc:spChg>
        <pc:spChg chg="mod">
          <ac:chgData name="Дарья Приходько" userId="0f70e45192d3dffe" providerId="LiveId" clId="{22F4C7F3-0904-48DC-87E1-02FB8E6EF3D8}" dt="2023-09-05T20:27:15.662" v="444" actId="1076"/>
          <ac:spMkLst>
            <pc:docMk/>
            <pc:sldMk cId="3793125323" sldId="261"/>
            <ac:spMk id="9" creationId="{69EF3278-78A4-4828-A9BD-5CB521C72E0C}"/>
          </ac:spMkLst>
        </pc:spChg>
      </pc:sldChg>
      <pc:sldChg chg="addSp delSp modSp add mod">
        <pc:chgData name="Дарья Приходько" userId="0f70e45192d3dffe" providerId="LiveId" clId="{22F4C7F3-0904-48DC-87E1-02FB8E6EF3D8}" dt="2023-09-05T20:30:00.600" v="511" actId="1076"/>
        <pc:sldMkLst>
          <pc:docMk/>
          <pc:sldMk cId="3131185275" sldId="262"/>
        </pc:sldMkLst>
        <pc:spChg chg="mod">
          <ac:chgData name="Дарья Приходько" userId="0f70e45192d3dffe" providerId="LiveId" clId="{22F4C7F3-0904-48DC-87E1-02FB8E6EF3D8}" dt="2023-09-05T20:28:09.780" v="479" actId="20577"/>
          <ac:spMkLst>
            <pc:docMk/>
            <pc:sldMk cId="3131185275" sldId="262"/>
            <ac:spMk id="2" creationId="{73099C2A-795B-4A5B-96DD-843DF73145D0}"/>
          </ac:spMkLst>
        </pc:spChg>
        <pc:spChg chg="add del">
          <ac:chgData name="Дарья Приходько" userId="0f70e45192d3dffe" providerId="LiveId" clId="{22F4C7F3-0904-48DC-87E1-02FB8E6EF3D8}" dt="2023-09-05T20:28:46.563" v="490" actId="22"/>
          <ac:spMkLst>
            <pc:docMk/>
            <pc:sldMk cId="3131185275" sldId="262"/>
            <ac:spMk id="5" creationId="{CADA8838-1753-40DC-B44A-9B4909D56B49}"/>
          </ac:spMkLst>
        </pc:spChg>
        <pc:spChg chg="add mod">
          <ac:chgData name="Дарья Приходько" userId="0f70e45192d3dffe" providerId="LiveId" clId="{22F4C7F3-0904-48DC-87E1-02FB8E6EF3D8}" dt="2023-09-05T20:30:00.600" v="511" actId="1076"/>
          <ac:spMkLst>
            <pc:docMk/>
            <pc:sldMk cId="3131185275" sldId="262"/>
            <ac:spMk id="7" creationId="{8BD10A5E-4F5F-4A91-B841-36959AF93E5B}"/>
          </ac:spMkLst>
        </pc:spChg>
        <pc:spChg chg="del">
          <ac:chgData name="Дарья Приходько" userId="0f70e45192d3dffe" providerId="LiveId" clId="{22F4C7F3-0904-48DC-87E1-02FB8E6EF3D8}" dt="2023-09-05T20:27:24.137" v="446" actId="478"/>
          <ac:spMkLst>
            <pc:docMk/>
            <pc:sldMk cId="3131185275" sldId="262"/>
            <ac:spMk id="9" creationId="{69EF3278-78A4-4828-A9BD-5CB521C72E0C}"/>
          </ac:spMkLst>
        </pc:spChg>
      </pc:sldChg>
      <pc:sldChg chg="modSp add mod ord">
        <pc:chgData name="Дарья Приходько" userId="0f70e45192d3dffe" providerId="LiveId" clId="{22F4C7F3-0904-48DC-87E1-02FB8E6EF3D8}" dt="2023-09-05T20:27:54.345" v="473" actId="20577"/>
        <pc:sldMkLst>
          <pc:docMk/>
          <pc:sldMk cId="3158200785" sldId="263"/>
        </pc:sldMkLst>
        <pc:spChg chg="mod">
          <ac:chgData name="Дарья Приходько" userId="0f70e45192d3dffe" providerId="LiveId" clId="{22F4C7F3-0904-48DC-87E1-02FB8E6EF3D8}" dt="2023-09-05T20:27:54.345" v="473" actId="20577"/>
          <ac:spMkLst>
            <pc:docMk/>
            <pc:sldMk cId="3158200785" sldId="263"/>
            <ac:spMk id="4" creationId="{0CC08E6D-F040-46F3-8F7D-1B2AB93C2660}"/>
          </ac:spMkLst>
        </pc:spChg>
      </pc:sldChg>
      <pc:sldChg chg="addSp delSp modSp add mod">
        <pc:chgData name="Дарья Приходько" userId="0f70e45192d3dffe" providerId="LiveId" clId="{22F4C7F3-0904-48DC-87E1-02FB8E6EF3D8}" dt="2023-09-05T20:38:34.708" v="521" actId="14100"/>
        <pc:sldMkLst>
          <pc:docMk/>
          <pc:sldMk cId="3028794002" sldId="264"/>
        </pc:sldMkLst>
        <pc:spChg chg="del">
          <ac:chgData name="Дарья Приходько" userId="0f70e45192d3dffe" providerId="LiveId" clId="{22F4C7F3-0904-48DC-87E1-02FB8E6EF3D8}" dt="2023-09-05T20:30:05.470" v="513" actId="478"/>
          <ac:spMkLst>
            <pc:docMk/>
            <pc:sldMk cId="3028794002" sldId="264"/>
            <ac:spMk id="7" creationId="{8BD10A5E-4F5F-4A91-B841-36959AF93E5B}"/>
          </ac:spMkLst>
        </pc:spChg>
        <pc:picChg chg="add mod">
          <ac:chgData name="Дарья Приходько" userId="0f70e45192d3dffe" providerId="LiveId" clId="{22F4C7F3-0904-48DC-87E1-02FB8E6EF3D8}" dt="2023-09-05T20:38:34.708" v="521" actId="14100"/>
          <ac:picMkLst>
            <pc:docMk/>
            <pc:sldMk cId="3028794002" sldId="264"/>
            <ac:picMk id="3" creationId="{9FC70FB7-C16A-4E5D-9229-0149488FEF73}"/>
          </ac:picMkLst>
        </pc:picChg>
      </pc:sldChg>
      <pc:sldChg chg="addSp delSp modSp add mod">
        <pc:chgData name="Дарья Приходько" userId="0f70e45192d3dffe" providerId="LiveId" clId="{22F4C7F3-0904-48DC-87E1-02FB8E6EF3D8}" dt="2023-09-05T20:43:04.059" v="540" actId="1076"/>
        <pc:sldMkLst>
          <pc:docMk/>
          <pc:sldMk cId="54408663" sldId="265"/>
        </pc:sldMkLst>
        <pc:spChg chg="add del">
          <ac:chgData name="Дарья Приходько" userId="0f70e45192d3dffe" providerId="LiveId" clId="{22F4C7F3-0904-48DC-87E1-02FB8E6EF3D8}" dt="2023-09-05T20:42:24.285" v="525" actId="22"/>
          <ac:spMkLst>
            <pc:docMk/>
            <pc:sldMk cId="54408663" sldId="265"/>
            <ac:spMk id="5" creationId="{663C1E81-2D73-4AD4-B7DD-484F367E05FD}"/>
          </ac:spMkLst>
        </pc:spChg>
        <pc:spChg chg="add mod">
          <ac:chgData name="Дарья Приходько" userId="0f70e45192d3dffe" providerId="LiveId" clId="{22F4C7F3-0904-48DC-87E1-02FB8E6EF3D8}" dt="2023-09-05T20:43:04.059" v="540" actId="1076"/>
          <ac:spMkLst>
            <pc:docMk/>
            <pc:sldMk cId="54408663" sldId="265"/>
            <ac:spMk id="7" creationId="{EF0C0671-5CC9-4148-A744-886EFB8E87AF}"/>
          </ac:spMkLst>
        </pc:spChg>
        <pc:picChg chg="del">
          <ac:chgData name="Дарья Приходько" userId="0f70e45192d3dffe" providerId="LiveId" clId="{22F4C7F3-0904-48DC-87E1-02FB8E6EF3D8}" dt="2023-09-05T20:38:58.495" v="523" actId="478"/>
          <ac:picMkLst>
            <pc:docMk/>
            <pc:sldMk cId="54408663" sldId="265"/>
            <ac:picMk id="3" creationId="{9FC70FB7-C16A-4E5D-9229-0149488FEF73}"/>
          </ac:picMkLst>
        </pc:picChg>
      </pc:sldChg>
      <pc:sldChg chg="addSp delSp modSp add mod">
        <pc:chgData name="Дарья Приходько" userId="0f70e45192d3dffe" providerId="LiveId" clId="{22F4C7F3-0904-48DC-87E1-02FB8E6EF3D8}" dt="2023-09-05T20:44:57.290" v="563" actId="21"/>
        <pc:sldMkLst>
          <pc:docMk/>
          <pc:sldMk cId="3428043709" sldId="266"/>
        </pc:sldMkLst>
        <pc:spChg chg="add mod">
          <ac:chgData name="Дарья Приходько" userId="0f70e45192d3dffe" providerId="LiveId" clId="{22F4C7F3-0904-48DC-87E1-02FB8E6EF3D8}" dt="2023-09-05T20:44:57.290" v="563" actId="21"/>
          <ac:spMkLst>
            <pc:docMk/>
            <pc:sldMk cId="3428043709" sldId="266"/>
            <ac:spMk id="5" creationId="{7F7C1079-6D20-4D13-B234-B7378BBA28AF}"/>
          </ac:spMkLst>
        </pc:spChg>
        <pc:spChg chg="del">
          <ac:chgData name="Дарья Приходько" userId="0f70e45192d3dffe" providerId="LiveId" clId="{22F4C7F3-0904-48DC-87E1-02FB8E6EF3D8}" dt="2023-09-05T20:43:32.041" v="542" actId="478"/>
          <ac:spMkLst>
            <pc:docMk/>
            <pc:sldMk cId="3428043709" sldId="266"/>
            <ac:spMk id="7" creationId="{EF0C0671-5CC9-4148-A744-886EFB8E87AF}"/>
          </ac:spMkLst>
        </pc:spChg>
      </pc:sldChg>
      <pc:sldChg chg="modSp add mod">
        <pc:chgData name="Дарья Приходько" userId="0f70e45192d3dffe" providerId="LiveId" clId="{22F4C7F3-0904-48DC-87E1-02FB8E6EF3D8}" dt="2023-09-05T20:45:07.560" v="566" actId="1076"/>
        <pc:sldMkLst>
          <pc:docMk/>
          <pc:sldMk cId="2089903073" sldId="267"/>
        </pc:sldMkLst>
        <pc:spChg chg="mod">
          <ac:chgData name="Дарья Приходько" userId="0f70e45192d3dffe" providerId="LiveId" clId="{22F4C7F3-0904-48DC-87E1-02FB8E6EF3D8}" dt="2023-09-05T20:45:07.560" v="566" actId="1076"/>
          <ac:spMkLst>
            <pc:docMk/>
            <pc:sldMk cId="2089903073" sldId="267"/>
            <ac:spMk id="5" creationId="{7F7C1079-6D20-4D13-B234-B7378BBA28AF}"/>
          </ac:spMkLst>
        </pc:spChg>
      </pc:sldChg>
      <pc:sldChg chg="addSp delSp modSp add mod">
        <pc:chgData name="Дарья Приходько" userId="0f70e45192d3dffe" providerId="LiveId" clId="{22F4C7F3-0904-48DC-87E1-02FB8E6EF3D8}" dt="2023-09-05T20:46:20.427" v="584" actId="114"/>
        <pc:sldMkLst>
          <pc:docMk/>
          <pc:sldMk cId="181107068" sldId="268"/>
        </pc:sldMkLst>
        <pc:spChg chg="del">
          <ac:chgData name="Дарья Приходько" userId="0f70e45192d3dffe" providerId="LiveId" clId="{22F4C7F3-0904-48DC-87E1-02FB8E6EF3D8}" dt="2023-09-05T20:45:38.184" v="568" actId="478"/>
          <ac:spMkLst>
            <pc:docMk/>
            <pc:sldMk cId="181107068" sldId="268"/>
            <ac:spMk id="5" creationId="{7F7C1079-6D20-4D13-B234-B7378BBA28AF}"/>
          </ac:spMkLst>
        </pc:spChg>
        <pc:spChg chg="add del">
          <ac:chgData name="Дарья Приходько" userId="0f70e45192d3dffe" providerId="LiveId" clId="{22F4C7F3-0904-48DC-87E1-02FB8E6EF3D8}" dt="2023-09-05T20:45:39.859" v="570" actId="22"/>
          <ac:spMkLst>
            <pc:docMk/>
            <pc:sldMk cId="181107068" sldId="268"/>
            <ac:spMk id="6" creationId="{8147EC08-D284-4411-9954-77CBD83B800A}"/>
          </ac:spMkLst>
        </pc:spChg>
        <pc:spChg chg="add mod">
          <ac:chgData name="Дарья Приходько" userId="0f70e45192d3dffe" providerId="LiveId" clId="{22F4C7F3-0904-48DC-87E1-02FB8E6EF3D8}" dt="2023-09-05T20:46:20.427" v="584" actId="114"/>
          <ac:spMkLst>
            <pc:docMk/>
            <pc:sldMk cId="181107068" sldId="268"/>
            <ac:spMk id="7" creationId="{5CD052F3-C317-4DEF-8618-0E042BB6EF6D}"/>
          </ac:spMkLst>
        </pc:spChg>
      </pc:sldChg>
      <pc:sldChg chg="addSp delSp modSp add mod">
        <pc:chgData name="Дарья Приходько" userId="0f70e45192d3dffe" providerId="LiveId" clId="{22F4C7F3-0904-48DC-87E1-02FB8E6EF3D8}" dt="2023-09-05T20:47:03.911" v="596" actId="14100"/>
        <pc:sldMkLst>
          <pc:docMk/>
          <pc:sldMk cId="4004182726" sldId="269"/>
        </pc:sldMkLst>
        <pc:spChg chg="add mod">
          <ac:chgData name="Дарья Приходько" userId="0f70e45192d3dffe" providerId="LiveId" clId="{22F4C7F3-0904-48DC-87E1-02FB8E6EF3D8}" dt="2023-09-05T20:47:03.911" v="596" actId="14100"/>
          <ac:spMkLst>
            <pc:docMk/>
            <pc:sldMk cId="4004182726" sldId="269"/>
            <ac:spMk id="5" creationId="{F14DABA6-8E56-4D91-B1D0-5E48FC6F9A44}"/>
          </ac:spMkLst>
        </pc:spChg>
        <pc:spChg chg="del">
          <ac:chgData name="Дарья Приходько" userId="0f70e45192d3dffe" providerId="LiveId" clId="{22F4C7F3-0904-48DC-87E1-02FB8E6EF3D8}" dt="2023-09-05T20:46:31.977" v="586" actId="478"/>
          <ac:spMkLst>
            <pc:docMk/>
            <pc:sldMk cId="4004182726" sldId="269"/>
            <ac:spMk id="7" creationId="{5CD052F3-C317-4DEF-8618-0E042BB6EF6D}"/>
          </ac:spMkLst>
        </pc:spChg>
      </pc:sldChg>
      <pc:sldChg chg="add">
        <pc:chgData name="Дарья Приходько" userId="0f70e45192d3dffe" providerId="LiveId" clId="{22F4C7F3-0904-48DC-87E1-02FB8E6EF3D8}" dt="2023-09-05T20:47:12.142" v="597" actId="2890"/>
        <pc:sldMkLst>
          <pc:docMk/>
          <pc:sldMk cId="602105494" sldId="270"/>
        </pc:sldMkLst>
      </pc:sldChg>
      <pc:sldChg chg="addSp delSp modSp add mod">
        <pc:chgData name="Дарья Приходько" userId="0f70e45192d3dffe" providerId="LiveId" clId="{22F4C7F3-0904-48DC-87E1-02FB8E6EF3D8}" dt="2023-09-05T20:48:25.684" v="616" actId="20577"/>
        <pc:sldMkLst>
          <pc:docMk/>
          <pc:sldMk cId="515265739" sldId="271"/>
        </pc:sldMkLst>
        <pc:spChg chg="del">
          <ac:chgData name="Дарья Приходько" userId="0f70e45192d3dffe" providerId="LiveId" clId="{22F4C7F3-0904-48DC-87E1-02FB8E6EF3D8}" dt="2023-09-05T20:47:22.803" v="599" actId="478"/>
          <ac:spMkLst>
            <pc:docMk/>
            <pc:sldMk cId="515265739" sldId="271"/>
            <ac:spMk id="5" creationId="{F14DABA6-8E56-4D91-B1D0-5E48FC6F9A44}"/>
          </ac:spMkLst>
        </pc:spChg>
        <pc:spChg chg="add del">
          <ac:chgData name="Дарья Приходько" userId="0f70e45192d3dffe" providerId="LiveId" clId="{22F4C7F3-0904-48DC-87E1-02FB8E6EF3D8}" dt="2023-09-05T20:47:25.299" v="601" actId="22"/>
          <ac:spMkLst>
            <pc:docMk/>
            <pc:sldMk cId="515265739" sldId="271"/>
            <ac:spMk id="6" creationId="{542B1C14-1342-48DF-9898-F08D20FF4A41}"/>
          </ac:spMkLst>
        </pc:spChg>
        <pc:spChg chg="add mod">
          <ac:chgData name="Дарья Приходько" userId="0f70e45192d3dffe" providerId="LiveId" clId="{22F4C7F3-0904-48DC-87E1-02FB8E6EF3D8}" dt="2023-09-05T20:48:25.684" v="616" actId="20577"/>
          <ac:spMkLst>
            <pc:docMk/>
            <pc:sldMk cId="515265739" sldId="271"/>
            <ac:spMk id="7" creationId="{0CBF96D0-DC51-41B1-9362-DBA84D6A5F96}"/>
          </ac:spMkLst>
        </pc:spChg>
      </pc:sldChg>
      <pc:sldChg chg="modSp add mod ord">
        <pc:chgData name="Дарья Приходько" userId="0f70e45192d3dffe" providerId="LiveId" clId="{22F4C7F3-0904-48DC-87E1-02FB8E6EF3D8}" dt="2023-09-05T20:48:50.249" v="621"/>
        <pc:sldMkLst>
          <pc:docMk/>
          <pc:sldMk cId="1770609525" sldId="272"/>
        </pc:sldMkLst>
        <pc:spChg chg="mod">
          <ac:chgData name="Дарья Приходько" userId="0f70e45192d3dffe" providerId="LiveId" clId="{22F4C7F3-0904-48DC-87E1-02FB8E6EF3D8}" dt="2023-09-05T20:48:50.249" v="621"/>
          <ac:spMkLst>
            <pc:docMk/>
            <pc:sldMk cId="1770609525" sldId="272"/>
            <ac:spMk id="4" creationId="{0CC08E6D-F040-46F3-8F7D-1B2AB93C2660}"/>
          </ac:spMkLst>
        </pc:spChg>
      </pc:sldChg>
      <pc:sldChg chg="modSp add mod ord">
        <pc:chgData name="Дарья Приходько" userId="0f70e45192d3dffe" providerId="LiveId" clId="{22F4C7F3-0904-48DC-87E1-02FB8E6EF3D8}" dt="2023-09-05T20:49:49.378" v="637" actId="113"/>
        <pc:sldMkLst>
          <pc:docMk/>
          <pc:sldMk cId="1536630732" sldId="273"/>
        </pc:sldMkLst>
        <pc:spChg chg="mod">
          <ac:chgData name="Дарья Приходько" userId="0f70e45192d3dffe" providerId="LiveId" clId="{22F4C7F3-0904-48DC-87E1-02FB8E6EF3D8}" dt="2023-09-05T20:49:17.097" v="631" actId="27636"/>
          <ac:spMkLst>
            <pc:docMk/>
            <pc:sldMk cId="1536630732" sldId="273"/>
            <ac:spMk id="2" creationId="{73099C2A-795B-4A5B-96DD-843DF73145D0}"/>
          </ac:spMkLst>
        </pc:spChg>
        <pc:spChg chg="mod">
          <ac:chgData name="Дарья Приходько" userId="0f70e45192d3dffe" providerId="LiveId" clId="{22F4C7F3-0904-48DC-87E1-02FB8E6EF3D8}" dt="2023-09-05T20:49:49.378" v="637" actId="113"/>
          <ac:spMkLst>
            <pc:docMk/>
            <pc:sldMk cId="1536630732" sldId="273"/>
            <ac:spMk id="7" creationId="{EF0C0671-5CC9-4148-A744-886EFB8E87AF}"/>
          </ac:spMkLst>
        </pc:spChg>
      </pc:sldChg>
      <pc:sldChg chg="modSp add mod">
        <pc:chgData name="Дарья Приходько" userId="0f70e45192d3dffe" providerId="LiveId" clId="{22F4C7F3-0904-48DC-87E1-02FB8E6EF3D8}" dt="2023-09-05T20:50:26.531" v="640" actId="1076"/>
        <pc:sldMkLst>
          <pc:docMk/>
          <pc:sldMk cId="2686961418" sldId="274"/>
        </pc:sldMkLst>
        <pc:spChg chg="mod">
          <ac:chgData name="Дарья Приходько" userId="0f70e45192d3dffe" providerId="LiveId" clId="{22F4C7F3-0904-48DC-87E1-02FB8E6EF3D8}" dt="2023-09-05T20:50:26.531" v="640" actId="1076"/>
          <ac:spMkLst>
            <pc:docMk/>
            <pc:sldMk cId="2686961418" sldId="274"/>
            <ac:spMk id="7" creationId="{EF0C0671-5CC9-4148-A744-886EFB8E87AF}"/>
          </ac:spMkLst>
        </pc:spChg>
      </pc:sldChg>
      <pc:sldChg chg="modSp add mod">
        <pc:chgData name="Дарья Приходько" userId="0f70e45192d3dffe" providerId="LiveId" clId="{22F4C7F3-0904-48DC-87E1-02FB8E6EF3D8}" dt="2023-09-05T20:50:54.536" v="644" actId="20577"/>
        <pc:sldMkLst>
          <pc:docMk/>
          <pc:sldMk cId="3092989133" sldId="275"/>
        </pc:sldMkLst>
        <pc:spChg chg="mod">
          <ac:chgData name="Дарья Приходько" userId="0f70e45192d3dffe" providerId="LiveId" clId="{22F4C7F3-0904-48DC-87E1-02FB8E6EF3D8}" dt="2023-09-05T20:50:54.536" v="644" actId="20577"/>
          <ac:spMkLst>
            <pc:docMk/>
            <pc:sldMk cId="3092989133" sldId="275"/>
            <ac:spMk id="7" creationId="{EF0C0671-5CC9-4148-A744-886EFB8E87AF}"/>
          </ac:spMkLst>
        </pc:spChg>
      </pc:sldChg>
      <pc:sldChg chg="modSp add mod">
        <pc:chgData name="Дарья Приходько" userId="0f70e45192d3dffe" providerId="LiveId" clId="{22F4C7F3-0904-48DC-87E1-02FB8E6EF3D8}" dt="2023-09-05T20:51:41.886" v="654"/>
        <pc:sldMkLst>
          <pc:docMk/>
          <pc:sldMk cId="1893878393" sldId="276"/>
        </pc:sldMkLst>
        <pc:spChg chg="mod">
          <ac:chgData name="Дарья Приходько" userId="0f70e45192d3dffe" providerId="LiveId" clId="{22F4C7F3-0904-48DC-87E1-02FB8E6EF3D8}" dt="2023-09-05T20:51:32.685" v="651"/>
          <ac:spMkLst>
            <pc:docMk/>
            <pc:sldMk cId="1893878393" sldId="276"/>
            <ac:spMk id="2" creationId="{73099C2A-795B-4A5B-96DD-843DF73145D0}"/>
          </ac:spMkLst>
        </pc:spChg>
        <pc:spChg chg="mod">
          <ac:chgData name="Дарья Приходько" userId="0f70e45192d3dffe" providerId="LiveId" clId="{22F4C7F3-0904-48DC-87E1-02FB8E6EF3D8}" dt="2023-09-05T20:51:41.886" v="654"/>
          <ac:spMkLst>
            <pc:docMk/>
            <pc:sldMk cId="1893878393" sldId="276"/>
            <ac:spMk id="7" creationId="{EF0C0671-5CC9-4148-A744-886EFB8E87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F119A-AFA9-42DE-9E9F-F80169BFF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4CEA92-DCAA-4146-8997-4F9D62744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594E98-09FF-4F52-A595-34CC2D39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2426-077D-46AE-8139-F8E38998E645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CA13CF-82C1-44F0-98D9-EA1CB8F7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11CFF-3F4F-417D-A62E-FEF77324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D02-3BA7-4C36-91BD-FC618DCE2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02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7A2E4-AF2B-4C41-A2A1-EBBEAAED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13D186-46CD-4B2F-B04F-421AB595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A03E69-416F-4E6C-AF3D-C437D5F8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2426-077D-46AE-8139-F8E38998E645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1DF14-FB41-43EB-9024-6D832A4F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DEC4AA-F3C1-406A-A687-6A469809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D02-3BA7-4C36-91BD-FC618DCE2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45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93B977-CA47-4FBE-98CE-70C02252A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FEB297-55A2-4B1A-A4D6-29F39F713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75CAC9-AED5-4BEF-A642-6D5DD6FE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2426-077D-46AE-8139-F8E38998E645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776A6D-0494-462A-8615-DEBE1539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0E8149-1D7F-4A9F-86C3-AA2EBB30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D02-3BA7-4C36-91BD-FC618DCE2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2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9AA1E-CB1C-47E4-895A-3844D44E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A91EF6-14AE-468C-B9B0-0F4A9AD0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07470C-7203-4B5A-B102-CBF74CDC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2426-077D-46AE-8139-F8E38998E645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3F6D6-09F1-450C-A5EF-DA9EBAB9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A749A-18E8-43C3-86F7-074F9223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D02-3BA7-4C36-91BD-FC618DCE2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28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2F396-F9AF-40B7-A2E6-BF982DB5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DB9173-4AE2-4F40-9B79-031D8082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583600-562B-47EE-91A4-E3F9A81A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2426-077D-46AE-8139-F8E38998E645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3DB4B6-010B-473E-958F-222622C4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D75C7-B52B-4C1B-BDDF-AF9C1DF5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D02-3BA7-4C36-91BD-FC618DCE2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77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42B67-1AB4-4DE3-9404-4817A37B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CFF48-6C31-4ED6-8B27-67C7279C2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ACEFF2-D5ED-4AAC-84BC-74AA5C4F7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913D38-ABFB-4DF6-8AF0-86DC15B9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2426-077D-46AE-8139-F8E38998E645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E05AC1-D2F4-42F8-B67F-1AD95B13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C54364-61F0-4563-ACF5-4512834D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D02-3BA7-4C36-91BD-FC618DCE2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99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03BCB-0665-4E9C-B6F4-0C99CBB6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1874FD-4139-4429-87F7-CC4A9D48E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5E7B0C-C9F5-4FC3-A088-1319647C6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0CA1BE-154D-41ED-81AD-F1D372F14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CDCDA6-4116-42AA-B405-DCCFB3987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F22D09-A1A2-4EE3-A38C-718497CA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2426-077D-46AE-8139-F8E38998E645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22EBE3-CED1-4893-9BBE-9DA1509E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B7321E-A706-4114-A08E-95290A3B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D02-3BA7-4C36-91BD-FC618DCE2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31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C2181-63EE-451E-8BCF-0A0FAFC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2334CB-B865-4609-B70F-F1718306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2426-077D-46AE-8139-F8E38998E645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33BE69-37D3-47CD-A0A3-D5B229D0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AE5319-5E1B-44A3-899B-87970A46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D02-3BA7-4C36-91BD-FC618DCE2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33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AF5660-B80E-402E-8F0D-E9EDEB1D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2426-077D-46AE-8139-F8E38998E645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127BFE-588B-483A-A921-B407099F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ED3010-3274-4A0E-A815-46F3CFF0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D02-3BA7-4C36-91BD-FC618DCE2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49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55D05-62AD-4A05-AAEB-824116D6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B775D5-2259-40DD-BB3D-514505D34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4E3449-B435-4515-BEB9-0A648FF18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29F2A4-2BC9-455C-80F3-46BDB97E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2426-077D-46AE-8139-F8E38998E645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DC233B-D33C-4351-BABB-BAADD8C0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6FDD51-961B-4407-B175-B236380A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D02-3BA7-4C36-91BD-FC618DCE2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41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54D59-6B3F-46E9-A90D-2D23B801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7EE701-C955-41BD-AB88-879E7A5A4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E1A204-8204-4E79-BF59-8B9E21755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28D120-F746-4175-8F86-E0CC3FCD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2426-077D-46AE-8139-F8E38998E645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AE908D-BF5E-423E-9244-BEC88608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B114E4-F6CE-47B7-AE26-B38604B3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CCD02-3BA7-4C36-91BD-FC618DCE2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2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8464C-5291-4FBE-BB37-727FD6C9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D80F62-DAE5-4993-A833-E70170036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0AC617-9871-455D-9D3E-F2DE74B4D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2426-077D-46AE-8139-F8E38998E645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E1322-7D05-4135-B03A-3BEDEEA84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BB18B2-6D12-40A6-8C1F-1699A3C8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CD02-3BA7-4C36-91BD-FC618DCE2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9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52ABD-2EEC-4D2C-A13C-279805F72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70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МДК.01.03 </a:t>
            </a:r>
            <a:br>
              <a:rPr lang="ru-RU" dirty="0"/>
            </a:br>
            <a:r>
              <a:rPr lang="ru-RU" dirty="0"/>
              <a:t>Разработка мобильных приложений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3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C2A-795B-4A5B-96DD-843DF731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12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2. </a:t>
            </a:r>
            <a:r>
              <a:rPr lang="ru-RU" sz="4000" b="1" dirty="0"/>
              <a:t>Архитектура </a:t>
            </a:r>
            <a:r>
              <a:rPr lang="en-US" sz="4000" b="1" dirty="0"/>
              <a:t>Android</a:t>
            </a:r>
            <a:endParaRPr lang="ru-RU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C0671-5CC9-4148-A744-886EFB8E87AF}"/>
              </a:ext>
            </a:extLst>
          </p:cNvPr>
          <p:cNvSpPr txBox="1"/>
          <p:nvPr/>
        </p:nvSpPr>
        <p:spPr>
          <a:xfrm>
            <a:off x="586740" y="1351508"/>
            <a:ext cx="1101851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5125" algn="just"/>
            <a:r>
              <a:rPr lang="ru-RU" sz="2400" b="1" i="1" dirty="0"/>
              <a:t>Уровень ядра </a:t>
            </a:r>
            <a:r>
              <a:rPr lang="ru-RU" sz="2400" dirty="0"/>
              <a:t>- самый низкий уровень архитектуры Android. Как уже отмечалось, система Android основана на ядре </a:t>
            </a:r>
            <a:r>
              <a:rPr lang="ru-RU" sz="2400" dirty="0" err="1"/>
              <a:t>Linux</a:t>
            </a:r>
            <a:r>
              <a:rPr lang="ru-RU" sz="2400" dirty="0"/>
              <a:t>, однако она не является </a:t>
            </a:r>
            <a:r>
              <a:rPr lang="ru-RU" sz="2400" dirty="0" err="1"/>
              <a:t>Linux</a:t>
            </a:r>
            <a:r>
              <a:rPr lang="ru-RU" sz="2400" dirty="0"/>
              <a:t>-системой в прямом смысле этого слова. </a:t>
            </a:r>
          </a:p>
          <a:p>
            <a:pPr indent="365125" algn="just"/>
            <a:r>
              <a:rPr lang="ru-RU" sz="2400" dirty="0"/>
              <a:t>У Android свои механизмы распределения памяти, другая система </a:t>
            </a:r>
            <a:r>
              <a:rPr lang="ru-RU" sz="2400" dirty="0" err="1"/>
              <a:t>межпроцессного</a:t>
            </a:r>
            <a:r>
              <a:rPr lang="ru-RU" sz="2400" dirty="0"/>
              <a:t> взаимодействия (</a:t>
            </a:r>
            <a:r>
              <a:rPr lang="ru-RU" sz="2400" dirty="0" err="1"/>
              <a:t>Inter-Process</a:t>
            </a:r>
            <a:r>
              <a:rPr lang="ru-RU" sz="2400" dirty="0"/>
              <a:t> </a:t>
            </a:r>
            <a:r>
              <a:rPr lang="ru-RU" sz="2400" dirty="0" err="1"/>
              <a:t>Communication</a:t>
            </a:r>
            <a:r>
              <a:rPr lang="ru-RU" sz="2400" dirty="0"/>
              <a:t>, IPC), специфические модули ядра и др. </a:t>
            </a:r>
          </a:p>
          <a:p>
            <a:pPr indent="365125" algn="just"/>
            <a:r>
              <a:rPr lang="ru-RU" sz="2400" dirty="0"/>
              <a:t>На уровне ядра происходит управление аппаратными средствами мобильного устройства. </a:t>
            </a:r>
          </a:p>
          <a:p>
            <a:pPr indent="365125" algn="just"/>
            <a:r>
              <a:rPr lang="ru-RU" sz="2400" dirty="0"/>
              <a:t>На этом уровне работают драйверы дисплея, камеры, клавиатуры, </a:t>
            </a:r>
            <a:r>
              <a:rPr lang="ru-RU" sz="2400" dirty="0" err="1"/>
              <a:t>Wi-Fi</a:t>
            </a:r>
            <a:r>
              <a:rPr lang="ru-RU" sz="2400" dirty="0"/>
              <a:t>, драйверы аудио. Особое место занимают драйверы управления питанием и драйвер </a:t>
            </a:r>
            <a:r>
              <a:rPr lang="ru-RU" sz="2400" dirty="0" err="1"/>
              <a:t>межпроцессного</a:t>
            </a:r>
            <a:r>
              <a:rPr lang="ru-RU" sz="2400" dirty="0"/>
              <a:t> взаимодействия (IPC). </a:t>
            </a:r>
          </a:p>
        </p:txBody>
      </p:sp>
    </p:spTree>
    <p:extLst>
      <p:ext uri="{BB962C8B-B14F-4D97-AF65-F5344CB8AC3E}">
        <p14:creationId xmlns:p14="http://schemas.microsoft.com/office/powerpoint/2010/main" val="5440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C2A-795B-4A5B-96DD-843DF731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12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2. </a:t>
            </a:r>
            <a:r>
              <a:rPr lang="ru-RU" sz="4000" b="1" dirty="0"/>
              <a:t>Архитектура </a:t>
            </a:r>
            <a:r>
              <a:rPr lang="en-US" sz="4000" b="1" dirty="0"/>
              <a:t>Android</a:t>
            </a:r>
            <a:endParaRPr lang="ru-RU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C1079-6D20-4D13-B234-B7378BBA28AF}"/>
              </a:ext>
            </a:extLst>
          </p:cNvPr>
          <p:cNvSpPr txBox="1"/>
          <p:nvPr/>
        </p:nvSpPr>
        <p:spPr>
          <a:xfrm>
            <a:off x="653935" y="697036"/>
            <a:ext cx="1069986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1825" algn="just"/>
            <a:r>
              <a:rPr lang="ru-RU" sz="2400" dirty="0"/>
              <a:t>Уровень библиотек и среды выполнения включает в себя набор библиотек, используемых различными компонентами системы. Приведем некоторые из основных библиотек:</a:t>
            </a:r>
          </a:p>
          <a:p>
            <a:pPr indent="631825" algn="just"/>
            <a:r>
              <a:rPr lang="ru-RU" sz="2400" dirty="0"/>
              <a:t>•	системная библиотека </a:t>
            </a:r>
            <a:r>
              <a:rPr lang="ru-RU" sz="2400" dirty="0" err="1"/>
              <a:t>Bionic</a:t>
            </a:r>
            <a:r>
              <a:rPr lang="ru-RU" sz="2400" dirty="0"/>
              <a:t> - реализация стандартной системной библиотеки, оптимизированная для мобильных устройств; </a:t>
            </a:r>
          </a:p>
          <a:p>
            <a:pPr indent="631825" algn="just"/>
            <a:r>
              <a:rPr lang="ru-RU" sz="2400" dirty="0"/>
              <a:t>•	</a:t>
            </a:r>
            <a:r>
              <a:rPr lang="ru-RU" sz="2400" dirty="0" err="1"/>
              <a:t>мультимедиабиблиотека</a:t>
            </a:r>
            <a:r>
              <a:rPr lang="ru-RU" sz="2400" dirty="0"/>
              <a:t>, обеспечивающая работу со многими популярными форматами изображений, аудио и видео;</a:t>
            </a:r>
          </a:p>
          <a:p>
            <a:pPr indent="631825" algn="just"/>
            <a:r>
              <a:rPr lang="ru-RU" sz="2400" dirty="0"/>
              <a:t>•	</a:t>
            </a:r>
            <a:r>
              <a:rPr lang="ru-RU" sz="2400" dirty="0" err="1"/>
              <a:t>SurfaceManager</a:t>
            </a:r>
            <a:r>
              <a:rPr lang="ru-RU" sz="2400" dirty="0"/>
              <a:t> управляет доступом к подсистеме отображения и обеспечивает наложение 2D- и 3D-графики из нескольких приложений;</a:t>
            </a:r>
          </a:p>
          <a:p>
            <a:pPr indent="631825" algn="just"/>
            <a:r>
              <a:rPr lang="ru-RU" sz="2400" dirty="0"/>
              <a:t>•	</a:t>
            </a:r>
            <a:r>
              <a:rPr lang="ru-RU" sz="2400" dirty="0" err="1"/>
              <a:t>WebKit</a:t>
            </a:r>
            <a:r>
              <a:rPr lang="ru-RU" sz="2400" dirty="0"/>
              <a:t> - современный движок, используемый в качестве встроенного в Android </a:t>
            </a:r>
            <a:r>
              <a:rPr lang="ru-RU" sz="2400" dirty="0" err="1"/>
              <a:t>Web</a:t>
            </a:r>
            <a:r>
              <a:rPr lang="ru-RU" sz="2400" dirty="0"/>
              <a:t>-браузера и компонентов внутри приложений; </a:t>
            </a:r>
          </a:p>
          <a:p>
            <a:pPr indent="631825" algn="just"/>
            <a:r>
              <a:rPr lang="ru-RU" sz="2400" dirty="0"/>
              <a:t>•	библиотеки графики - SGL - основной механизм для отображения двумерной графики; 3D-библиотеки - реализуют API, основанный на </a:t>
            </a:r>
            <a:r>
              <a:rPr lang="ru-RU" sz="2400" dirty="0" err="1"/>
              <a:t>OpenGL</a:t>
            </a:r>
            <a:r>
              <a:rPr lang="ru-RU" sz="2400" dirty="0"/>
              <a:t> ES API; </a:t>
            </a:r>
            <a:r>
              <a:rPr lang="ru-RU" sz="2400" dirty="0" err="1"/>
              <a:t>FreeType</a:t>
            </a:r>
            <a:r>
              <a:rPr lang="ru-RU" sz="2400" dirty="0"/>
              <a:t> - обеспечивает растровый и векторный рендеринг шрифтов. Рендеринг - процесс получения изображения по модели;</a:t>
            </a:r>
          </a:p>
          <a:p>
            <a:pPr indent="631825"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2804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C2A-795B-4A5B-96DD-843DF731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12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2. </a:t>
            </a:r>
            <a:r>
              <a:rPr lang="ru-RU" sz="4000" b="1" dirty="0"/>
              <a:t>Архитектура </a:t>
            </a:r>
            <a:r>
              <a:rPr lang="en-US" sz="4000" b="1" dirty="0"/>
              <a:t>Android</a:t>
            </a:r>
            <a:endParaRPr lang="ru-RU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C1079-6D20-4D13-B234-B7378BBA28AF}"/>
              </a:ext>
            </a:extLst>
          </p:cNvPr>
          <p:cNvSpPr txBox="1"/>
          <p:nvPr/>
        </p:nvSpPr>
        <p:spPr>
          <a:xfrm>
            <a:off x="653935" y="1112672"/>
            <a:ext cx="106998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1825" algn="just"/>
            <a:r>
              <a:rPr lang="ru-RU" sz="2400" dirty="0"/>
              <a:t>•	SSL - библиотеки для поддержки одноименного криптографического протокола на базе </a:t>
            </a:r>
            <a:r>
              <a:rPr lang="ru-RU" sz="2400" dirty="0" err="1"/>
              <a:t>OpenSSL</a:t>
            </a:r>
            <a:r>
              <a:rPr lang="ru-RU" sz="2400" dirty="0"/>
              <a:t>;</a:t>
            </a:r>
          </a:p>
          <a:p>
            <a:pPr indent="631825" algn="just"/>
            <a:r>
              <a:rPr lang="ru-RU" sz="2400" dirty="0"/>
              <a:t>•	</a:t>
            </a:r>
            <a:r>
              <a:rPr lang="ru-RU" sz="2400" dirty="0" err="1"/>
              <a:t>SQLite</a:t>
            </a:r>
            <a:r>
              <a:rPr lang="ru-RU" sz="2400" dirty="0"/>
              <a:t> - мощный и легкий механизм реляционной СУБД, доступный для всех приложений.</a:t>
            </a:r>
          </a:p>
          <a:p>
            <a:pPr indent="631825"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8990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C2A-795B-4A5B-96DD-843DF731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12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2. </a:t>
            </a:r>
            <a:r>
              <a:rPr lang="ru-RU" sz="4000" b="1" dirty="0"/>
              <a:t>Архитектура </a:t>
            </a:r>
            <a:r>
              <a:rPr lang="en-US" sz="4000" b="1" dirty="0"/>
              <a:t>Android</a:t>
            </a:r>
            <a:endParaRPr lang="ru-RU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052F3-C317-4DEF-8618-0E042BB6EF6D}"/>
              </a:ext>
            </a:extLst>
          </p:cNvPr>
          <p:cNvSpPr txBox="1"/>
          <p:nvPr/>
        </p:nvSpPr>
        <p:spPr>
          <a:xfrm>
            <a:off x="412173" y="831273"/>
            <a:ext cx="1136765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1813" algn="just"/>
            <a:r>
              <a:rPr lang="ru-RU" sz="2400" dirty="0"/>
              <a:t>Уровень фреймворка приложений. На этом уровне работают </a:t>
            </a:r>
            <a:r>
              <a:rPr lang="ru-RU" sz="2400" b="1" i="1" dirty="0"/>
              <a:t>различные диспетчеры</a:t>
            </a:r>
            <a:r>
              <a:rPr lang="ru-RU" sz="2400" dirty="0"/>
              <a:t>:</a:t>
            </a:r>
          </a:p>
          <a:p>
            <a:pPr indent="531813" algn="just"/>
            <a:r>
              <a:rPr lang="ru-RU" sz="2400" dirty="0"/>
              <a:t>1) диспетчер активности (</a:t>
            </a:r>
            <a:r>
              <a:rPr lang="ru-RU" sz="2400" dirty="0" err="1"/>
              <a:t>Activity</a:t>
            </a:r>
            <a:r>
              <a:rPr lang="ru-RU" sz="2400" dirty="0"/>
              <a:t> </a:t>
            </a:r>
            <a:r>
              <a:rPr lang="ru-RU" sz="2400" dirty="0" err="1"/>
              <a:t>Manager</a:t>
            </a:r>
            <a:r>
              <a:rPr lang="ru-RU" sz="2400" dirty="0"/>
              <a:t>) - управляет жизненным циклом приложения;</a:t>
            </a:r>
          </a:p>
          <a:p>
            <a:pPr indent="531813" algn="just"/>
            <a:r>
              <a:rPr lang="ru-RU" sz="2400" dirty="0"/>
              <a:t>2) диспетчер пакетов (Package </a:t>
            </a:r>
            <a:r>
              <a:rPr lang="ru-RU" sz="2400" dirty="0" err="1"/>
              <a:t>Manager</a:t>
            </a:r>
            <a:r>
              <a:rPr lang="ru-RU" sz="2400" dirty="0"/>
              <a:t>) - управляет установкой пакетов прикладных программ;</a:t>
            </a:r>
          </a:p>
          <a:p>
            <a:pPr indent="531813" algn="just"/>
            <a:r>
              <a:rPr lang="ru-RU" sz="2400" dirty="0"/>
              <a:t>3) диспетчер окон (</a:t>
            </a:r>
            <a:r>
              <a:rPr lang="ru-RU" sz="2400" dirty="0" err="1"/>
              <a:t>Window</a:t>
            </a:r>
            <a:r>
              <a:rPr lang="ru-RU" sz="2400" dirty="0"/>
              <a:t> </a:t>
            </a:r>
            <a:r>
              <a:rPr lang="ru-RU" sz="2400" dirty="0" err="1"/>
              <a:t>Manager</a:t>
            </a:r>
            <a:r>
              <a:rPr lang="ru-RU" sz="2400" dirty="0"/>
              <a:t>) - управляет окнами приложений;</a:t>
            </a:r>
          </a:p>
          <a:p>
            <a:pPr indent="531813" algn="just"/>
            <a:r>
              <a:rPr lang="ru-RU" sz="2400" dirty="0"/>
              <a:t>4) диспетчер ресурсов (</a:t>
            </a:r>
            <a:r>
              <a:rPr lang="ru-RU" sz="2400" dirty="0" err="1"/>
              <a:t>Resource</a:t>
            </a:r>
            <a:r>
              <a:rPr lang="ru-RU" sz="2400" dirty="0"/>
              <a:t> </a:t>
            </a:r>
            <a:r>
              <a:rPr lang="ru-RU" sz="2400" dirty="0" err="1"/>
              <a:t>Manager</a:t>
            </a:r>
            <a:r>
              <a:rPr lang="ru-RU" sz="2400" dirty="0"/>
              <a:t>) - используется для доступа к различным ресурсам;</a:t>
            </a:r>
          </a:p>
          <a:p>
            <a:pPr indent="531813" algn="just"/>
            <a:r>
              <a:rPr lang="ru-RU" sz="2400" dirty="0"/>
              <a:t>5) контент-провайдеры (</a:t>
            </a:r>
            <a:r>
              <a:rPr lang="ru-RU" sz="2400" dirty="0" err="1"/>
              <a:t>Content</a:t>
            </a:r>
            <a:r>
              <a:rPr lang="ru-RU" sz="2400" dirty="0"/>
              <a:t> </a:t>
            </a:r>
            <a:r>
              <a:rPr lang="ru-RU" sz="2400" dirty="0" err="1"/>
              <a:t>Providers</a:t>
            </a:r>
            <a:r>
              <a:rPr lang="ru-RU" sz="2400" dirty="0"/>
              <a:t>) - службы, предо </a:t>
            </a:r>
            <a:r>
              <a:rPr lang="ru-RU" sz="2400" dirty="0" err="1"/>
              <a:t>ставляющие</a:t>
            </a:r>
            <a:r>
              <a:rPr lang="ru-RU" sz="2400" dirty="0"/>
              <a:t> приложениям доступ к данным других приложений;</a:t>
            </a:r>
          </a:p>
          <a:p>
            <a:pPr indent="531813" algn="just"/>
            <a:r>
              <a:rPr lang="ru-RU" sz="2400" dirty="0"/>
              <a:t>6) диспетчер телефонии (</a:t>
            </a:r>
            <a:r>
              <a:rPr lang="ru-RU" sz="2400" dirty="0" err="1"/>
              <a:t>Telephony</a:t>
            </a:r>
            <a:r>
              <a:rPr lang="ru-RU" sz="2400" dirty="0"/>
              <a:t> </a:t>
            </a:r>
            <a:r>
              <a:rPr lang="ru-RU" sz="2400" dirty="0" err="1"/>
              <a:t>Manager</a:t>
            </a:r>
            <a:r>
              <a:rPr lang="ru-RU" sz="2400" dirty="0"/>
              <a:t>) - предоставляет прикладные интерфейсы для контроля основной телефонной информации (например, статус подключения);</a:t>
            </a:r>
          </a:p>
        </p:txBody>
      </p:sp>
    </p:spTree>
    <p:extLst>
      <p:ext uri="{BB962C8B-B14F-4D97-AF65-F5344CB8AC3E}">
        <p14:creationId xmlns:p14="http://schemas.microsoft.com/office/powerpoint/2010/main" val="18110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C2A-795B-4A5B-96DD-843DF731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12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2. </a:t>
            </a:r>
            <a:r>
              <a:rPr lang="ru-RU" sz="4000" b="1" dirty="0"/>
              <a:t>Архитектура </a:t>
            </a:r>
            <a:r>
              <a:rPr lang="en-US" sz="4000" b="1" dirty="0"/>
              <a:t>Android</a:t>
            </a:r>
            <a:endParaRPr lang="ru-RU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DABA6-8E56-4D91-B1D0-5E48FC6F9A44}"/>
              </a:ext>
            </a:extLst>
          </p:cNvPr>
          <p:cNvSpPr txBox="1"/>
          <p:nvPr/>
        </p:nvSpPr>
        <p:spPr>
          <a:xfrm>
            <a:off x="565264" y="990522"/>
            <a:ext cx="111224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5125" algn="just"/>
            <a:r>
              <a:rPr lang="ru-RU" sz="2400" dirty="0"/>
              <a:t>7) диспетчер местоположения (</a:t>
            </a:r>
            <a:r>
              <a:rPr lang="ru-RU" sz="2400" dirty="0" err="1"/>
              <a:t>Location</a:t>
            </a:r>
            <a:r>
              <a:rPr lang="ru-RU" sz="2400" dirty="0"/>
              <a:t> </a:t>
            </a:r>
            <a:r>
              <a:rPr lang="ru-RU" sz="2400" dirty="0" err="1"/>
              <a:t>Manager</a:t>
            </a:r>
            <a:r>
              <a:rPr lang="ru-RU" sz="2400" dirty="0"/>
              <a:t>) - дает приложениям информацию о текущем местоположении устройства;</a:t>
            </a:r>
          </a:p>
          <a:p>
            <a:pPr indent="365125" algn="just"/>
            <a:r>
              <a:rPr lang="ru-RU" sz="2400" dirty="0"/>
              <a:t>8) диспетчер уведомлений (</a:t>
            </a:r>
            <a:r>
              <a:rPr lang="ru-RU" sz="2400" dirty="0" err="1"/>
              <a:t>Notification</a:t>
            </a:r>
            <a:r>
              <a:rPr lang="ru-RU" sz="2400" dirty="0"/>
              <a:t> </a:t>
            </a:r>
            <a:r>
              <a:rPr lang="ru-RU" sz="2400" dirty="0" err="1"/>
              <a:t>Manager</a:t>
            </a:r>
            <a:r>
              <a:rPr lang="ru-RU" sz="2400" dirty="0"/>
              <a:t>) – позволяет приложению отображать уведомления в строке состояния;</a:t>
            </a:r>
          </a:p>
          <a:p>
            <a:pPr indent="365125" algn="just"/>
            <a:r>
              <a:rPr lang="ru-RU" sz="2400" dirty="0"/>
              <a:t>9) система представлений (View </a:t>
            </a:r>
            <a:r>
              <a:rPr lang="ru-RU" sz="2400" dirty="0" err="1"/>
              <a:t>System</a:t>
            </a:r>
            <a:r>
              <a:rPr lang="ru-RU" sz="2400" dirty="0"/>
              <a:t>) - позволяет организовать пользовательский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400418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C2A-795B-4A5B-96DD-843DF731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12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2. </a:t>
            </a:r>
            <a:r>
              <a:rPr lang="ru-RU" sz="4000" b="1" dirty="0"/>
              <a:t>Архитектура </a:t>
            </a:r>
            <a:r>
              <a:rPr lang="en-US" sz="4000" b="1" dirty="0"/>
              <a:t>Android</a:t>
            </a:r>
            <a:endParaRPr lang="ru-RU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DABA6-8E56-4D91-B1D0-5E48FC6F9A44}"/>
              </a:ext>
            </a:extLst>
          </p:cNvPr>
          <p:cNvSpPr txBox="1"/>
          <p:nvPr/>
        </p:nvSpPr>
        <p:spPr>
          <a:xfrm>
            <a:off x="565264" y="990522"/>
            <a:ext cx="111224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5125" algn="just"/>
            <a:r>
              <a:rPr lang="ru-RU" sz="2400" dirty="0"/>
              <a:t>7) диспетчер местоположения (</a:t>
            </a:r>
            <a:r>
              <a:rPr lang="ru-RU" sz="2400" dirty="0" err="1"/>
              <a:t>Location</a:t>
            </a:r>
            <a:r>
              <a:rPr lang="ru-RU" sz="2400" dirty="0"/>
              <a:t> </a:t>
            </a:r>
            <a:r>
              <a:rPr lang="ru-RU" sz="2400" dirty="0" err="1"/>
              <a:t>Manager</a:t>
            </a:r>
            <a:r>
              <a:rPr lang="ru-RU" sz="2400" dirty="0"/>
              <a:t>) - дает приложениям информацию о текущем местоположении устройства;</a:t>
            </a:r>
          </a:p>
          <a:p>
            <a:pPr indent="365125" algn="just"/>
            <a:r>
              <a:rPr lang="ru-RU" sz="2400" dirty="0"/>
              <a:t>8) диспетчер уведомлений (</a:t>
            </a:r>
            <a:r>
              <a:rPr lang="ru-RU" sz="2400" dirty="0" err="1"/>
              <a:t>Notification</a:t>
            </a:r>
            <a:r>
              <a:rPr lang="ru-RU" sz="2400" dirty="0"/>
              <a:t> </a:t>
            </a:r>
            <a:r>
              <a:rPr lang="ru-RU" sz="2400" dirty="0" err="1"/>
              <a:t>Manager</a:t>
            </a:r>
            <a:r>
              <a:rPr lang="ru-RU" sz="2400" dirty="0"/>
              <a:t>) – позволяет приложению отображать уведомления в строке состояния;</a:t>
            </a:r>
          </a:p>
          <a:p>
            <a:pPr indent="365125" algn="just"/>
            <a:r>
              <a:rPr lang="ru-RU" sz="2400" dirty="0"/>
              <a:t>9) система представлений (View </a:t>
            </a:r>
            <a:r>
              <a:rPr lang="ru-RU" sz="2400" dirty="0" err="1"/>
              <a:t>System</a:t>
            </a:r>
            <a:r>
              <a:rPr lang="ru-RU" sz="2400" dirty="0"/>
              <a:t>) - позволяет организовать пользовательский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60210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C2A-795B-4A5B-96DD-843DF731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12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2. </a:t>
            </a:r>
            <a:r>
              <a:rPr lang="ru-RU" sz="4000" b="1" dirty="0"/>
              <a:t>Архитектура </a:t>
            </a:r>
            <a:r>
              <a:rPr lang="en-US" sz="4000" b="1" dirty="0"/>
              <a:t>Android</a:t>
            </a:r>
            <a:endParaRPr lang="ru-RU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F96D0-DC51-41B1-9362-DBA84D6A5F96}"/>
              </a:ext>
            </a:extLst>
          </p:cNvPr>
          <p:cNvSpPr txBox="1"/>
          <p:nvPr/>
        </p:nvSpPr>
        <p:spPr>
          <a:xfrm>
            <a:off x="646314" y="1047404"/>
            <a:ext cx="108993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263" algn="just"/>
            <a:r>
              <a:rPr lang="ru-RU" sz="2400" b="1" i="1" dirty="0"/>
              <a:t>Уровень приложений </a:t>
            </a:r>
            <a:r>
              <a:rPr lang="ru-RU" sz="2400" dirty="0"/>
              <a:t>предоставляет набор основных приложений, поставляемых с системой Android: клиент электронной почты, календарь, карты, браузер, программы для управления контактами и другие. При разработке приложений программист имеет полный доступ ко всем функциям операционной системы, что позволяет полностью переделать систему.</a:t>
            </a:r>
          </a:p>
          <a:p>
            <a:pPr indent="449263" algn="just"/>
            <a:endParaRPr lang="ru-RU" sz="2400" dirty="0"/>
          </a:p>
          <a:p>
            <a:pPr indent="449263" algn="just"/>
            <a:r>
              <a:rPr lang="ru-RU" sz="2400" dirty="0"/>
              <a:t>Все приложения в системе имеют равный статус, Android не выделяет встроенные приложения среди приложений, разработанных сторонними разработчиками. Это дает программистам и пользователям возможности изменения внешнего вида и функционала устройств, так как они могут заменять любые встроенные приложения альтернативными, имеющими в итоге тот же доступ к системным данным и оборудованию.</a:t>
            </a:r>
          </a:p>
        </p:txBody>
      </p:sp>
    </p:spTree>
    <p:extLst>
      <p:ext uri="{BB962C8B-B14F-4D97-AF65-F5344CB8AC3E}">
        <p14:creationId xmlns:p14="http://schemas.microsoft.com/office/powerpoint/2010/main" val="51526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CC08E6D-F040-46F3-8F7D-1B2AB93C2660}"/>
              </a:ext>
            </a:extLst>
          </p:cNvPr>
          <p:cNvSpPr txBox="1">
            <a:spLocks/>
          </p:cNvSpPr>
          <p:nvPr/>
        </p:nvSpPr>
        <p:spPr>
          <a:xfrm>
            <a:off x="1181100" y="1562864"/>
            <a:ext cx="9829800" cy="3732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600" b="1" dirty="0"/>
              <a:t>3. Среда выполнения и система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177060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C2A-795B-4A5B-96DD-843DF731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127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3. Среда выполнения и система безопасности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C0671-5CC9-4148-A744-886EFB8E87AF}"/>
              </a:ext>
            </a:extLst>
          </p:cNvPr>
          <p:cNvSpPr txBox="1"/>
          <p:nvPr/>
        </p:nvSpPr>
        <p:spPr>
          <a:xfrm>
            <a:off x="586740" y="1351508"/>
            <a:ext cx="110185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5125" algn="just"/>
            <a:r>
              <a:rPr lang="ru-RU" sz="2400" dirty="0"/>
              <a:t>В общем смысле средствами SDK (</a:t>
            </a:r>
            <a:r>
              <a:rPr lang="ru-RU" sz="2400" dirty="0" err="1"/>
              <a:t>Software</a:t>
            </a:r>
            <a:r>
              <a:rPr lang="ru-RU" sz="2400" dirty="0"/>
              <a:t> </a:t>
            </a:r>
            <a:r>
              <a:rPr lang="ru-RU" sz="2400" dirty="0" err="1"/>
              <a:t>Development</a:t>
            </a:r>
            <a:r>
              <a:rPr lang="ru-RU" sz="2400" dirty="0"/>
              <a:t> Kit) называют комплект средств разработки приложений для определенного пакета программ, программного обеспечения базовых средств разработки, аппаратной платформы и прочих платформ.</a:t>
            </a:r>
          </a:p>
          <a:p>
            <a:pPr indent="365125" algn="just"/>
            <a:r>
              <a:rPr lang="ru-RU" sz="2400" b="1" i="1" dirty="0"/>
              <a:t>Android SDK </a:t>
            </a:r>
            <a:r>
              <a:rPr lang="ru-RU" sz="2400" dirty="0"/>
              <a:t>- инструментальные средства разработки мобильных приложений для операционной системы Android. От обычных редакторов для написания кодов Android SDK отличается наличием широких функциональных возможностей, позволяющих запускать тестирование и отладку исходных кодов, оценивать работу приложения в режиме совместимости с различными версиями OС Android и наблюдать результат в реальном режиме времени. Android SDK поддерживает множество мобильных устройств, а самая важная утилита из набора Android SDK - эмулятор Android- устройства.</a:t>
            </a:r>
          </a:p>
        </p:txBody>
      </p:sp>
    </p:spTree>
    <p:extLst>
      <p:ext uri="{BB962C8B-B14F-4D97-AF65-F5344CB8AC3E}">
        <p14:creationId xmlns:p14="http://schemas.microsoft.com/office/powerpoint/2010/main" val="153663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C2A-795B-4A5B-96DD-843DF731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127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3. Среда выполнения и система безопасности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C0671-5CC9-4148-A744-886EFB8E87AF}"/>
              </a:ext>
            </a:extLst>
          </p:cNvPr>
          <p:cNvSpPr txBox="1"/>
          <p:nvPr/>
        </p:nvSpPr>
        <p:spPr>
          <a:xfrm>
            <a:off x="586740" y="1118752"/>
            <a:ext cx="1101851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5125" algn="just"/>
            <a:r>
              <a:rPr lang="ru-RU" sz="2400" dirty="0"/>
              <a:t>В Android реализована система базовой безопасности и управления доступом, в которой по умолчанию присваивается каждому приложению уникальный идентификатор UID. Этот идентификатор используется только операционной системой и неизвестен приложению, к которому могут получить доступ только процессы с уникальным идентификатором, установленным для данного приложения. Код приложения выполняется изолированно от других приложений, т.е. по умолчанию: каждое приложение выполняется в собственном процессе. Android создает процесс, когда требуется выполнить какой-либо из компонентов приложения, и уничтожает процесс, когда он больше не нужен или когда система должна предоставить память другим приложениям. Таким образом, каждое приложение по умолчанию имеет доступ только к тем компонентам, которые требуются для выполнения его задач. Это создает безопасную среду, в которой приложение не может получить доступ к частям системы, для которых оно не имеет разрешения.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268696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C2A-795B-4A5B-96DD-843DF731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Тема занятия: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CC08E6D-F040-46F3-8F7D-1B2AB93C2660}"/>
              </a:ext>
            </a:extLst>
          </p:cNvPr>
          <p:cNvSpPr txBox="1">
            <a:spLocks/>
          </p:cNvSpPr>
          <p:nvPr/>
        </p:nvSpPr>
        <p:spPr>
          <a:xfrm>
            <a:off x="1181100" y="1562864"/>
            <a:ext cx="9829800" cy="3732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600" b="1" dirty="0"/>
              <a:t>Повторение по теме: «Технология мобильных систем»</a:t>
            </a:r>
          </a:p>
        </p:txBody>
      </p:sp>
    </p:spTree>
    <p:extLst>
      <p:ext uri="{BB962C8B-B14F-4D97-AF65-F5344CB8AC3E}">
        <p14:creationId xmlns:p14="http://schemas.microsoft.com/office/powerpoint/2010/main" val="339768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C2A-795B-4A5B-96DD-843DF731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127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3. Среда выполнения и система безопасности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C0671-5CC9-4148-A744-886EFB8E87AF}"/>
              </a:ext>
            </a:extLst>
          </p:cNvPr>
          <p:cNvSpPr txBox="1"/>
          <p:nvPr/>
        </p:nvSpPr>
        <p:spPr>
          <a:xfrm>
            <a:off x="586740" y="1118752"/>
            <a:ext cx="1101851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5125" algn="just"/>
            <a:r>
              <a:rPr lang="ru-RU" sz="2400" dirty="0"/>
              <a:t>Приложение может запросить разрешение на доступ к данным в устройстве таким, как контакты пользователя, SMS-сообщения, сменные носители информации (SD-карты), камера, </a:t>
            </a:r>
            <a:r>
              <a:rPr lang="ru-RU" sz="2400" dirty="0" err="1"/>
              <a:t>Bluetooth</a:t>
            </a:r>
            <a:r>
              <a:rPr lang="ru-RU" sz="2400" dirty="0"/>
              <a:t> и др. Все подобные заявки на доступ к ресурсам проверяются и разрешаются пользователем в ОС Android во время установки приложения. Для запуска программ, написанных на </a:t>
            </a:r>
            <a:r>
              <a:rPr lang="ru-RU" sz="2400" dirty="0" err="1"/>
              <a:t>Java</a:t>
            </a:r>
            <a:r>
              <a:rPr lang="ru-RU" sz="2400" dirty="0"/>
              <a:t>, необходима среда выполнения </a:t>
            </a:r>
            <a:r>
              <a:rPr lang="ru-RU" sz="2400" dirty="0" err="1"/>
              <a:t>Java</a:t>
            </a:r>
            <a:r>
              <a:rPr lang="ru-RU" sz="2400" dirty="0"/>
              <a:t> - </a:t>
            </a:r>
            <a:r>
              <a:rPr lang="ru-RU" sz="2400" dirty="0" err="1"/>
              <a:t>Java</a:t>
            </a:r>
            <a:r>
              <a:rPr lang="ru-RU" sz="2400" dirty="0"/>
              <a:t> </a:t>
            </a:r>
            <a:r>
              <a:rPr lang="ru-RU" sz="2400" dirty="0" err="1"/>
              <a:t>Runtime</a:t>
            </a:r>
            <a:r>
              <a:rPr lang="ru-RU" sz="2400" dirty="0"/>
              <a:t> </a:t>
            </a:r>
            <a:r>
              <a:rPr lang="ru-RU" sz="2400" dirty="0" err="1"/>
              <a:t>Environment</a:t>
            </a:r>
            <a:r>
              <a:rPr lang="ru-RU" sz="2400" dirty="0"/>
              <a:t> (JRE). Для </a:t>
            </a:r>
            <a:r>
              <a:rPr lang="ru-RU" sz="2400" dirty="0" err="1"/>
              <a:t>pазработки</a:t>
            </a:r>
            <a:r>
              <a:rPr lang="ru-RU" sz="2400" dirty="0"/>
              <a:t> </a:t>
            </a:r>
            <a:r>
              <a:rPr lang="ru-RU" sz="2400" dirty="0" err="1"/>
              <a:t>Java</a:t>
            </a:r>
            <a:r>
              <a:rPr lang="ru-RU" sz="2400" dirty="0"/>
              <a:t>-программ необходим комплект разработчика </a:t>
            </a:r>
            <a:r>
              <a:rPr lang="ru-RU" sz="2400" dirty="0" err="1"/>
              <a:t>Java</a:t>
            </a:r>
            <a:r>
              <a:rPr lang="ru-RU" sz="2400" dirty="0"/>
              <a:t>- приложений - </a:t>
            </a:r>
            <a:r>
              <a:rPr lang="ru-RU" sz="2400" dirty="0" err="1"/>
              <a:t>Java</a:t>
            </a:r>
            <a:r>
              <a:rPr lang="ru-RU" sz="2400" dirty="0"/>
              <a:t> </a:t>
            </a:r>
            <a:r>
              <a:rPr lang="ru-RU" sz="2400" dirty="0" err="1"/>
              <a:t>Development</a:t>
            </a:r>
            <a:r>
              <a:rPr lang="ru-RU" sz="2400" dirty="0"/>
              <a:t> Kit (JDK), включающий в себя компилятор </a:t>
            </a:r>
            <a:r>
              <a:rPr lang="ru-RU" sz="2400" dirty="0" err="1"/>
              <a:t>Java</a:t>
            </a:r>
            <a:r>
              <a:rPr lang="ru-RU" sz="2400" dirty="0"/>
              <a:t>, стандартные библиотеки классов </a:t>
            </a:r>
            <a:r>
              <a:rPr lang="ru-RU" sz="2400" dirty="0" err="1"/>
              <a:t>Java</a:t>
            </a:r>
            <a:r>
              <a:rPr lang="ru-RU" sz="2400" dirty="0"/>
              <a:t>, документацию и саму среду JRE. Приложения, написанные на </a:t>
            </a:r>
            <a:r>
              <a:rPr lang="ru-RU" sz="2400" dirty="0" err="1"/>
              <a:t>Java</a:t>
            </a:r>
            <a:r>
              <a:rPr lang="ru-RU" sz="2400" dirty="0"/>
              <a:t>, компилируются в исполняемый формат виртуальной машины DVM. Помимо непосредственно исполняемых файлов, в состав приложения Android входят такие вспомогательные компоненты, как например, файлы с данными и файлы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3092989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C2A-795B-4A5B-96DD-843DF731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127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КОНТРОЛЬНЫЕ ВОПРОСЫ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C0671-5CC9-4148-A744-886EFB8E87AF}"/>
              </a:ext>
            </a:extLst>
          </p:cNvPr>
          <p:cNvSpPr txBox="1"/>
          <p:nvPr/>
        </p:nvSpPr>
        <p:spPr>
          <a:xfrm>
            <a:off x="586740" y="1118752"/>
            <a:ext cx="1101851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5125" algn="just"/>
            <a:r>
              <a:rPr lang="ru-RU" sz="2400" dirty="0"/>
              <a:t>1. В чем особенность мобильной операционной системы?</a:t>
            </a:r>
          </a:p>
          <a:p>
            <a:pPr indent="365125" algn="just"/>
            <a:r>
              <a:rPr lang="ru-RU" sz="2400" dirty="0"/>
              <a:t>2. Назовите известные современные мобильные операционные системы.</a:t>
            </a:r>
          </a:p>
          <a:p>
            <a:pPr indent="365125" algn="just"/>
            <a:r>
              <a:rPr lang="ru-RU" sz="2400" dirty="0"/>
              <a:t>3. Какие уровни существуют в операционной системе Android?</a:t>
            </a:r>
          </a:p>
          <a:p>
            <a:pPr indent="365125" algn="just"/>
            <a:r>
              <a:rPr lang="ru-RU" sz="2400" dirty="0"/>
              <a:t>4. Охарактеризуйте функции каждого из уровней операционной системы Android.</a:t>
            </a:r>
          </a:p>
          <a:p>
            <a:pPr indent="365125" algn="just"/>
            <a:r>
              <a:rPr lang="ru-RU" sz="2400" dirty="0"/>
              <a:t>5. Каковы функции DVM?</a:t>
            </a:r>
          </a:p>
          <a:p>
            <a:pPr indent="365125" algn="just"/>
            <a:r>
              <a:rPr lang="ru-RU" sz="2400" dirty="0"/>
              <a:t>6. Что называется SDK?</a:t>
            </a:r>
          </a:p>
          <a:p>
            <a:pPr indent="365125" algn="just"/>
            <a:r>
              <a:rPr lang="ru-RU" sz="2400" dirty="0"/>
              <a:t>7. Что входит в состав Android SDK?</a:t>
            </a:r>
          </a:p>
          <a:p>
            <a:pPr indent="365125" algn="just"/>
            <a:r>
              <a:rPr lang="ru-RU" sz="2400" dirty="0"/>
              <a:t>8. Где происходит отладка и тестирование приложения для Android?</a:t>
            </a:r>
          </a:p>
          <a:p>
            <a:pPr indent="365125" algn="just"/>
            <a:r>
              <a:rPr lang="ru-RU" sz="2400" dirty="0"/>
              <a:t>9. Почему нужно использовать эмулятор Android-устройства?</a:t>
            </a:r>
          </a:p>
          <a:p>
            <a:pPr indent="365125" algn="just"/>
            <a:r>
              <a:rPr lang="ru-RU" sz="2400" dirty="0"/>
              <a:t>10. Для чего каждому приложению Android присваивается уникальный идентификатор UID?</a:t>
            </a:r>
          </a:p>
          <a:p>
            <a:pPr indent="365125" algn="just"/>
            <a:r>
              <a:rPr lang="ru-RU" sz="2400" dirty="0"/>
              <a:t>11. Как создается безопасная среда для приложения</a:t>
            </a:r>
          </a:p>
          <a:p>
            <a:pPr indent="365125" algn="just"/>
            <a:r>
              <a:rPr lang="ru-RU" sz="2400" dirty="0"/>
              <a:t>12. Для чего используется JRE? Android?</a:t>
            </a:r>
          </a:p>
        </p:txBody>
      </p:sp>
    </p:spTree>
    <p:extLst>
      <p:ext uri="{BB962C8B-B14F-4D97-AF65-F5344CB8AC3E}">
        <p14:creationId xmlns:p14="http://schemas.microsoft.com/office/powerpoint/2010/main" val="189387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CC08E6D-F040-46F3-8F7D-1B2AB93C2660}"/>
              </a:ext>
            </a:extLst>
          </p:cNvPr>
          <p:cNvSpPr txBox="1">
            <a:spLocks/>
          </p:cNvSpPr>
          <p:nvPr/>
        </p:nvSpPr>
        <p:spPr>
          <a:xfrm>
            <a:off x="1181100" y="1562864"/>
            <a:ext cx="9829800" cy="3732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600" b="1" dirty="0"/>
              <a:t>1. Понятие мобильной операционной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94006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C2A-795B-4A5B-96DD-843DF731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12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1. </a:t>
            </a:r>
            <a:r>
              <a:rPr lang="ru-RU" sz="4000" b="1" dirty="0"/>
              <a:t>Понятие мобильной операционной системы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F3278-78A4-4828-A9BD-5CB521C72E0C}"/>
              </a:ext>
            </a:extLst>
          </p:cNvPr>
          <p:cNvSpPr txBox="1"/>
          <p:nvPr/>
        </p:nvSpPr>
        <p:spPr>
          <a:xfrm>
            <a:off x="353292" y="982176"/>
            <a:ext cx="1123465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263" algn="just"/>
            <a:r>
              <a:rPr lang="ru-RU" sz="2400" dirty="0"/>
              <a:t>Разработка мобильных приложений осуществляется не под конкретное мобильное устройство, а под определенную операционную систему для мобильных устройств - смартфонов, планшетов, карманных персональных компьютеров и т.д. Операционные системы стационарных компьютеров (в том числе и ноутбуков) не имеют специальных мобильных функций, хотя некоторые новые операционные системы представляют собой гибрид мобильных и стационарных операционных систем.</a:t>
            </a:r>
          </a:p>
          <a:p>
            <a:pPr indent="449263" algn="just"/>
            <a:endParaRPr lang="ru-RU" sz="2400" dirty="0"/>
          </a:p>
          <a:p>
            <a:pPr indent="449263" algn="just"/>
            <a:r>
              <a:rPr lang="ru-RU" sz="2400" dirty="0"/>
              <a:t>Мобильные операционные системы обеспечивают выполнение определенных функций, характерных для мобильных устройств: сенсорный экран, сотовая связь, </a:t>
            </a:r>
            <a:r>
              <a:rPr lang="ru-RU" sz="2400" dirty="0" err="1"/>
              <a:t>Bluetooth</a:t>
            </a:r>
            <a:r>
              <a:rPr lang="ru-RU" sz="2400" dirty="0"/>
              <a:t>, </a:t>
            </a:r>
            <a:r>
              <a:rPr lang="ru-RU" sz="2400" dirty="0" err="1"/>
              <a:t>Wi-Fi</a:t>
            </a:r>
            <a:r>
              <a:rPr lang="ru-RU" sz="2400" dirty="0"/>
              <a:t>, GPS-навигация, камера, видеокамера, распознавание речи, диктофон, музыкальный плеер, NFC и инфракрасное дистанционное управление и многие другие.</a:t>
            </a:r>
          </a:p>
        </p:txBody>
      </p:sp>
    </p:spTree>
    <p:extLst>
      <p:ext uri="{BB962C8B-B14F-4D97-AF65-F5344CB8AC3E}">
        <p14:creationId xmlns:p14="http://schemas.microsoft.com/office/powerpoint/2010/main" val="114832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C2A-795B-4A5B-96DD-843DF731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12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1. </a:t>
            </a:r>
            <a:r>
              <a:rPr lang="ru-RU" sz="4000" b="1" dirty="0"/>
              <a:t>Понятие мобильной операционной системы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F3278-78A4-4828-A9BD-5CB521C72E0C}"/>
              </a:ext>
            </a:extLst>
          </p:cNvPr>
          <p:cNvSpPr txBox="1"/>
          <p:nvPr/>
        </p:nvSpPr>
        <p:spPr>
          <a:xfrm>
            <a:off x="320041" y="1536174"/>
            <a:ext cx="112180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263" algn="just"/>
            <a:r>
              <a:rPr lang="ru-RU" sz="2400" dirty="0"/>
              <a:t>Портативные устройства мобильной связи (например, смартфоны) содержат </a:t>
            </a:r>
            <a:r>
              <a:rPr lang="ru-RU" sz="2400" b="1" i="1" dirty="0"/>
              <a:t>две операционные системы</a:t>
            </a:r>
            <a:r>
              <a:rPr lang="ru-RU" sz="2400" dirty="0"/>
              <a:t>:</a:t>
            </a:r>
          </a:p>
          <a:p>
            <a:pPr indent="449263" algn="just"/>
            <a:endParaRPr lang="ru-RU" sz="2400" dirty="0"/>
          </a:p>
          <a:p>
            <a:pPr indent="449263" algn="just"/>
            <a:r>
              <a:rPr lang="ru-RU" sz="2400" dirty="0"/>
              <a:t>1) основная программная платформа взаимодействия с пользователем;</a:t>
            </a:r>
          </a:p>
          <a:p>
            <a:pPr indent="449263" algn="just"/>
            <a:endParaRPr lang="ru-RU" sz="2400" dirty="0"/>
          </a:p>
          <a:p>
            <a:pPr indent="449263" algn="just"/>
            <a:r>
              <a:rPr lang="ru-RU" sz="2400" dirty="0"/>
              <a:t>2) низкоуровневая операционная система реального времени, обслуживающая радиооборудование. Такие низкоуровневые операционные системы уязвимы перед вредоносными базовыми станциями, способными получить контроль над мобильным устройством.</a:t>
            </a:r>
          </a:p>
          <a:p>
            <a:pPr indent="449263"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596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C2A-795B-4A5B-96DD-843DF731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12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1. </a:t>
            </a:r>
            <a:r>
              <a:rPr lang="ru-RU" sz="4000" b="1" dirty="0"/>
              <a:t>Понятие мобильной операционной системы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F3278-78A4-4828-A9BD-5CB521C72E0C}"/>
              </a:ext>
            </a:extLst>
          </p:cNvPr>
          <p:cNvSpPr txBox="1"/>
          <p:nvPr/>
        </p:nvSpPr>
        <p:spPr>
          <a:xfrm>
            <a:off x="362297" y="1166842"/>
            <a:ext cx="114674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263" algn="just"/>
            <a:r>
              <a:rPr lang="ru-RU" sz="2400" dirty="0"/>
              <a:t>Самыми популярными среди современных мобильных операционных систем (платформ) являются </a:t>
            </a:r>
            <a:r>
              <a:rPr lang="ru-RU" sz="2400" b="1" i="1" dirty="0"/>
              <a:t>iOS</a:t>
            </a:r>
            <a:r>
              <a:rPr lang="ru-RU" sz="2400" dirty="0"/>
              <a:t> и </a:t>
            </a:r>
            <a:r>
              <a:rPr lang="ru-RU" sz="2400" b="1" i="1" dirty="0"/>
              <a:t>Android</a:t>
            </a:r>
            <a:r>
              <a:rPr lang="ru-RU" sz="2400" dirty="0"/>
              <a:t>.</a:t>
            </a:r>
          </a:p>
          <a:p>
            <a:pPr indent="449263" algn="just"/>
            <a:endParaRPr lang="ru-RU" sz="2400" dirty="0"/>
          </a:p>
          <a:p>
            <a:pPr indent="449263" algn="just"/>
            <a:r>
              <a:rPr lang="ru-RU" sz="2400" b="1" i="1" dirty="0"/>
              <a:t>iOS</a:t>
            </a:r>
            <a:r>
              <a:rPr lang="ru-RU" sz="2400" dirty="0"/>
              <a:t> - мобильная операционная система, разработанная американской компанией Apple для устройств, производимых фирмой Apple.</a:t>
            </a:r>
          </a:p>
          <a:p>
            <a:pPr indent="449263" algn="just"/>
            <a:endParaRPr lang="ru-RU" sz="2400" dirty="0"/>
          </a:p>
          <a:p>
            <a:pPr indent="449263" algn="just"/>
            <a:r>
              <a:rPr lang="ru-RU" sz="2400" dirty="0"/>
              <a:t>Система </a:t>
            </a:r>
            <a:r>
              <a:rPr lang="ru-RU" sz="2400" b="1" i="1" dirty="0"/>
              <a:t>Android</a:t>
            </a:r>
            <a:r>
              <a:rPr lang="ru-RU" sz="2400" dirty="0"/>
              <a:t> изначально разрабатывалась компанией Android </a:t>
            </a:r>
            <a:r>
              <a:rPr lang="ru-RU" sz="2400" dirty="0" err="1"/>
              <a:t>Inc</a:t>
            </a:r>
            <a:r>
              <a:rPr lang="ru-RU" sz="2400" dirty="0"/>
              <a:t>., которую затем купила Google, впоследствии Google инициировала создание альянса </a:t>
            </a:r>
            <a:r>
              <a:rPr lang="ru-RU" sz="2400" dirty="0" err="1"/>
              <a:t>Open</a:t>
            </a:r>
            <a:r>
              <a:rPr lang="ru-RU" sz="2400" dirty="0"/>
              <a:t> </a:t>
            </a:r>
            <a:r>
              <a:rPr lang="ru-RU" sz="2400" dirty="0" err="1"/>
              <a:t>Handset</a:t>
            </a:r>
            <a:r>
              <a:rPr lang="ru-RU" sz="2400" dirty="0"/>
              <a:t> </a:t>
            </a:r>
            <a:r>
              <a:rPr lang="ru-RU" sz="2400" dirty="0" err="1"/>
              <a:t>Alliance</a:t>
            </a:r>
            <a:r>
              <a:rPr lang="ru-RU" sz="2400" dirty="0"/>
              <a:t>, который в настоящее время занимается поддержкой и развитием платформы. Статистика использования мобильных ОС последних лет показывает, что наиболее популярной является платформа Android.</a:t>
            </a:r>
          </a:p>
          <a:p>
            <a:pPr indent="449263"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9312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CC08E6D-F040-46F3-8F7D-1B2AB93C2660}"/>
              </a:ext>
            </a:extLst>
          </p:cNvPr>
          <p:cNvSpPr txBox="1">
            <a:spLocks/>
          </p:cNvSpPr>
          <p:nvPr/>
        </p:nvSpPr>
        <p:spPr>
          <a:xfrm>
            <a:off x="1181100" y="1562864"/>
            <a:ext cx="9829800" cy="3732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/>
              <a:t>2</a:t>
            </a:r>
            <a:r>
              <a:rPr lang="ru-RU" sz="6600" b="1" dirty="0"/>
              <a:t>. Архитектура </a:t>
            </a:r>
            <a:r>
              <a:rPr lang="en-US" sz="6600" b="1" dirty="0"/>
              <a:t>Android</a:t>
            </a:r>
            <a:endParaRPr lang="ru-RU" sz="6600" b="1" dirty="0"/>
          </a:p>
        </p:txBody>
      </p:sp>
    </p:spTree>
    <p:extLst>
      <p:ext uri="{BB962C8B-B14F-4D97-AF65-F5344CB8AC3E}">
        <p14:creationId xmlns:p14="http://schemas.microsoft.com/office/powerpoint/2010/main" val="315820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C2A-795B-4A5B-96DD-843DF731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12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2. </a:t>
            </a:r>
            <a:r>
              <a:rPr lang="ru-RU" sz="4000" b="1" dirty="0"/>
              <a:t>Архитектура </a:t>
            </a:r>
            <a:r>
              <a:rPr lang="en-US" sz="4000" b="1" dirty="0"/>
              <a:t>Android</a:t>
            </a:r>
            <a:endParaRPr lang="ru-RU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10A5E-4F5F-4A91-B841-36959AF93E5B}"/>
              </a:ext>
            </a:extLst>
          </p:cNvPr>
          <p:cNvSpPr txBox="1"/>
          <p:nvPr/>
        </p:nvSpPr>
        <p:spPr>
          <a:xfrm>
            <a:off x="196042" y="1163782"/>
            <a:ext cx="114916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ru-RU" sz="2400" dirty="0"/>
              <a:t>Архитектура или компонентная модель Android может быть представлена </a:t>
            </a:r>
            <a:r>
              <a:rPr lang="ru-RU" sz="2400" b="1" i="1" dirty="0"/>
              <a:t>следующими уровнями </a:t>
            </a:r>
            <a:r>
              <a:rPr lang="ru-RU" sz="2400" dirty="0"/>
              <a:t>(слоями):</a:t>
            </a:r>
            <a:endParaRPr lang="en-US" sz="2400" dirty="0"/>
          </a:p>
          <a:p>
            <a:pPr indent="266700" algn="just"/>
            <a:endParaRPr lang="ru-RU" sz="2400" dirty="0"/>
          </a:p>
          <a:p>
            <a:pPr indent="266700" algn="just"/>
            <a:r>
              <a:rPr lang="ru-RU" sz="2400" dirty="0"/>
              <a:t>1) уровень ядра;</a:t>
            </a:r>
            <a:endParaRPr lang="en-US" sz="2400" dirty="0"/>
          </a:p>
          <a:p>
            <a:pPr indent="266700" algn="just"/>
            <a:endParaRPr lang="ru-RU" sz="2400" dirty="0"/>
          </a:p>
          <a:p>
            <a:pPr indent="266700" algn="just"/>
            <a:r>
              <a:rPr lang="ru-RU" sz="2400" dirty="0"/>
              <a:t>2) уровень библиотек и среды выполнения;</a:t>
            </a:r>
            <a:endParaRPr lang="en-US" sz="2400" dirty="0"/>
          </a:p>
          <a:p>
            <a:pPr indent="266700" algn="just"/>
            <a:endParaRPr lang="ru-RU" sz="2400" dirty="0"/>
          </a:p>
          <a:p>
            <a:pPr indent="266700" algn="just"/>
            <a:r>
              <a:rPr lang="ru-RU" sz="2400" dirty="0"/>
              <a:t>3) уровень фреймворка приложений (</a:t>
            </a:r>
            <a:r>
              <a:rPr lang="ru-RU" sz="2400" dirty="0" err="1"/>
              <a:t>application</a:t>
            </a:r>
            <a:r>
              <a:rPr lang="ru-RU" sz="2400" dirty="0"/>
              <a:t> </a:t>
            </a:r>
            <a:r>
              <a:rPr lang="ru-RU" sz="2400" dirty="0" err="1"/>
              <a:t>framework</a:t>
            </a:r>
            <a:r>
              <a:rPr lang="ru-RU" sz="2400" dirty="0"/>
              <a:t>);</a:t>
            </a:r>
            <a:endParaRPr lang="en-US" sz="2400" dirty="0"/>
          </a:p>
          <a:p>
            <a:pPr indent="266700" algn="just"/>
            <a:endParaRPr lang="ru-RU" sz="2400" dirty="0"/>
          </a:p>
          <a:p>
            <a:pPr indent="266700" algn="just"/>
            <a:r>
              <a:rPr lang="ru-RU" sz="2400" dirty="0"/>
              <a:t>4) уровень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313118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C2A-795B-4A5B-96DD-843DF731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12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2. </a:t>
            </a:r>
            <a:r>
              <a:rPr lang="ru-RU" sz="4000" b="1" dirty="0"/>
              <a:t>Архитектура </a:t>
            </a:r>
            <a:r>
              <a:rPr lang="en-US" sz="4000" b="1" dirty="0"/>
              <a:t>Android</a:t>
            </a:r>
            <a:endParaRPr lang="ru-RU" sz="4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C70FB7-C16A-4E5D-9229-0149488F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927" y="665018"/>
            <a:ext cx="7097974" cy="61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940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1446</Words>
  <Application>Microsoft Office PowerPoint</Application>
  <PresentationFormat>Широкоэкранный</PresentationFormat>
  <Paragraphs>88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МДК.01.03  Разработка мобильных приложений</vt:lpstr>
      <vt:lpstr>Тема занятия:</vt:lpstr>
      <vt:lpstr>Презентация PowerPoint</vt:lpstr>
      <vt:lpstr>1. Понятие мобильной операционной системы</vt:lpstr>
      <vt:lpstr>1. Понятие мобильной операционной системы</vt:lpstr>
      <vt:lpstr>1. Понятие мобильной операционной системы</vt:lpstr>
      <vt:lpstr>Презентация PowerPoint</vt:lpstr>
      <vt:lpstr>2. Архитектура Android</vt:lpstr>
      <vt:lpstr>2. Архитектура Android</vt:lpstr>
      <vt:lpstr>2. Архитектура Android</vt:lpstr>
      <vt:lpstr>2. Архитектура Android</vt:lpstr>
      <vt:lpstr>2. Архитектура Android</vt:lpstr>
      <vt:lpstr>2. Архитектура Android</vt:lpstr>
      <vt:lpstr>2. Архитектура Android</vt:lpstr>
      <vt:lpstr>2. Архитектура Android</vt:lpstr>
      <vt:lpstr>2. Архитектура Android</vt:lpstr>
      <vt:lpstr>Презентация PowerPoint</vt:lpstr>
      <vt:lpstr>3. Среда выполнения и система безопасности</vt:lpstr>
      <vt:lpstr>3. Среда выполнения и система безопасности</vt:lpstr>
      <vt:lpstr>3. Среда выполнения и система безопасности</vt:lpstr>
      <vt:lpstr>КОНТРОЛЬНЫЕ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МДК.01.03  Разработка мобильных приложений</dc:title>
  <dc:creator>Дарья Приходько</dc:creator>
  <cp:lastModifiedBy>Татьяна Косыгина</cp:lastModifiedBy>
  <cp:revision>4</cp:revision>
  <dcterms:created xsi:type="dcterms:W3CDTF">2023-09-05T19:53:07Z</dcterms:created>
  <dcterms:modified xsi:type="dcterms:W3CDTF">2023-10-27T05:05:49Z</dcterms:modified>
</cp:coreProperties>
</file>