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0E2-BEC5-4771-8AEC-49A78C80A48B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D2D5-C4D9-4C8E-8415-221E0E6204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603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0E2-BEC5-4771-8AEC-49A78C80A48B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D2D5-C4D9-4C8E-8415-221E0E6204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51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0E2-BEC5-4771-8AEC-49A78C80A48B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D2D5-C4D9-4C8E-8415-221E0E6204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133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0E2-BEC5-4771-8AEC-49A78C80A48B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D2D5-C4D9-4C8E-8415-221E0E6204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24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0E2-BEC5-4771-8AEC-49A78C80A48B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D2D5-C4D9-4C8E-8415-221E0E6204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35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0E2-BEC5-4771-8AEC-49A78C80A48B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D2D5-C4D9-4C8E-8415-221E0E6204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46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0E2-BEC5-4771-8AEC-49A78C80A48B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D2D5-C4D9-4C8E-8415-221E0E6204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475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0E2-BEC5-4771-8AEC-49A78C80A48B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D2D5-C4D9-4C8E-8415-221E0E6204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807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0E2-BEC5-4771-8AEC-49A78C80A48B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D2D5-C4D9-4C8E-8415-221E0E6204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05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0E2-BEC5-4771-8AEC-49A78C80A48B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D2D5-C4D9-4C8E-8415-221E0E6204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27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B0E2-BEC5-4771-8AEC-49A78C80A48B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4D2D5-C4D9-4C8E-8415-221E0E6204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2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CB0E2-BEC5-4771-8AEC-49A78C80A48B}" type="datetimeFigureOut">
              <a:rPr lang="ru-RU" smtClean="0"/>
              <a:t>27.09.2022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D4D2D5-C4D9-4C8E-8415-221E0E6204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546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9556"/>
            <a:ext cx="5986732" cy="1034241"/>
          </a:xfrm>
        </p:spPr>
        <p:txBody>
          <a:bodyPr/>
          <a:lstStyle/>
          <a:p>
            <a:r>
              <a:rPr lang="ru-RU" u="sng" dirty="0" smtClean="0">
                <a:solidFill>
                  <a:srgbClr val="FF0000"/>
                </a:solidFill>
              </a:rPr>
              <a:t>Классы и объекты</a:t>
            </a:r>
            <a:endParaRPr lang="ru-RU" u="sng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l="36248" t="19060" r="35236" b="30171"/>
          <a:stretch/>
        </p:blipFill>
        <p:spPr>
          <a:xfrm>
            <a:off x="5779878" y="146295"/>
            <a:ext cx="6412122" cy="642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76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407" t="31594" r="31228" b="26179"/>
          <a:stretch/>
        </p:blipFill>
        <p:spPr>
          <a:xfrm>
            <a:off x="1026543" y="258792"/>
            <a:ext cx="10150414" cy="612475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224951" y="1043796"/>
            <a:ext cx="2320506" cy="2415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8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853" t="12761" r="30336" b="14681"/>
          <a:stretch/>
        </p:blipFill>
        <p:spPr>
          <a:xfrm>
            <a:off x="1811547" y="-60385"/>
            <a:ext cx="7729269" cy="685400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29695" t="36923" r="31891" b="13504"/>
          <a:stretch/>
        </p:blipFill>
        <p:spPr>
          <a:xfrm>
            <a:off x="958029" y="134206"/>
            <a:ext cx="9436303" cy="684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9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630" t="12563" r="34686" b="10319"/>
          <a:stretch/>
        </p:blipFill>
        <p:spPr>
          <a:xfrm>
            <a:off x="129397" y="0"/>
            <a:ext cx="5469146" cy="664843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28974" t="10684" r="32900" b="13590"/>
          <a:stretch/>
        </p:blipFill>
        <p:spPr>
          <a:xfrm>
            <a:off x="5598543" y="54413"/>
            <a:ext cx="6089440" cy="680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7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850" t="42894" r="37138" b="14087"/>
          <a:stretch/>
        </p:blipFill>
        <p:spPr>
          <a:xfrm>
            <a:off x="-1" y="103516"/>
            <a:ext cx="9506309" cy="676350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29552" t="42906" r="31129" b="21624"/>
          <a:stretch/>
        </p:blipFill>
        <p:spPr>
          <a:xfrm>
            <a:off x="78964" y="112534"/>
            <a:ext cx="11865944" cy="6754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9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188" t="18708" r="28887" b="7742"/>
          <a:stretch/>
        </p:blipFill>
        <p:spPr>
          <a:xfrm>
            <a:off x="207033" y="94891"/>
            <a:ext cx="6590581" cy="666241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29840" t="14872" r="29920" b="41452"/>
          <a:stretch/>
        </p:blipFill>
        <p:spPr>
          <a:xfrm>
            <a:off x="71334" y="0"/>
            <a:ext cx="11233164" cy="6858000"/>
          </a:xfrm>
          <a:prstGeom prst="rect">
            <a:avLst/>
          </a:prstGeom>
        </p:spPr>
      </p:pic>
      <p:pic>
        <p:nvPicPr>
          <p:cNvPr id="6" name="Объект 3"/>
          <p:cNvPicPr>
            <a:picLocks noChangeAspect="1"/>
          </p:cNvPicPr>
          <p:nvPr/>
        </p:nvPicPr>
        <p:blipFill rotWithShape="1">
          <a:blip r:embed="rId3"/>
          <a:srcRect l="55947" t="57566" r="28664" b="25385"/>
          <a:stretch/>
        </p:blipFill>
        <p:spPr>
          <a:xfrm>
            <a:off x="1742535" y="94891"/>
            <a:ext cx="9067934" cy="565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5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29984" t="68155" r="28189" b="7522"/>
          <a:stretch/>
        </p:blipFill>
        <p:spPr>
          <a:xfrm>
            <a:off x="113772" y="1035171"/>
            <a:ext cx="12078228" cy="500332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7858664" y="1035170"/>
            <a:ext cx="4235570" cy="12335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04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519" t="29612" r="29667" b="17456"/>
          <a:stretch/>
        </p:blipFill>
        <p:spPr>
          <a:xfrm>
            <a:off x="500331" y="146649"/>
            <a:ext cx="9238892" cy="673984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28926" t="18290" r="37949" b="39487"/>
          <a:stretch/>
        </p:blipFill>
        <p:spPr>
          <a:xfrm>
            <a:off x="421864" y="146648"/>
            <a:ext cx="9394996" cy="673603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28349" t="42393" r="31458" b="19146"/>
          <a:stretch/>
        </p:blipFill>
        <p:spPr>
          <a:xfrm>
            <a:off x="0" y="260598"/>
            <a:ext cx="12090663" cy="65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0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073" t="10977" r="32343" b="9329"/>
          <a:stretch/>
        </p:blipFill>
        <p:spPr>
          <a:xfrm>
            <a:off x="2700067" y="0"/>
            <a:ext cx="6935639" cy="666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0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296" t="14545" r="29779" b="44220"/>
          <a:stretch/>
        </p:blipFill>
        <p:spPr>
          <a:xfrm>
            <a:off x="94890" y="181153"/>
            <a:ext cx="11266099" cy="638515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29311" t="55726" r="34824" b="11282"/>
          <a:stretch/>
        </p:blipFill>
        <p:spPr>
          <a:xfrm>
            <a:off x="164399" y="75812"/>
            <a:ext cx="11817692" cy="666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4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296" t="20095" r="31786" b="43892"/>
          <a:stretch/>
        </p:blipFill>
        <p:spPr>
          <a:xfrm>
            <a:off x="-1" y="69010"/>
            <a:ext cx="11601077" cy="6038491"/>
          </a:xfrm>
          <a:prstGeom prst="rect">
            <a:avLst/>
          </a:prstGeom>
        </p:spPr>
      </p:pic>
      <p:pic>
        <p:nvPicPr>
          <p:cNvPr id="6" name="Объект 3"/>
          <p:cNvPicPr>
            <a:picLocks noChangeAspect="1"/>
          </p:cNvPicPr>
          <p:nvPr/>
        </p:nvPicPr>
        <p:blipFill rotWithShape="1">
          <a:blip r:embed="rId2"/>
          <a:srcRect l="29296" t="56294" r="31786" b="8536"/>
          <a:stretch/>
        </p:blipFill>
        <p:spPr>
          <a:xfrm>
            <a:off x="169653" y="144657"/>
            <a:ext cx="11730458" cy="596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8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850" t="12563" r="29444" b="48638"/>
          <a:stretch/>
        </p:blipFill>
        <p:spPr>
          <a:xfrm>
            <a:off x="-1" y="69011"/>
            <a:ext cx="10385471" cy="5434642"/>
          </a:xfrm>
          <a:prstGeom prst="rect">
            <a:avLst/>
          </a:prstGeom>
        </p:spPr>
      </p:pic>
      <p:pic>
        <p:nvPicPr>
          <p:cNvPr id="5" name="Объект 3"/>
          <p:cNvPicPr>
            <a:picLocks noChangeAspect="1"/>
          </p:cNvPicPr>
          <p:nvPr/>
        </p:nvPicPr>
        <p:blipFill rotWithShape="1">
          <a:blip r:embed="rId2"/>
          <a:srcRect l="28850" t="51279" r="29444" b="5363"/>
          <a:stretch/>
        </p:blipFill>
        <p:spPr>
          <a:xfrm>
            <a:off x="161028" y="172195"/>
            <a:ext cx="11510512" cy="673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7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</Words>
  <Application>Microsoft Office PowerPoint</Application>
  <PresentationFormat>Широкоэкранный</PresentationFormat>
  <Paragraphs>1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Классы и объекты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Классы и объекты</dc:title>
  <dc:creator>Татьяна Косыгина</dc:creator>
  <cp:lastModifiedBy>Татьяна Косыгина</cp:lastModifiedBy>
  <cp:revision>8</cp:revision>
  <dcterms:created xsi:type="dcterms:W3CDTF">2022-09-27T07:48:17Z</dcterms:created>
  <dcterms:modified xsi:type="dcterms:W3CDTF">2022-09-27T08:30:38Z</dcterms:modified>
</cp:coreProperties>
</file>