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D81AD414-7E42-4AA7-8A11-BF20909C4148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D0ED7D-4E3C-4F7B-B9D4-68214F95A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4157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D414-7E42-4AA7-8A11-BF20909C4148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ED7D-4E3C-4F7B-B9D4-68214F95A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7262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1AD414-7E42-4AA7-8A11-BF20909C4148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D0ED7D-4E3C-4F7B-B9D4-68214F95A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0116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D414-7E42-4AA7-8A11-BF20909C4148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ED7D-4E3C-4F7B-B9D4-68214F95A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99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1AD414-7E42-4AA7-8A11-BF20909C4148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D0ED7D-4E3C-4F7B-B9D4-68214F95A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886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1AD414-7E42-4AA7-8A11-BF20909C4148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D0ED7D-4E3C-4F7B-B9D4-68214F95A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9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1AD414-7E42-4AA7-8A11-BF20909C4148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D0ED7D-4E3C-4F7B-B9D4-68214F95A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806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D414-7E42-4AA7-8A11-BF20909C4148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ED7D-4E3C-4F7B-B9D4-68214F95A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45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1AD414-7E42-4AA7-8A11-BF20909C4148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B7D0ED7D-4E3C-4F7B-B9D4-68214F95A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69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AD414-7E42-4AA7-8A11-BF20909C4148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0ED7D-4E3C-4F7B-B9D4-68214F95A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394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81AD414-7E42-4AA7-8A11-BF20909C4148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B7D0ED7D-4E3C-4F7B-B9D4-68214F95A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322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AD414-7E42-4AA7-8A11-BF20909C4148}" type="datetimeFigureOut">
              <a:rPr lang="ru-RU" smtClean="0"/>
              <a:t>19.09.2022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0ED7D-4E3C-4F7B-B9D4-68214F95A6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01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Работа со списками в </a:t>
            </a:r>
            <a:r>
              <a:rPr lang="en-US" dirty="0" err="1" smtClean="0"/>
              <a:t>Kotlin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661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Размер списка можно узнать через свойство </a:t>
            </a:r>
            <a:r>
              <a:rPr lang="ru-RU" b="1" dirty="0" err="1"/>
              <a:t>size</a:t>
            </a:r>
            <a:r>
              <a:rPr lang="ru-RU" dirty="0"/>
              <a:t>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Зная размер, можно без опаски пройтись по всем элементам списка.</a:t>
            </a:r>
          </a:p>
          <a:p>
            <a:r>
              <a:rPr lang="ru-RU" dirty="0"/>
              <a:t>Пройтись по всем элементам списка можно через </a:t>
            </a:r>
            <a:r>
              <a:rPr lang="ru-RU" b="1" dirty="0" err="1"/>
              <a:t>for</a:t>
            </a:r>
            <a:r>
              <a:rPr lang="ru-RU" b="1" dirty="0"/>
              <a:t>..</a:t>
            </a:r>
            <a:r>
              <a:rPr lang="ru-RU" b="1" dirty="0" err="1"/>
              <a:t>in</a:t>
            </a:r>
            <a:r>
              <a:rPr lang="ru-RU" dirty="0"/>
              <a:t>.</a:t>
            </a:r>
          </a:p>
          <a:p>
            <a:r>
              <a:rPr lang="ru-RU" dirty="0"/>
              <a:t> </a:t>
            </a:r>
          </a:p>
          <a:p>
            <a:r>
              <a:rPr lang="en-US" dirty="0" err="1"/>
              <a:t>val</a:t>
            </a:r>
            <a:r>
              <a:rPr lang="en-US" dirty="0"/>
              <a:t> cats = </a:t>
            </a:r>
            <a:r>
              <a:rPr lang="en-US" dirty="0" err="1"/>
              <a:t>listOf</a:t>
            </a:r>
            <a:r>
              <a:rPr lang="en-US" dirty="0"/>
              <a:t>("Cat1", "Cat2", "Cat3")</a:t>
            </a:r>
            <a:endParaRPr lang="ru-RU" dirty="0"/>
          </a:p>
          <a:p>
            <a:r>
              <a:rPr lang="en-US" dirty="0"/>
              <a:t>for(cat in cats) print (cat)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808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 некоторых примерах используются объекты класса </a:t>
            </a:r>
            <a:r>
              <a:rPr lang="ru-RU" b="1" dirty="0" err="1"/>
              <a:t>Cat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class Cat(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name: String,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age: </a:t>
            </a:r>
            <a:r>
              <a:rPr lang="en-US" dirty="0" err="1"/>
              <a:t>Int</a:t>
            </a:r>
            <a:r>
              <a:rPr lang="en-US" dirty="0"/>
              <a:t>,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weight: </a:t>
            </a:r>
            <a:r>
              <a:rPr lang="en-US" dirty="0" err="1"/>
              <a:t>Int</a:t>
            </a:r>
            <a:endParaRPr lang="ru-RU" dirty="0"/>
          </a:p>
          <a:p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067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705" y="2349925"/>
            <a:ext cx="3815542" cy="2456442"/>
          </a:xfrm>
        </p:spPr>
        <p:txBody>
          <a:bodyPr>
            <a:normAutofit fontScale="90000"/>
          </a:bodyPr>
          <a:lstStyle/>
          <a:p>
            <a:r>
              <a:rPr lang="ru-RU" dirty="0"/>
              <a:t>Функция </a:t>
            </a:r>
            <a:r>
              <a:rPr lang="ru-RU" b="1" dirty="0" err="1"/>
              <a:t>associate</a:t>
            </a:r>
            <a:r>
              <a:rPr lang="ru-RU" b="1" dirty="0"/>
              <a:t>()</a:t>
            </a:r>
            <a:r>
              <a:rPr lang="ru-RU" dirty="0"/>
              <a:t> позволяет получить </a:t>
            </a:r>
            <a:r>
              <a:rPr lang="ru-RU" b="1" dirty="0" err="1"/>
              <a:t>Map</a:t>
            </a:r>
            <a:r>
              <a:rPr lang="ru-RU" dirty="0"/>
              <a:t>, используя поля класса как ключ и значение.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8447" y="803186"/>
            <a:ext cx="6585873" cy="5664116"/>
          </a:xfrm>
        </p:spPr>
        <p:txBody>
          <a:bodyPr>
            <a:normAutofit/>
          </a:bodyPr>
          <a:lstStyle/>
          <a:p>
            <a:r>
              <a:rPr lang="ru-RU" dirty="0" smtClean="0"/>
              <a:t>Например</a:t>
            </a:r>
            <a:r>
              <a:rPr lang="ru-RU" dirty="0"/>
              <a:t>, в нашем случае имена станут ключами, а возраст - ассоциированными значениями</a:t>
            </a:r>
            <a:r>
              <a:rPr lang="ru-RU" dirty="0" smtClean="0"/>
              <a:t>.</a:t>
            </a:r>
          </a:p>
          <a:p>
            <a:r>
              <a:rPr lang="en-US" dirty="0" err="1"/>
              <a:t>val</a:t>
            </a:r>
            <a:r>
              <a:rPr lang="en-US" dirty="0"/>
              <a:t> cats = </a:t>
            </a:r>
            <a:r>
              <a:rPr lang="en-US" dirty="0" err="1"/>
              <a:t>listOf</a:t>
            </a:r>
            <a:r>
              <a:rPr lang="en-US" dirty="0"/>
              <a:t>(</a:t>
            </a:r>
            <a:endParaRPr lang="ru-RU" dirty="0"/>
          </a:p>
          <a:p>
            <a:r>
              <a:rPr lang="en-US" dirty="0"/>
              <a:t>    Cat("</a:t>
            </a:r>
            <a:r>
              <a:rPr lang="en-US" dirty="0" err="1"/>
              <a:t>Barsik</a:t>
            </a:r>
            <a:r>
              <a:rPr lang="en-US" dirty="0"/>
              <a:t>", 5, 1),</a:t>
            </a:r>
            <a:endParaRPr lang="ru-RU" dirty="0"/>
          </a:p>
          <a:p>
            <a:r>
              <a:rPr lang="en-US" dirty="0"/>
              <a:t>    Cat("</a:t>
            </a:r>
            <a:r>
              <a:rPr lang="en-US" dirty="0" err="1"/>
              <a:t>Murzik</a:t>
            </a:r>
            <a:r>
              <a:rPr lang="en-US" dirty="0"/>
              <a:t>", 9, 2)</a:t>
            </a:r>
            <a:endParaRPr lang="ru-RU" dirty="0"/>
          </a:p>
          <a:p>
            <a:r>
              <a:rPr lang="en-US" dirty="0"/>
              <a:t>)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associatedMap</a:t>
            </a:r>
            <a:r>
              <a:rPr lang="en-US" dirty="0"/>
              <a:t> = </a:t>
            </a:r>
            <a:r>
              <a:rPr lang="en-US" dirty="0" err="1"/>
              <a:t>cats.associate</a:t>
            </a:r>
            <a:r>
              <a:rPr lang="en-US" dirty="0"/>
              <a:t> { Pair(it.name, </a:t>
            </a:r>
            <a:r>
              <a:rPr lang="en-US" dirty="0" err="1"/>
              <a:t>it.age</a:t>
            </a:r>
            <a:r>
              <a:rPr lang="en-US" dirty="0"/>
              <a:t>) }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associatedMap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/>
              <a:t>// </a:t>
            </a:r>
            <a:r>
              <a:rPr lang="ru-RU" dirty="0"/>
              <a:t>Результат</a:t>
            </a:r>
          </a:p>
          <a:p>
            <a:r>
              <a:rPr lang="en-US" dirty="0"/>
              <a:t>{</a:t>
            </a:r>
            <a:r>
              <a:rPr lang="en-US" dirty="0" err="1"/>
              <a:t>Barsik</a:t>
            </a:r>
            <a:r>
              <a:rPr lang="en-US" dirty="0"/>
              <a:t>=5, </a:t>
            </a:r>
            <a:r>
              <a:rPr lang="en-US" dirty="0" err="1"/>
              <a:t>Murzik</a:t>
            </a:r>
            <a:r>
              <a:rPr lang="en-US" dirty="0"/>
              <a:t>=9</a:t>
            </a:r>
            <a:r>
              <a:rPr lang="en-US" dirty="0" smtClean="0"/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68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Выводим только имена, игнорируя возраст и другие поля класса.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13317" y="803186"/>
            <a:ext cx="6687004" cy="6054814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val</a:t>
            </a:r>
            <a:r>
              <a:rPr lang="en-US" dirty="0"/>
              <a:t> cats = </a:t>
            </a:r>
            <a:r>
              <a:rPr lang="en-US" dirty="0" err="1"/>
              <a:t>listOf</a:t>
            </a:r>
            <a:r>
              <a:rPr lang="en-US" dirty="0"/>
              <a:t>(Cat("</a:t>
            </a:r>
            <a:r>
              <a:rPr lang="en-US" dirty="0" err="1"/>
              <a:t>Barsik</a:t>
            </a:r>
            <a:r>
              <a:rPr lang="en-US" dirty="0"/>
              <a:t>", 5, true),</a:t>
            </a:r>
            <a:endParaRPr lang="ru-RU" dirty="0"/>
          </a:p>
          <a:p>
            <a:r>
              <a:rPr lang="en-US" dirty="0"/>
              <a:t>        Cat("</a:t>
            </a:r>
            <a:r>
              <a:rPr lang="en-US" dirty="0" err="1"/>
              <a:t>Murzik</a:t>
            </a:r>
            <a:r>
              <a:rPr lang="en-US" dirty="0"/>
              <a:t>", 9, true))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cats.map</a:t>
            </a:r>
            <a:r>
              <a:rPr lang="en-US" dirty="0"/>
              <a:t> (Cat::name))</a:t>
            </a:r>
            <a:endParaRPr lang="ru-RU" dirty="0"/>
          </a:p>
          <a:p>
            <a:r>
              <a:rPr lang="en-US" dirty="0"/>
              <a:t>// </a:t>
            </a:r>
            <a:r>
              <a:rPr lang="ru-RU" dirty="0"/>
              <a:t>или</a:t>
            </a:r>
            <a:r>
              <a:rPr lang="en-US" dirty="0"/>
              <a:t>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cats.map</a:t>
            </a:r>
            <a:r>
              <a:rPr lang="en-US" dirty="0"/>
              <a:t> {it.name})</a:t>
            </a:r>
            <a:endParaRPr lang="ru-RU" dirty="0"/>
          </a:p>
          <a:p>
            <a:r>
              <a:rPr lang="ru-RU" dirty="0"/>
              <a:t>Можно объединить вызовы функций в цепочки. Выводим имена котов, чей возраст больше 5.</a:t>
            </a:r>
          </a:p>
          <a:p>
            <a:r>
              <a:rPr lang="ru-RU" dirty="0"/>
              <a:t> </a:t>
            </a:r>
          </a:p>
          <a:p>
            <a:r>
              <a:rPr lang="en-US" dirty="0" err="1"/>
              <a:t>val</a:t>
            </a:r>
            <a:r>
              <a:rPr lang="en-US" dirty="0"/>
              <a:t> cats = </a:t>
            </a:r>
            <a:r>
              <a:rPr lang="en-US" dirty="0" err="1"/>
              <a:t>listOf</a:t>
            </a:r>
            <a:r>
              <a:rPr lang="en-US" dirty="0"/>
              <a:t>(Cat("</a:t>
            </a:r>
            <a:r>
              <a:rPr lang="en-US" dirty="0" err="1"/>
              <a:t>Barsik</a:t>
            </a:r>
            <a:r>
              <a:rPr lang="en-US" dirty="0"/>
              <a:t>", 5, true),</a:t>
            </a:r>
            <a:endParaRPr lang="ru-RU" dirty="0"/>
          </a:p>
          <a:p>
            <a:r>
              <a:rPr lang="en-US" dirty="0"/>
              <a:t>        Cat("</a:t>
            </a:r>
            <a:r>
              <a:rPr lang="en-US" dirty="0" err="1"/>
              <a:t>Murzik</a:t>
            </a:r>
            <a:r>
              <a:rPr lang="en-US" dirty="0"/>
              <a:t>", 9, true))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cats.filter</a:t>
            </a:r>
            <a:r>
              <a:rPr lang="en-US" dirty="0"/>
              <a:t> {</a:t>
            </a:r>
            <a:r>
              <a:rPr lang="en-US" dirty="0" err="1"/>
              <a:t>it.age</a:t>
            </a:r>
            <a:r>
              <a:rPr lang="en-US" dirty="0"/>
              <a:t> &gt; 5}.map (Cat::name))</a:t>
            </a:r>
            <a:endParaRPr lang="ru-RU" dirty="0"/>
          </a:p>
          <a:p>
            <a:r>
              <a:rPr lang="ru-RU" dirty="0"/>
              <a:t>Удаляем префикс у строк списка.</a:t>
            </a:r>
          </a:p>
          <a:p>
            <a:r>
              <a:rPr lang="ru-RU" dirty="0"/>
              <a:t> </a:t>
            </a:r>
          </a:p>
          <a:p>
            <a:r>
              <a:rPr lang="en-US" dirty="0" err="1"/>
              <a:t>val</a:t>
            </a:r>
            <a:r>
              <a:rPr lang="en-US" dirty="0"/>
              <a:t> cats = </a:t>
            </a:r>
            <a:r>
              <a:rPr lang="en-US" dirty="0" err="1"/>
              <a:t>listOf</a:t>
            </a:r>
            <a:r>
              <a:rPr lang="en-US" dirty="0"/>
              <a:t>("!</a:t>
            </a:r>
            <a:r>
              <a:rPr lang="ru-RU" dirty="0" err="1"/>
              <a:t>Мурзик</a:t>
            </a:r>
            <a:r>
              <a:rPr lang="en-US" dirty="0"/>
              <a:t>", "!</a:t>
            </a:r>
            <a:r>
              <a:rPr lang="ru-RU" dirty="0"/>
              <a:t>Рыжик</a:t>
            </a:r>
            <a:r>
              <a:rPr lang="en-US" dirty="0"/>
              <a:t>", "</a:t>
            </a:r>
            <a:r>
              <a:rPr lang="ru-RU" dirty="0"/>
              <a:t>Барсик</a:t>
            </a:r>
            <a:r>
              <a:rPr lang="en-US" dirty="0"/>
              <a:t>")</a:t>
            </a:r>
            <a:endParaRPr lang="ru-RU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shortCats</a:t>
            </a:r>
            <a:r>
              <a:rPr lang="en-US" dirty="0"/>
              <a:t> = </a:t>
            </a:r>
            <a:r>
              <a:rPr lang="en-US" dirty="0" err="1"/>
              <a:t>cats.map</a:t>
            </a:r>
            <a:r>
              <a:rPr lang="en-US" dirty="0"/>
              <a:t> { name -&gt;</a:t>
            </a:r>
            <a:endParaRPr lang="ru-RU" dirty="0"/>
          </a:p>
          <a:p>
            <a:r>
              <a:rPr lang="en-US" dirty="0"/>
              <a:t>    </a:t>
            </a:r>
            <a:r>
              <a:rPr lang="ru-RU" dirty="0" err="1"/>
              <a:t>name.removePrefix</a:t>
            </a:r>
            <a:r>
              <a:rPr lang="ru-RU" dirty="0"/>
              <a:t>("!")</a:t>
            </a:r>
          </a:p>
          <a:p>
            <a:r>
              <a:rPr lang="ru-RU" dirty="0"/>
              <a:t>}</a:t>
            </a:r>
          </a:p>
          <a:p>
            <a:r>
              <a:rPr lang="ru-RU" dirty="0" err="1"/>
              <a:t>println</a:t>
            </a:r>
            <a:r>
              <a:rPr lang="ru-RU" dirty="0"/>
              <a:t>(</a:t>
            </a:r>
            <a:r>
              <a:rPr lang="ru-RU" dirty="0" err="1"/>
              <a:t>shortCats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0448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3208" y="2433052"/>
            <a:ext cx="3732415" cy="2456442"/>
          </a:xfrm>
        </p:spPr>
        <p:txBody>
          <a:bodyPr>
            <a:noAutofit/>
          </a:bodyPr>
          <a:lstStyle/>
          <a:p>
            <a:r>
              <a:rPr lang="ru-RU" sz="2800" dirty="0"/>
              <a:t>Выражение </a:t>
            </a:r>
            <a:r>
              <a:rPr lang="ru-RU" sz="2800" b="1" dirty="0"/>
              <a:t>!</a:t>
            </a:r>
            <a:r>
              <a:rPr lang="ru-RU" sz="2800" b="1" dirty="0" err="1"/>
              <a:t>any</a:t>
            </a:r>
            <a:r>
              <a:rPr lang="ru-RU" sz="2800" dirty="0"/>
              <a:t> можно заменить на </a:t>
            </a:r>
            <a:r>
              <a:rPr lang="ru-RU" sz="2800" b="1" dirty="0" err="1"/>
              <a:t>all</a:t>
            </a:r>
            <a:r>
              <a:rPr lang="ru-RU" sz="2800" dirty="0"/>
              <a:t>.</a:t>
            </a:r>
            <a:br>
              <a:rPr lang="ru-RU" sz="2800" dirty="0"/>
            </a:br>
            <a:r>
              <a:rPr lang="ru-RU" sz="2800" dirty="0"/>
              <a:t>С помощью </a:t>
            </a:r>
            <a:r>
              <a:rPr lang="ru-RU" sz="2800" b="1" dirty="0" err="1"/>
              <a:t>all</a:t>
            </a:r>
            <a:r>
              <a:rPr lang="ru-RU" sz="2800" dirty="0"/>
              <a:t> и предиката можно узнать, выполняется ли условие для всех элементов.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54633" y="803186"/>
            <a:ext cx="6545687" cy="5913498"/>
          </a:xfrm>
        </p:spPr>
        <p:txBody>
          <a:bodyPr>
            <a:normAutofit fontScale="92500" lnSpcReduction="20000"/>
          </a:bodyPr>
          <a:lstStyle/>
          <a:p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list</a:t>
            </a:r>
            <a:r>
              <a:rPr lang="ru-RU" dirty="0"/>
              <a:t> = </a:t>
            </a:r>
            <a:r>
              <a:rPr lang="ru-RU" dirty="0" err="1"/>
              <a:t>listOf</a:t>
            </a:r>
            <a:r>
              <a:rPr lang="ru-RU" dirty="0"/>
              <a:t>(1, 2, 3, 4, 5)</a:t>
            </a:r>
          </a:p>
          <a:p>
            <a:r>
              <a:rPr lang="ru-RU" dirty="0"/>
              <a:t>// все элементы меньше 7?</a:t>
            </a:r>
          </a:p>
          <a:p>
            <a:r>
              <a:rPr lang="ru-RU" dirty="0" err="1"/>
              <a:t>println</a:t>
            </a:r>
            <a:r>
              <a:rPr lang="ru-RU" dirty="0"/>
              <a:t>(</a:t>
            </a:r>
            <a:r>
              <a:rPr lang="ru-RU" dirty="0" err="1"/>
              <a:t>list.all</a:t>
            </a:r>
            <a:r>
              <a:rPr lang="ru-RU" dirty="0"/>
              <a:t> { </a:t>
            </a:r>
            <a:r>
              <a:rPr lang="ru-RU" dirty="0" err="1"/>
              <a:t>it</a:t>
            </a:r>
            <a:r>
              <a:rPr lang="ru-RU" dirty="0"/>
              <a:t> &lt; 7 }) // </a:t>
            </a:r>
            <a:r>
              <a:rPr lang="ru-RU" dirty="0" err="1"/>
              <a:t>true</a:t>
            </a:r>
            <a:endParaRPr lang="ru-RU" dirty="0"/>
          </a:p>
          <a:p>
            <a:r>
              <a:rPr lang="ru-RU" dirty="0"/>
              <a:t> </a:t>
            </a:r>
          </a:p>
          <a:p>
            <a:r>
              <a:rPr lang="ru-RU" dirty="0"/>
              <a:t>// всем котам меньше 11 лет?</a:t>
            </a:r>
          </a:p>
          <a:p>
            <a:r>
              <a:rPr lang="en-US" dirty="0" err="1"/>
              <a:t>val</a:t>
            </a:r>
            <a:r>
              <a:rPr lang="en-US" dirty="0"/>
              <a:t> cats = </a:t>
            </a:r>
            <a:r>
              <a:rPr lang="en-US" dirty="0" err="1"/>
              <a:t>listOf</a:t>
            </a:r>
            <a:r>
              <a:rPr lang="en-US" dirty="0"/>
              <a:t>(Cat("</a:t>
            </a:r>
            <a:r>
              <a:rPr lang="en-US" dirty="0" err="1"/>
              <a:t>Barsik</a:t>
            </a:r>
            <a:r>
              <a:rPr lang="en-US" dirty="0"/>
              <a:t>", 5, true),</a:t>
            </a:r>
            <a:endParaRPr lang="ru-RU" dirty="0"/>
          </a:p>
          <a:p>
            <a:r>
              <a:rPr lang="en-US" dirty="0"/>
              <a:t>        Cat("</a:t>
            </a:r>
            <a:r>
              <a:rPr lang="en-US" dirty="0" err="1"/>
              <a:t>Murzik</a:t>
            </a:r>
            <a:r>
              <a:rPr lang="en-US" dirty="0"/>
              <a:t>", 9, true))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cats.all</a:t>
            </a:r>
            <a:r>
              <a:rPr lang="en-US" dirty="0"/>
              <a:t>{</a:t>
            </a:r>
            <a:r>
              <a:rPr lang="en-US" dirty="0" err="1"/>
              <a:t>it.age</a:t>
            </a:r>
            <a:r>
              <a:rPr lang="en-US" dirty="0"/>
              <a:t> &lt; 11}) // true</a:t>
            </a:r>
            <a:endParaRPr lang="ru-RU" dirty="0"/>
          </a:p>
          <a:p>
            <a:r>
              <a:rPr lang="ru-RU" dirty="0"/>
              <a:t>Выражение </a:t>
            </a:r>
            <a:r>
              <a:rPr lang="ru-RU" b="1" dirty="0"/>
              <a:t>!</a:t>
            </a:r>
            <a:r>
              <a:rPr lang="ru-RU" b="1" dirty="0" err="1"/>
              <a:t>all</a:t>
            </a:r>
            <a:r>
              <a:rPr lang="ru-RU" dirty="0"/>
              <a:t> можно заменить на </a:t>
            </a:r>
            <a:r>
              <a:rPr lang="ru-RU" b="1" dirty="0" err="1"/>
              <a:t>any</a:t>
            </a:r>
            <a:r>
              <a:rPr lang="ru-RU" dirty="0"/>
              <a:t>.</a:t>
            </a:r>
          </a:p>
          <a:p>
            <a:r>
              <a:rPr lang="ru-RU" dirty="0"/>
              <a:t>С помощью </a:t>
            </a:r>
            <a:r>
              <a:rPr lang="ru-RU" b="1" dirty="0" err="1"/>
              <a:t>none</a:t>
            </a:r>
            <a:r>
              <a:rPr lang="ru-RU" dirty="0"/>
              <a:t> и предиката можно узнать, что ни один из всех элементов не выполняет условие.</a:t>
            </a:r>
          </a:p>
          <a:p>
            <a:r>
              <a:rPr lang="ru-RU" dirty="0"/>
              <a:t> </a:t>
            </a:r>
          </a:p>
          <a:p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list</a:t>
            </a:r>
            <a:r>
              <a:rPr lang="ru-RU" dirty="0"/>
              <a:t> = </a:t>
            </a:r>
            <a:r>
              <a:rPr lang="ru-RU" dirty="0" err="1"/>
              <a:t>listOf</a:t>
            </a:r>
            <a:r>
              <a:rPr lang="ru-RU" dirty="0"/>
              <a:t>(1, 2, 3, 4, 5)</a:t>
            </a:r>
          </a:p>
          <a:p>
            <a:r>
              <a:rPr lang="ru-RU" dirty="0"/>
              <a:t>// все элементы больше 6?</a:t>
            </a:r>
          </a:p>
          <a:p>
            <a:r>
              <a:rPr lang="ru-RU" dirty="0" err="1"/>
              <a:t>println</a:t>
            </a:r>
            <a:r>
              <a:rPr lang="ru-RU" dirty="0"/>
              <a:t>(</a:t>
            </a:r>
            <a:r>
              <a:rPr lang="ru-RU" dirty="0" err="1"/>
              <a:t>list.none</a:t>
            </a:r>
            <a:r>
              <a:rPr lang="ru-RU" dirty="0"/>
              <a:t> { </a:t>
            </a:r>
            <a:r>
              <a:rPr lang="ru-RU" dirty="0" err="1"/>
              <a:t>it</a:t>
            </a:r>
            <a:r>
              <a:rPr lang="ru-RU" dirty="0"/>
              <a:t> &gt; 6 }) // </a:t>
            </a:r>
            <a:r>
              <a:rPr lang="ru-RU" dirty="0" err="1"/>
              <a:t>true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262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err="1"/>
              <a:t>count</a:t>
            </a:r>
            <a:r>
              <a:rPr lang="ru-RU" sz="2800" dirty="0"/>
              <a:t> с предикатом позволяет узнать число элементов в списке, которые соответствуют условию</a:t>
            </a:r>
            <a:r>
              <a:rPr lang="ru-RU" sz="2800" dirty="0" smtClean="0"/>
              <a:t>.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list</a:t>
            </a:r>
            <a:r>
              <a:rPr lang="ru-RU" dirty="0"/>
              <a:t> = </a:t>
            </a:r>
            <a:r>
              <a:rPr lang="ru-RU" dirty="0" err="1"/>
              <a:t>listOf</a:t>
            </a:r>
            <a:r>
              <a:rPr lang="ru-RU" dirty="0"/>
              <a:t>(1, 2, 3, 4, 5)</a:t>
            </a:r>
          </a:p>
          <a:p>
            <a:r>
              <a:rPr lang="ru-RU" dirty="0"/>
              <a:t>// сколько элементов меньше 4?</a:t>
            </a:r>
          </a:p>
          <a:p>
            <a:r>
              <a:rPr lang="ru-RU" dirty="0" err="1"/>
              <a:t>println</a:t>
            </a:r>
            <a:r>
              <a:rPr lang="ru-RU" dirty="0"/>
              <a:t>(</a:t>
            </a:r>
            <a:r>
              <a:rPr lang="ru-RU" dirty="0" err="1"/>
              <a:t>list.count</a:t>
            </a:r>
            <a:r>
              <a:rPr lang="ru-RU" dirty="0"/>
              <a:t> { </a:t>
            </a:r>
            <a:r>
              <a:rPr lang="ru-RU" dirty="0" err="1"/>
              <a:t>it</a:t>
            </a:r>
            <a:r>
              <a:rPr lang="ru-RU" dirty="0"/>
              <a:t> &lt; 4 }) // 3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// сколько котов младше 11 лет?</a:t>
            </a:r>
          </a:p>
          <a:p>
            <a:r>
              <a:rPr lang="en-US" dirty="0" err="1"/>
              <a:t>val</a:t>
            </a:r>
            <a:r>
              <a:rPr lang="en-US" dirty="0"/>
              <a:t> cats = </a:t>
            </a:r>
            <a:r>
              <a:rPr lang="en-US" dirty="0" err="1"/>
              <a:t>listOf</a:t>
            </a:r>
            <a:r>
              <a:rPr lang="en-US" dirty="0"/>
              <a:t>(Cat("</a:t>
            </a:r>
            <a:r>
              <a:rPr lang="en-US" dirty="0" err="1"/>
              <a:t>Barsik</a:t>
            </a:r>
            <a:r>
              <a:rPr lang="en-US" dirty="0"/>
              <a:t>", 5),</a:t>
            </a:r>
            <a:endParaRPr lang="ru-RU" dirty="0"/>
          </a:p>
          <a:p>
            <a:r>
              <a:rPr lang="en-US" dirty="0"/>
              <a:t>        Cat("</a:t>
            </a:r>
            <a:r>
              <a:rPr lang="en-US" dirty="0" err="1"/>
              <a:t>Murzik</a:t>
            </a:r>
            <a:r>
              <a:rPr lang="en-US" dirty="0"/>
              <a:t>", 9))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cats.count</a:t>
            </a:r>
            <a:r>
              <a:rPr lang="en-US" dirty="0"/>
              <a:t>{</a:t>
            </a:r>
            <a:r>
              <a:rPr lang="en-US" dirty="0" err="1"/>
              <a:t>it.age</a:t>
            </a:r>
            <a:r>
              <a:rPr lang="en-US" dirty="0"/>
              <a:t> &lt; 11}) // 2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415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err="1"/>
              <a:t>forEachIndexed</a:t>
            </a:r>
            <a:r>
              <a:rPr lang="ru-RU" sz="2800" dirty="0"/>
              <a:t> работает аналогично, вдобавок мы можем получить индекс позиции и его значение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listOf</a:t>
            </a:r>
            <a:r>
              <a:rPr lang="en-US" dirty="0"/>
              <a:t>("</a:t>
            </a:r>
            <a:r>
              <a:rPr lang="ru-RU" dirty="0"/>
              <a:t>Барсик</a:t>
            </a:r>
            <a:r>
              <a:rPr lang="en-US" dirty="0"/>
              <a:t>", "</a:t>
            </a:r>
            <a:r>
              <a:rPr lang="ru-RU" dirty="0"/>
              <a:t>Рыжик</a:t>
            </a:r>
            <a:r>
              <a:rPr lang="en-US" dirty="0"/>
              <a:t>", "</a:t>
            </a:r>
            <a:r>
              <a:rPr lang="ru-RU" dirty="0"/>
              <a:t>Васька</a:t>
            </a:r>
            <a:r>
              <a:rPr lang="en-US" dirty="0"/>
              <a:t>").</a:t>
            </a:r>
            <a:r>
              <a:rPr lang="en-US" dirty="0" err="1"/>
              <a:t>forEachIndexed</a:t>
            </a:r>
            <a:r>
              <a:rPr lang="en-US" dirty="0"/>
              <a:t> { index, value</a:t>
            </a:r>
            <a:endParaRPr lang="ru-RU" dirty="0"/>
          </a:p>
          <a:p>
            <a:r>
              <a:rPr lang="en-US" dirty="0"/>
              <a:t>    </a:t>
            </a:r>
            <a:r>
              <a:rPr lang="ru-RU" dirty="0"/>
              <a:t>-&gt;</a:t>
            </a:r>
          </a:p>
          <a:p>
            <a:r>
              <a:rPr lang="ru-RU" dirty="0"/>
              <a:t>    </a:t>
            </a:r>
            <a:r>
              <a:rPr lang="ru-RU" dirty="0" err="1"/>
              <a:t>println</a:t>
            </a:r>
            <a:r>
              <a:rPr lang="ru-RU" dirty="0"/>
              <a:t>("В позиции $</a:t>
            </a:r>
            <a:r>
              <a:rPr lang="ru-RU" dirty="0" err="1"/>
              <a:t>index</a:t>
            </a:r>
            <a:r>
              <a:rPr lang="ru-RU" dirty="0"/>
              <a:t> содержится $</a:t>
            </a:r>
            <a:r>
              <a:rPr lang="ru-RU" dirty="0" err="1"/>
              <a:t>value</a:t>
            </a:r>
            <a:r>
              <a:rPr lang="ru-RU" dirty="0"/>
              <a:t>")</a:t>
            </a:r>
          </a:p>
          <a:p>
            <a:r>
              <a:rPr lang="ru-RU" dirty="0"/>
              <a:t>}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В позиции 0 содержится Барсик</a:t>
            </a:r>
          </a:p>
          <a:p>
            <a:r>
              <a:rPr lang="ru-RU" dirty="0"/>
              <a:t>В позиции 1 содержится Рыжик</a:t>
            </a:r>
          </a:p>
          <a:p>
            <a:r>
              <a:rPr lang="ru-RU" dirty="0"/>
              <a:t>В позиции 2 содержится Васька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083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b="1" dirty="0" err="1"/>
              <a:t>maxOrNull</a:t>
            </a:r>
            <a:r>
              <a:rPr lang="ru-RU" sz="2800" b="1" dirty="0"/>
              <a:t>()</a:t>
            </a:r>
            <a:r>
              <a:rPr lang="ru-RU" sz="2800" dirty="0"/>
              <a:t> позволит получить максимальное значение из списка или </a:t>
            </a:r>
            <a:r>
              <a:rPr lang="ru-RU" sz="2800" b="1" dirty="0" err="1"/>
              <a:t>null</a:t>
            </a:r>
            <a:r>
              <a:rPr lang="ru-RU" sz="2800" dirty="0"/>
              <a:t> при отсутствии </a:t>
            </a:r>
            <a:r>
              <a:rPr lang="ru-RU" sz="2800" dirty="0" smtClean="0"/>
              <a:t>элементов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80065" y="803186"/>
            <a:ext cx="7032568" cy="5248622"/>
          </a:xfrm>
        </p:spPr>
        <p:txBody>
          <a:bodyPr>
            <a:normAutofit fontScale="85000" lnSpcReduction="10000"/>
          </a:bodyPr>
          <a:lstStyle/>
          <a:p>
            <a:endParaRPr lang="ru-RU" dirty="0"/>
          </a:p>
          <a:p>
            <a:r>
              <a:rPr lang="ru-RU" dirty="0" err="1"/>
              <a:t>println</a:t>
            </a:r>
            <a:r>
              <a:rPr lang="ru-RU" dirty="0"/>
              <a:t>(</a:t>
            </a:r>
            <a:r>
              <a:rPr lang="ru-RU" dirty="0" err="1"/>
              <a:t>listOf</a:t>
            </a:r>
            <a:r>
              <a:rPr lang="ru-RU" dirty="0"/>
              <a:t>(3, 9, 6).</a:t>
            </a:r>
            <a:r>
              <a:rPr lang="ru-RU" dirty="0" err="1"/>
              <a:t>maxOrNull</a:t>
            </a:r>
            <a:r>
              <a:rPr lang="ru-RU" dirty="0"/>
              <a:t>())</a:t>
            </a:r>
          </a:p>
          <a:p>
            <a:r>
              <a:rPr lang="ru-RU" dirty="0"/>
              <a:t>Функция </a:t>
            </a:r>
            <a:r>
              <a:rPr lang="ru-RU" b="1" dirty="0" err="1"/>
              <a:t>minOrNull</a:t>
            </a:r>
            <a:r>
              <a:rPr lang="ru-RU" b="1" dirty="0"/>
              <a:t>()</a:t>
            </a:r>
            <a:r>
              <a:rPr lang="ru-RU" dirty="0"/>
              <a:t> </a:t>
            </a:r>
            <a:r>
              <a:rPr lang="ru-RU" dirty="0" smtClean="0"/>
              <a:t>вычисляет </a:t>
            </a:r>
            <a:r>
              <a:rPr lang="ru-RU" dirty="0"/>
              <a:t>минимальное значение из списка или </a:t>
            </a:r>
            <a:r>
              <a:rPr lang="ru-RU" b="1" dirty="0" err="1"/>
              <a:t>null</a:t>
            </a:r>
            <a:r>
              <a:rPr lang="ru-RU" dirty="0"/>
              <a:t> при отсутствии элементов. Работает с базовыми типами.</a:t>
            </a:r>
          </a:p>
          <a:p>
            <a:r>
              <a:rPr lang="ru-RU" b="1" dirty="0" err="1"/>
              <a:t>maxByOrNull</a:t>
            </a:r>
            <a:r>
              <a:rPr lang="ru-RU" b="1" dirty="0"/>
              <a:t>()</a:t>
            </a:r>
            <a:r>
              <a:rPr lang="ru-RU" dirty="0"/>
              <a:t> возвращает первый элемент с наибольшим значением заданной функции или </a:t>
            </a:r>
            <a:r>
              <a:rPr lang="ru-RU" b="1" dirty="0" err="1"/>
              <a:t>null</a:t>
            </a:r>
            <a:r>
              <a:rPr lang="ru-RU" dirty="0"/>
              <a:t>, если элементов нет. Работает со всеми типами. Аналогичная функция </a:t>
            </a:r>
            <a:r>
              <a:rPr lang="ru-RU" b="1" dirty="0" err="1"/>
              <a:t>minByOrNull</a:t>
            </a:r>
            <a:r>
              <a:rPr lang="ru-RU" b="1" dirty="0"/>
              <a:t>()</a:t>
            </a:r>
            <a:r>
              <a:rPr lang="ru-RU" dirty="0"/>
              <a:t> возвращает первый элемент с наименьшим значением.</a:t>
            </a:r>
          </a:p>
          <a:p>
            <a:r>
              <a:rPr lang="ru-RU" dirty="0"/>
              <a:t>Выберем самого старшего кота.</a:t>
            </a:r>
          </a:p>
          <a:p>
            <a:r>
              <a:rPr lang="ru-RU" dirty="0"/>
              <a:t> 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/>
              <a:t>cats = </a:t>
            </a:r>
            <a:r>
              <a:rPr lang="en-US" dirty="0" err="1"/>
              <a:t>listOf</a:t>
            </a:r>
            <a:r>
              <a:rPr lang="en-US" dirty="0"/>
              <a:t>(Cat("</a:t>
            </a:r>
            <a:r>
              <a:rPr lang="ru-RU" dirty="0"/>
              <a:t>Барсик</a:t>
            </a:r>
            <a:r>
              <a:rPr lang="en-US" dirty="0"/>
              <a:t>", 5, 4),</a:t>
            </a:r>
            <a:endParaRPr lang="ru-RU" dirty="0"/>
          </a:p>
          <a:p>
            <a:r>
              <a:rPr lang="en-US" dirty="0"/>
              <a:t>        Cat("</a:t>
            </a:r>
            <a:r>
              <a:rPr lang="ru-RU" dirty="0" err="1"/>
              <a:t>Мурзик</a:t>
            </a:r>
            <a:r>
              <a:rPr lang="en-US" dirty="0"/>
              <a:t>", 9, 2))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cats.maxByOrNull</a:t>
            </a:r>
            <a:r>
              <a:rPr lang="en-US" dirty="0"/>
              <a:t> { </a:t>
            </a:r>
            <a:r>
              <a:rPr lang="en-US" dirty="0" err="1"/>
              <a:t>it.age</a:t>
            </a:r>
            <a:r>
              <a:rPr lang="en-US" dirty="0"/>
              <a:t> })</a:t>
            </a:r>
            <a:endParaRPr lang="ru-RU" dirty="0"/>
          </a:p>
          <a:p>
            <a:r>
              <a:rPr lang="en-US" dirty="0"/>
              <a:t>// </a:t>
            </a:r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cats.maxByOrNull</a:t>
            </a:r>
            <a:r>
              <a:rPr lang="en-US" dirty="0"/>
              <a:t> (Cat::age)) // </a:t>
            </a:r>
            <a:r>
              <a:rPr lang="ru-RU" dirty="0"/>
              <a:t>альтернативный вариант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2175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функция </a:t>
            </a:r>
            <a:r>
              <a:rPr lang="ru-RU" b="1" dirty="0" err="1"/>
              <a:t>sumOf</a:t>
            </a:r>
            <a:r>
              <a:rPr lang="ru-RU" b="1" dirty="0"/>
              <a:t>()</a:t>
            </a:r>
            <a:r>
              <a:rPr lang="ru-RU" dirty="0"/>
              <a:t>, позволяющая суммировать элементы разных типов.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8447" y="266007"/>
            <a:ext cx="6281873" cy="6467301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Сложим возраст (</a:t>
            </a:r>
            <a:r>
              <a:rPr lang="ru-RU" b="1" dirty="0" err="1"/>
              <a:t>Int</a:t>
            </a:r>
            <a:r>
              <a:rPr lang="ru-RU" dirty="0"/>
              <a:t>) и вес (</a:t>
            </a:r>
            <a:r>
              <a:rPr lang="ru-RU" b="1" dirty="0" err="1"/>
              <a:t>Double</a:t>
            </a:r>
            <a:r>
              <a:rPr lang="ru-RU" dirty="0"/>
              <a:t>) всех котов.</a:t>
            </a:r>
          </a:p>
          <a:p>
            <a:r>
              <a:rPr lang="ru-RU" dirty="0"/>
              <a:t> </a:t>
            </a:r>
          </a:p>
          <a:p>
            <a:r>
              <a:rPr lang="en-US" dirty="0"/>
              <a:t>data class Cat(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name: String,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age: </a:t>
            </a:r>
            <a:r>
              <a:rPr lang="en-US" dirty="0" err="1"/>
              <a:t>Int</a:t>
            </a:r>
            <a:r>
              <a:rPr lang="en-US" dirty="0"/>
              <a:t>,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weight: Double</a:t>
            </a:r>
            <a:endParaRPr lang="ru-RU" dirty="0"/>
          </a:p>
          <a:p>
            <a:r>
              <a:rPr lang="en-US" dirty="0"/>
              <a:t>)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 err="1"/>
              <a:t>val</a:t>
            </a:r>
            <a:r>
              <a:rPr lang="en-US" dirty="0"/>
              <a:t> cats = </a:t>
            </a:r>
            <a:r>
              <a:rPr lang="en-US" dirty="0" err="1"/>
              <a:t>listOf</a:t>
            </a:r>
            <a:r>
              <a:rPr lang="en-US" dirty="0"/>
              <a:t>(</a:t>
            </a:r>
            <a:endParaRPr lang="ru-RU" dirty="0"/>
          </a:p>
          <a:p>
            <a:r>
              <a:rPr lang="en-US" dirty="0"/>
              <a:t>    Cat("</a:t>
            </a:r>
            <a:r>
              <a:rPr lang="en-US" dirty="0" err="1"/>
              <a:t>Murzik</a:t>
            </a:r>
            <a:r>
              <a:rPr lang="en-US" dirty="0"/>
              <a:t>", age = 10, weight = 1.4),</a:t>
            </a:r>
            <a:endParaRPr lang="ru-RU" dirty="0"/>
          </a:p>
          <a:p>
            <a:r>
              <a:rPr lang="en-US" dirty="0"/>
              <a:t>    Cat("</a:t>
            </a:r>
            <a:r>
              <a:rPr lang="en-US" dirty="0" err="1"/>
              <a:t>Barsik</a:t>
            </a:r>
            <a:r>
              <a:rPr lang="en-US" dirty="0"/>
              <a:t>", age = 5, weight = 3.1),</a:t>
            </a:r>
            <a:endParaRPr lang="ru-RU" dirty="0"/>
          </a:p>
          <a:p>
            <a:r>
              <a:rPr lang="en-US" dirty="0"/>
              <a:t>    Cat("</a:t>
            </a:r>
            <a:r>
              <a:rPr lang="en-US" dirty="0" err="1"/>
              <a:t>Ryzik</a:t>
            </a:r>
            <a:r>
              <a:rPr lang="en-US" dirty="0"/>
              <a:t>", age = 1, weight = 2.2))</a:t>
            </a:r>
            <a:endParaRPr lang="ru-RU" dirty="0"/>
          </a:p>
          <a:p>
            <a:r>
              <a:rPr lang="en-US" dirty="0"/>
              <a:t>	</a:t>
            </a:r>
            <a:endParaRPr lang="ru-RU" dirty="0"/>
          </a:p>
          <a:p>
            <a:r>
              <a:rPr lang="en-US" dirty="0"/>
              <a:t>// </a:t>
            </a:r>
            <a:r>
              <a:rPr lang="ru-RU" dirty="0"/>
              <a:t>суммируем разные типы</a:t>
            </a:r>
          </a:p>
          <a:p>
            <a:r>
              <a:rPr lang="en-US" dirty="0" err="1"/>
              <a:t>val</a:t>
            </a:r>
            <a:r>
              <a:rPr lang="en-US" dirty="0"/>
              <a:t> total = </a:t>
            </a:r>
            <a:r>
              <a:rPr lang="en-US" dirty="0" err="1"/>
              <a:t>cats.sumOf</a:t>
            </a:r>
            <a:r>
              <a:rPr lang="en-US" dirty="0"/>
              <a:t> { </a:t>
            </a:r>
            <a:r>
              <a:rPr lang="en-US" dirty="0" err="1"/>
              <a:t>it.age</a:t>
            </a:r>
            <a:r>
              <a:rPr lang="en-US" dirty="0"/>
              <a:t> * </a:t>
            </a:r>
            <a:r>
              <a:rPr lang="en-US" dirty="0" err="1"/>
              <a:t>it.weight</a:t>
            </a:r>
            <a:r>
              <a:rPr lang="en-US" dirty="0"/>
              <a:t>} // Double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(total)</a:t>
            </a:r>
            <a:endParaRPr lang="ru-RU" dirty="0"/>
          </a:p>
          <a:p>
            <a:r>
              <a:rPr lang="en-US" dirty="0" err="1"/>
              <a:t>val</a:t>
            </a:r>
            <a:r>
              <a:rPr lang="en-US" dirty="0"/>
              <a:t> count = </a:t>
            </a:r>
            <a:r>
              <a:rPr lang="en-US" dirty="0" err="1"/>
              <a:t>cats.sumOf</a:t>
            </a:r>
            <a:r>
              <a:rPr lang="en-US" dirty="0"/>
              <a:t> { </a:t>
            </a:r>
            <a:r>
              <a:rPr lang="en-US" dirty="0" err="1"/>
              <a:t>it.age</a:t>
            </a:r>
            <a:r>
              <a:rPr lang="en-US" dirty="0"/>
              <a:t> } // </a:t>
            </a:r>
            <a:r>
              <a:rPr lang="en-US" dirty="0" err="1"/>
              <a:t>Int</a:t>
            </a:r>
            <a:endParaRPr lang="ru-RU" dirty="0"/>
          </a:p>
          <a:p>
            <a:r>
              <a:rPr lang="ru-RU" dirty="0" err="1"/>
              <a:t>println</a:t>
            </a:r>
            <a:r>
              <a:rPr lang="ru-RU" dirty="0"/>
              <a:t>(</a:t>
            </a:r>
            <a:r>
              <a:rPr lang="ru-RU" dirty="0" err="1"/>
              <a:t>count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769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705" y="2349925"/>
            <a:ext cx="3798917" cy="2456442"/>
          </a:xfrm>
        </p:spPr>
        <p:txBody>
          <a:bodyPr>
            <a:noAutofit/>
          </a:bodyPr>
          <a:lstStyle/>
          <a:p>
            <a:r>
              <a:rPr lang="ru-RU" sz="2800" b="1" dirty="0" err="1"/>
              <a:t>filter</a:t>
            </a:r>
            <a:r>
              <a:rPr lang="ru-RU" sz="2800" dirty="0"/>
              <a:t> выполняет обход коллекции и вернёт список, который соответствует предикату (лямбда-выражение вернёт </a:t>
            </a:r>
            <a:r>
              <a:rPr lang="ru-RU" sz="2800" b="1" dirty="0" err="1"/>
              <a:t>true</a:t>
            </a:r>
            <a:r>
              <a:rPr lang="ru-RU" sz="2800" dirty="0"/>
              <a:t>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18447" y="141315"/>
            <a:ext cx="6281873" cy="6475615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// больше или равно 3</a:t>
            </a:r>
          </a:p>
          <a:p>
            <a:r>
              <a:rPr lang="ru-RU" dirty="0" err="1"/>
              <a:t>println</a:t>
            </a:r>
            <a:r>
              <a:rPr lang="ru-RU" dirty="0"/>
              <a:t>(</a:t>
            </a:r>
            <a:r>
              <a:rPr lang="ru-RU" dirty="0" err="1"/>
              <a:t>listOf</a:t>
            </a:r>
            <a:r>
              <a:rPr lang="ru-RU" dirty="0"/>
              <a:t>(1, 2, 3, 4, 5).</a:t>
            </a:r>
            <a:r>
              <a:rPr lang="ru-RU" dirty="0" err="1"/>
              <a:t>filter</a:t>
            </a:r>
            <a:r>
              <a:rPr lang="ru-RU" dirty="0"/>
              <a:t> { </a:t>
            </a:r>
            <a:r>
              <a:rPr lang="ru-RU" dirty="0" err="1"/>
              <a:t>it</a:t>
            </a:r>
            <a:r>
              <a:rPr lang="ru-RU" dirty="0"/>
              <a:t> &gt;= 3 }) // [3, 4, 5]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// чётные числа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listOf</a:t>
            </a:r>
            <a:r>
              <a:rPr lang="en-US" dirty="0"/>
              <a:t>(1, 2, 3, 4, 5).filter { it % 2 == 0 }) // [2, 4]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 err="1"/>
              <a:t>val</a:t>
            </a:r>
            <a:r>
              <a:rPr lang="en-US" dirty="0"/>
              <a:t> cats = </a:t>
            </a:r>
            <a:r>
              <a:rPr lang="en-US" dirty="0" err="1"/>
              <a:t>listOf</a:t>
            </a:r>
            <a:r>
              <a:rPr lang="en-US" dirty="0"/>
              <a:t>("</a:t>
            </a:r>
            <a:r>
              <a:rPr lang="ru-RU" dirty="0"/>
              <a:t>Барсик</a:t>
            </a:r>
            <a:r>
              <a:rPr lang="en-US" dirty="0"/>
              <a:t>", "</a:t>
            </a:r>
            <a:r>
              <a:rPr lang="ru-RU" dirty="0" err="1"/>
              <a:t>Мурзик</a:t>
            </a:r>
            <a:r>
              <a:rPr lang="en-US" dirty="0"/>
              <a:t>", "</a:t>
            </a:r>
            <a:r>
              <a:rPr lang="ru-RU" dirty="0"/>
              <a:t>Васька</a:t>
            </a:r>
            <a:r>
              <a:rPr lang="en-US" dirty="0"/>
              <a:t>", "</a:t>
            </a:r>
            <a:r>
              <a:rPr lang="ru-RU" dirty="0"/>
              <a:t>Рыжик</a:t>
            </a:r>
            <a:r>
              <a:rPr lang="en-US" dirty="0"/>
              <a:t>")</a:t>
            </a:r>
            <a:endParaRPr lang="ru-RU" dirty="0"/>
          </a:p>
          <a:p>
            <a:r>
              <a:rPr lang="ru-RU" dirty="0"/>
              <a:t>// слова, у которых второй символ "а"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cats.filter</a:t>
            </a:r>
            <a:r>
              <a:rPr lang="en-US" dirty="0"/>
              <a:t> { it[1] == '</a:t>
            </a:r>
            <a:r>
              <a:rPr lang="ru-RU" dirty="0"/>
              <a:t>а</a:t>
            </a:r>
            <a:r>
              <a:rPr lang="en-US" dirty="0"/>
              <a:t>' })</a:t>
            </a:r>
            <a:endParaRPr lang="ru-RU" dirty="0"/>
          </a:p>
          <a:p>
            <a:r>
              <a:rPr lang="ru-RU" dirty="0"/>
              <a:t>// [Барсик, Васька]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// Содержит "</a:t>
            </a:r>
            <a:r>
              <a:rPr lang="ru-RU" dirty="0" err="1"/>
              <a:t>ик</a:t>
            </a:r>
            <a:r>
              <a:rPr lang="ru-RU" dirty="0"/>
              <a:t>", сортируем по длине слова</a:t>
            </a:r>
          </a:p>
          <a:p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cats</a:t>
            </a:r>
            <a:r>
              <a:rPr lang="ru-RU" dirty="0"/>
              <a:t> = </a:t>
            </a:r>
            <a:r>
              <a:rPr lang="ru-RU" dirty="0" err="1"/>
              <a:t>listOf</a:t>
            </a:r>
            <a:r>
              <a:rPr lang="ru-RU" dirty="0"/>
              <a:t>("Барсик", "</a:t>
            </a:r>
            <a:r>
              <a:rPr lang="ru-RU" dirty="0" err="1"/>
              <a:t>Мурзик</a:t>
            </a:r>
            <a:r>
              <a:rPr lang="ru-RU" dirty="0"/>
              <a:t>", "Пикассо", "Васька", "Рыжик")</a:t>
            </a:r>
          </a:p>
          <a:p>
            <a:r>
              <a:rPr lang="en-US" dirty="0" err="1"/>
              <a:t>val</a:t>
            </a:r>
            <a:r>
              <a:rPr lang="en-US" dirty="0"/>
              <a:t> filtered = </a:t>
            </a:r>
            <a:r>
              <a:rPr lang="en-US" dirty="0" err="1"/>
              <a:t>cats.filter</a:t>
            </a:r>
            <a:r>
              <a:rPr lang="en-US" dirty="0"/>
              <a:t> { </a:t>
            </a:r>
            <a:r>
              <a:rPr lang="en-US" dirty="0" err="1"/>
              <a:t>it.contains</a:t>
            </a:r>
            <a:r>
              <a:rPr lang="en-US" dirty="0"/>
              <a:t>("</a:t>
            </a:r>
            <a:r>
              <a:rPr lang="ru-RU" dirty="0" err="1"/>
              <a:t>ик</a:t>
            </a:r>
            <a:r>
              <a:rPr lang="en-US" dirty="0"/>
              <a:t>") }.</a:t>
            </a:r>
            <a:r>
              <a:rPr lang="en-US" dirty="0" err="1"/>
              <a:t>sortedBy</a:t>
            </a:r>
            <a:r>
              <a:rPr lang="en-US" dirty="0"/>
              <a:t> { </a:t>
            </a:r>
            <a:r>
              <a:rPr lang="en-US" dirty="0" err="1"/>
              <a:t>it.length</a:t>
            </a:r>
            <a:r>
              <a:rPr lang="en-US" dirty="0"/>
              <a:t> }</a:t>
            </a:r>
            <a:endParaRPr lang="ru-RU" dirty="0"/>
          </a:p>
          <a:p>
            <a:r>
              <a:rPr lang="ru-RU" dirty="0" err="1"/>
              <a:t>println</a:t>
            </a:r>
            <a:r>
              <a:rPr lang="ru-RU" dirty="0"/>
              <a:t>(</a:t>
            </a:r>
            <a:r>
              <a:rPr lang="ru-RU" dirty="0" err="1"/>
              <a:t>filtered</a:t>
            </a:r>
            <a:r>
              <a:rPr lang="ru-RU" dirty="0"/>
              <a:t>)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// Начинается на "П" и оканчивается на "к"</a:t>
            </a:r>
          </a:p>
          <a:p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cats</a:t>
            </a:r>
            <a:r>
              <a:rPr lang="ru-RU" dirty="0"/>
              <a:t> = </a:t>
            </a:r>
            <a:r>
              <a:rPr lang="ru-RU" dirty="0" err="1"/>
              <a:t>listOf</a:t>
            </a:r>
            <a:r>
              <a:rPr lang="ru-RU" dirty="0"/>
              <a:t>("Барсик", "</a:t>
            </a:r>
            <a:r>
              <a:rPr lang="ru-RU" dirty="0" err="1"/>
              <a:t>Мурзик</a:t>
            </a:r>
            <a:r>
              <a:rPr lang="ru-RU" dirty="0"/>
              <a:t>", "Пикассо", "Васька", "Рыжик", "Пушок")</a:t>
            </a:r>
          </a:p>
          <a:p>
            <a:r>
              <a:rPr lang="en-US" dirty="0" err="1"/>
              <a:t>val</a:t>
            </a:r>
            <a:r>
              <a:rPr lang="en-US" dirty="0"/>
              <a:t> filtered = </a:t>
            </a:r>
            <a:r>
              <a:rPr lang="en-US" dirty="0" err="1"/>
              <a:t>cats.filter</a:t>
            </a:r>
            <a:r>
              <a:rPr lang="en-US" dirty="0"/>
              <a:t> { </a:t>
            </a:r>
            <a:r>
              <a:rPr lang="en-US" dirty="0" err="1"/>
              <a:t>it.startsWith</a:t>
            </a:r>
            <a:r>
              <a:rPr lang="en-US" dirty="0"/>
              <a:t>('</a:t>
            </a:r>
            <a:r>
              <a:rPr lang="ru-RU" dirty="0"/>
              <a:t>П</a:t>
            </a:r>
            <a:r>
              <a:rPr lang="en-US" dirty="0"/>
              <a:t>') } .filter { </a:t>
            </a:r>
            <a:r>
              <a:rPr lang="en-US" dirty="0" err="1"/>
              <a:t>it.endsWith</a:t>
            </a:r>
            <a:r>
              <a:rPr lang="en-US" dirty="0"/>
              <a:t>('</a:t>
            </a:r>
            <a:r>
              <a:rPr lang="ru-RU" dirty="0"/>
              <a:t>к</a:t>
            </a:r>
            <a:r>
              <a:rPr lang="en-US" dirty="0"/>
              <a:t>') }</a:t>
            </a:r>
            <a:endParaRPr lang="ru-RU" dirty="0"/>
          </a:p>
          <a:p>
            <a:r>
              <a:rPr lang="ru-RU" dirty="0" err="1"/>
              <a:t>println</a:t>
            </a:r>
            <a:r>
              <a:rPr lang="ru-RU" dirty="0"/>
              <a:t>(</a:t>
            </a:r>
            <a:r>
              <a:rPr lang="ru-RU" dirty="0" err="1"/>
              <a:t>filtered</a:t>
            </a:r>
            <a:r>
              <a:rPr lang="ru-RU" dirty="0"/>
              <a:t>) // </a:t>
            </a:r>
            <a:r>
              <a:rPr lang="ru-RU" dirty="0" smtClean="0"/>
              <a:t>Пушок</a:t>
            </a:r>
            <a:r>
              <a:rPr lang="ru-RU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21945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>
                <a:solidFill>
                  <a:srgbClr val="21252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Первоначальный вариант был </a:t>
            </a:r>
            <a:r>
              <a:rPr lang="ru-RU" altLang="ru-RU" sz="3200" dirty="0" smtClean="0">
                <a:solidFill>
                  <a:srgbClr val="212529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следующим</a:t>
            </a:r>
            <a:r>
              <a:rPr lang="ru-RU" altLang="ru-RU" sz="32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altLang="ru-RU" sz="32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70269" y="1927510"/>
            <a:ext cx="4605251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4508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cat1 = "</a:t>
            </a:r>
            <a:r>
              <a:rPr kumimoji="0" lang="ru-RU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Мурзик</a:t>
            </a:r>
            <a:r>
              <a:rPr lang="ru-RU" altLang="ru-RU" sz="3200" dirty="0" smtClean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lvl="0" indent="4508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cat2 = "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Рыжик</a:t>
            </a:r>
            <a:r>
              <a:rPr lang="ru-RU" altLang="ru-RU" sz="32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4508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cat3 = "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Барсик</a:t>
            </a:r>
            <a:r>
              <a:rPr lang="ru-RU" altLang="ru-RU" sz="3200" dirty="0">
                <a:solidFill>
                  <a:srgbClr val="212529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(cat1)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(cat2)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32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kumimoji="0" lang="en-US" altLang="ru-RU" sz="32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(cat3)</a:t>
            </a:r>
            <a:r>
              <a:rPr kumimoji="0" lang="ru-RU" altLang="ru-RU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66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56705" y="2349925"/>
            <a:ext cx="3798917" cy="2456442"/>
          </a:xfrm>
        </p:spPr>
        <p:txBody>
          <a:bodyPr>
            <a:noAutofit/>
          </a:bodyPr>
          <a:lstStyle/>
          <a:p>
            <a:r>
              <a:rPr lang="ru-RU" sz="2800" b="1" dirty="0" err="1"/>
              <a:t>filter</a:t>
            </a:r>
            <a:r>
              <a:rPr lang="ru-RU" sz="2800" dirty="0"/>
              <a:t> выполняет обход коллекции и вернёт список, который соответствует предикату (лямбда-выражение вернёт </a:t>
            </a:r>
            <a:r>
              <a:rPr lang="ru-RU" sz="2800" b="1" dirty="0" err="1"/>
              <a:t>true</a:t>
            </a:r>
            <a:r>
              <a:rPr lang="ru-RU" sz="2800" dirty="0"/>
              <a:t>).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21382" y="0"/>
            <a:ext cx="7298573" cy="6858000"/>
          </a:xfrm>
        </p:spPr>
        <p:txBody>
          <a:bodyPr>
            <a:normAutofit fontScale="55000" lnSpcReduction="20000"/>
          </a:bodyPr>
          <a:lstStyle/>
          <a:p>
            <a:endParaRPr lang="ru-RU" dirty="0"/>
          </a:p>
          <a:p>
            <a:r>
              <a:rPr lang="ru-RU" dirty="0"/>
              <a:t>// Оставляем только толстых котов по весу</a:t>
            </a:r>
          </a:p>
          <a:p>
            <a:r>
              <a:rPr lang="en-US" dirty="0" err="1"/>
              <a:t>val</a:t>
            </a:r>
            <a:r>
              <a:rPr lang="en-US" dirty="0"/>
              <a:t> cats = </a:t>
            </a:r>
            <a:r>
              <a:rPr lang="en-US" dirty="0" err="1"/>
              <a:t>mutableListOf</a:t>
            </a:r>
            <a:r>
              <a:rPr lang="en-US" dirty="0"/>
              <a:t>&lt;Cat&gt;()</a:t>
            </a:r>
            <a:endParaRPr lang="ru-RU" dirty="0"/>
          </a:p>
          <a:p>
            <a:r>
              <a:rPr lang="en-US" dirty="0" err="1"/>
              <a:t>cats.add</a:t>
            </a:r>
            <a:r>
              <a:rPr lang="en-US" dirty="0"/>
              <a:t>(Cat("</a:t>
            </a:r>
            <a:r>
              <a:rPr lang="en-US" dirty="0" err="1"/>
              <a:t>Murzik</a:t>
            </a:r>
            <a:r>
              <a:rPr lang="en-US" dirty="0"/>
              <a:t>", 9, 5400))</a:t>
            </a:r>
            <a:endParaRPr lang="ru-RU" dirty="0"/>
          </a:p>
          <a:p>
            <a:r>
              <a:rPr lang="en-US" dirty="0" err="1"/>
              <a:t>cats.add</a:t>
            </a:r>
            <a:r>
              <a:rPr lang="en-US" dirty="0"/>
              <a:t>(Cat("</a:t>
            </a:r>
            <a:r>
              <a:rPr lang="en-US" dirty="0" err="1"/>
              <a:t>Barsik</a:t>
            </a:r>
            <a:r>
              <a:rPr lang="en-US" dirty="0"/>
              <a:t>", 5, 6500))</a:t>
            </a:r>
            <a:endParaRPr lang="ru-RU" dirty="0"/>
          </a:p>
          <a:p>
            <a:r>
              <a:rPr lang="en-US" dirty="0" err="1"/>
              <a:t>cats.add</a:t>
            </a:r>
            <a:r>
              <a:rPr lang="en-US" dirty="0"/>
              <a:t>(Cat("</a:t>
            </a:r>
            <a:r>
              <a:rPr lang="en-US" dirty="0" err="1"/>
              <a:t>Vaska</a:t>
            </a:r>
            <a:r>
              <a:rPr lang="en-US" dirty="0"/>
              <a:t>", 4, 5100))</a:t>
            </a:r>
            <a:endParaRPr lang="ru-RU" dirty="0"/>
          </a:p>
          <a:p>
            <a:r>
              <a:rPr lang="en-US" dirty="0"/>
              <a:t> </a:t>
            </a:r>
            <a:r>
              <a:rPr lang="en-US" dirty="0" err="1" smtClean="0"/>
              <a:t>val</a:t>
            </a:r>
            <a:r>
              <a:rPr lang="en-US" dirty="0" smtClean="0"/>
              <a:t> </a:t>
            </a:r>
            <a:r>
              <a:rPr lang="en-US" dirty="0" err="1"/>
              <a:t>filteredCats</a:t>
            </a:r>
            <a:r>
              <a:rPr lang="en-US" dirty="0"/>
              <a:t> = </a:t>
            </a:r>
            <a:r>
              <a:rPr lang="en-US" dirty="0" err="1"/>
              <a:t>cats.filter</a:t>
            </a:r>
            <a:r>
              <a:rPr lang="en-US" dirty="0"/>
              <a:t> { </a:t>
            </a:r>
            <a:r>
              <a:rPr lang="en-US" dirty="0" err="1"/>
              <a:t>it.weight</a:t>
            </a:r>
            <a:r>
              <a:rPr lang="en-US" dirty="0"/>
              <a:t> &gt; 5200 }</a:t>
            </a:r>
            <a:endParaRPr lang="ru-RU" dirty="0"/>
          </a:p>
          <a:p>
            <a:r>
              <a:rPr lang="en-US" dirty="0"/>
              <a:t> </a:t>
            </a:r>
            <a:r>
              <a:rPr lang="en-US" dirty="0" err="1" smtClean="0"/>
              <a:t>filteredCats.forEach</a:t>
            </a:r>
            <a:r>
              <a:rPr lang="en-US" dirty="0" smtClean="0"/>
              <a:t> </a:t>
            </a:r>
            <a:r>
              <a:rPr lang="en-US" dirty="0"/>
              <a:t>{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("Name: ${it.name}; Age: ${</a:t>
            </a:r>
            <a:r>
              <a:rPr lang="en-US" dirty="0" err="1"/>
              <a:t>it.age</a:t>
            </a:r>
            <a:r>
              <a:rPr lang="en-US" dirty="0"/>
              <a:t>}; Weight: ${</a:t>
            </a:r>
            <a:r>
              <a:rPr lang="en-US" dirty="0" err="1"/>
              <a:t>it.weight</a:t>
            </a:r>
            <a:r>
              <a:rPr lang="en-US" dirty="0"/>
              <a:t>}")</a:t>
            </a:r>
            <a:endParaRPr lang="ru-RU" dirty="0"/>
          </a:p>
          <a:p>
            <a:r>
              <a:rPr lang="ru-RU" dirty="0"/>
              <a:t>}</a:t>
            </a:r>
          </a:p>
          <a:p>
            <a:endParaRPr lang="ru-RU" dirty="0" smtClean="0"/>
          </a:p>
          <a:p>
            <a:r>
              <a:rPr lang="ru-RU" dirty="0" smtClean="0"/>
              <a:t>// </a:t>
            </a:r>
            <a:r>
              <a:rPr lang="ru-RU" dirty="0"/>
              <a:t>толстые и молодые коты (срочно в фитнес-</a:t>
            </a:r>
            <a:r>
              <a:rPr lang="ru-RU" dirty="0" err="1"/>
              <a:t>цетр</a:t>
            </a:r>
            <a:r>
              <a:rPr lang="ru-RU" dirty="0"/>
              <a:t>!)</a:t>
            </a:r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filteredCats</a:t>
            </a:r>
            <a:r>
              <a:rPr lang="en-US" dirty="0"/>
              <a:t> = </a:t>
            </a:r>
            <a:r>
              <a:rPr lang="en-US" dirty="0" err="1"/>
              <a:t>cats.filter</a:t>
            </a:r>
            <a:r>
              <a:rPr lang="en-US" dirty="0"/>
              <a:t> { </a:t>
            </a:r>
            <a:r>
              <a:rPr lang="en-US" dirty="0" err="1"/>
              <a:t>it.age</a:t>
            </a:r>
            <a:r>
              <a:rPr lang="en-US" dirty="0"/>
              <a:t> &lt; 6 &amp;&amp; </a:t>
            </a:r>
            <a:r>
              <a:rPr lang="en-US" dirty="0" err="1"/>
              <a:t>it.weight</a:t>
            </a:r>
            <a:r>
              <a:rPr lang="en-US" dirty="0"/>
              <a:t> &gt; 5200 }</a:t>
            </a:r>
            <a:endParaRPr lang="ru-RU" dirty="0"/>
          </a:p>
          <a:p>
            <a:r>
              <a:rPr lang="ru-RU" b="1" dirty="0" err="1"/>
              <a:t>filterNot</a:t>
            </a:r>
            <a:r>
              <a:rPr lang="ru-RU" dirty="0"/>
              <a:t> вернёт список, который не соответствует предикату.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// оставляем нечётные числа</a:t>
            </a:r>
          </a:p>
          <a:p>
            <a:r>
              <a:rPr lang="ru-RU" dirty="0" err="1"/>
              <a:t>println</a:t>
            </a:r>
            <a:r>
              <a:rPr lang="ru-RU" dirty="0"/>
              <a:t>(</a:t>
            </a:r>
            <a:r>
              <a:rPr lang="ru-RU" dirty="0" err="1"/>
              <a:t>listOf</a:t>
            </a:r>
            <a:r>
              <a:rPr lang="ru-RU" dirty="0"/>
              <a:t>(1, 2, 3, 4, 5).</a:t>
            </a:r>
            <a:r>
              <a:rPr lang="ru-RU" dirty="0" err="1"/>
              <a:t>filterNot</a:t>
            </a:r>
            <a:r>
              <a:rPr lang="ru-RU" dirty="0"/>
              <a:t> { </a:t>
            </a:r>
            <a:r>
              <a:rPr lang="ru-RU" dirty="0" err="1"/>
              <a:t>it</a:t>
            </a:r>
            <a:r>
              <a:rPr lang="ru-RU" dirty="0"/>
              <a:t> % 2 == 0 }) // [1, 3, </a:t>
            </a:r>
            <a:r>
              <a:rPr lang="ru-RU" dirty="0" smtClean="0"/>
              <a:t>5]</a:t>
            </a:r>
            <a:r>
              <a:rPr lang="ru-RU" b="1" dirty="0" err="1" smtClean="0"/>
              <a:t>filterNotNull</a:t>
            </a:r>
            <a:r>
              <a:rPr lang="ru-RU" dirty="0"/>
              <a:t> вернёт новый список, не содержащий </a:t>
            </a:r>
            <a:r>
              <a:rPr lang="ru-RU" b="1" dirty="0" err="1"/>
              <a:t>null</a:t>
            </a:r>
            <a:r>
              <a:rPr lang="ru-RU" dirty="0"/>
              <a:t>.</a:t>
            </a:r>
          </a:p>
          <a:p>
            <a:r>
              <a:rPr lang="ru-RU" dirty="0"/>
              <a:t> </a:t>
            </a:r>
            <a:r>
              <a:rPr lang="ru-RU" dirty="0" err="1" smtClean="0"/>
              <a:t>val</a:t>
            </a:r>
            <a:r>
              <a:rPr lang="ru-RU" dirty="0" smtClean="0"/>
              <a:t> </a:t>
            </a:r>
            <a:r>
              <a:rPr lang="ru-RU" dirty="0" err="1"/>
              <a:t>cats</a:t>
            </a:r>
            <a:r>
              <a:rPr lang="ru-RU" dirty="0"/>
              <a:t> = </a:t>
            </a:r>
            <a:r>
              <a:rPr lang="ru-RU" dirty="0" err="1"/>
              <a:t>listOf</a:t>
            </a:r>
            <a:r>
              <a:rPr lang="ru-RU" dirty="0"/>
              <a:t>("</a:t>
            </a:r>
            <a:r>
              <a:rPr lang="ru-RU" dirty="0" err="1"/>
              <a:t>Мурзик</a:t>
            </a:r>
            <a:r>
              <a:rPr lang="ru-RU" dirty="0"/>
              <a:t>", </a:t>
            </a:r>
            <a:r>
              <a:rPr lang="ru-RU" dirty="0" err="1"/>
              <a:t>null</a:t>
            </a:r>
            <a:r>
              <a:rPr lang="ru-RU" dirty="0"/>
              <a:t>, "Барсик", "Рыжик", </a:t>
            </a:r>
            <a:r>
              <a:rPr lang="ru-RU" dirty="0" err="1"/>
              <a:t>null</a:t>
            </a:r>
            <a:r>
              <a:rPr lang="ru-RU" dirty="0"/>
              <a:t>, "Васька", "</a:t>
            </a:r>
            <a:r>
              <a:rPr lang="ru-RU" dirty="0" err="1"/>
              <a:t>Пушистик</a:t>
            </a:r>
            <a:r>
              <a:rPr lang="ru-RU" dirty="0"/>
              <a:t>", </a:t>
            </a:r>
            <a:r>
              <a:rPr lang="ru-RU" dirty="0" err="1"/>
              <a:t>null</a:t>
            </a:r>
            <a:r>
              <a:rPr lang="ru-RU" dirty="0"/>
              <a:t>)</a:t>
            </a:r>
          </a:p>
          <a:p>
            <a:r>
              <a:rPr lang="en-US" dirty="0"/>
              <a:t>// </a:t>
            </a:r>
            <a:r>
              <a:rPr lang="ru-RU" dirty="0"/>
              <a:t>Оставляем только котов</a:t>
            </a:r>
          </a:p>
          <a:p>
            <a:r>
              <a:rPr lang="en-US" dirty="0" err="1"/>
              <a:t>val</a:t>
            </a:r>
            <a:r>
              <a:rPr lang="en-US" dirty="0"/>
              <a:t> filtered = </a:t>
            </a:r>
            <a:r>
              <a:rPr lang="en-US" dirty="0" err="1"/>
              <a:t>cats.filterNotNull</a:t>
            </a:r>
            <a:r>
              <a:rPr lang="en-US" dirty="0"/>
              <a:t>()</a:t>
            </a:r>
            <a:endParaRPr lang="ru-RU" dirty="0"/>
          </a:p>
          <a:p>
            <a:r>
              <a:rPr lang="en-US" dirty="0" err="1"/>
              <a:t>filtered.forEach</a:t>
            </a:r>
            <a:r>
              <a:rPr lang="en-US" dirty="0"/>
              <a:t> {</a:t>
            </a:r>
            <a:endParaRPr lang="ru-RU" dirty="0"/>
          </a:p>
          <a:p>
            <a:r>
              <a:rPr lang="en-US" dirty="0"/>
              <a:t>    </a:t>
            </a:r>
            <a:r>
              <a:rPr lang="ru-RU" dirty="0" err="1"/>
              <a:t>println</a:t>
            </a:r>
            <a:r>
              <a:rPr lang="ru-RU" dirty="0"/>
              <a:t>("$</a:t>
            </a:r>
            <a:r>
              <a:rPr lang="ru-RU" dirty="0" err="1"/>
              <a:t>it</a:t>
            </a:r>
            <a:r>
              <a:rPr lang="ru-RU" dirty="0"/>
              <a:t>")</a:t>
            </a:r>
          </a:p>
          <a:p>
            <a:r>
              <a:rPr lang="ru-RU" dirty="0"/>
              <a:t>}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7503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6944" y="2524492"/>
            <a:ext cx="3498979" cy="2456442"/>
          </a:xfrm>
        </p:spPr>
        <p:txBody>
          <a:bodyPr>
            <a:noAutofit/>
          </a:bodyPr>
          <a:lstStyle/>
          <a:p>
            <a:r>
              <a:rPr lang="ru-RU" sz="2800" dirty="0"/>
              <a:t>Расширенная версия </a:t>
            </a:r>
            <a:r>
              <a:rPr lang="ru-RU" sz="2800" b="1" dirty="0" err="1"/>
              <a:t>filterNotNullTo</a:t>
            </a:r>
            <a:r>
              <a:rPr lang="ru-RU" sz="2800" b="1" dirty="0"/>
              <a:t>()</a:t>
            </a:r>
            <a:r>
              <a:rPr lang="ru-RU" sz="2800" dirty="0"/>
              <a:t> уберёт все элементы </a:t>
            </a:r>
            <a:r>
              <a:rPr lang="ru-RU" sz="2800" b="1" dirty="0" err="1"/>
              <a:t>null</a:t>
            </a:r>
            <a:r>
              <a:rPr lang="ru-RU" sz="2800" dirty="0"/>
              <a:t> и добавит оставшиеся элементы в новый список.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13811" y="803186"/>
            <a:ext cx="7678189" cy="5248622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cats</a:t>
            </a:r>
            <a:r>
              <a:rPr lang="ru-RU" dirty="0"/>
              <a:t> = </a:t>
            </a:r>
            <a:r>
              <a:rPr lang="ru-RU" dirty="0" err="1"/>
              <a:t>listOf</a:t>
            </a:r>
            <a:r>
              <a:rPr lang="ru-RU" dirty="0"/>
              <a:t>("</a:t>
            </a:r>
            <a:r>
              <a:rPr lang="ru-RU" dirty="0" err="1"/>
              <a:t>Мурзик</a:t>
            </a:r>
            <a:r>
              <a:rPr lang="ru-RU" dirty="0"/>
              <a:t>", </a:t>
            </a:r>
            <a:r>
              <a:rPr lang="ru-RU" dirty="0" err="1"/>
              <a:t>null</a:t>
            </a:r>
            <a:r>
              <a:rPr lang="ru-RU" dirty="0"/>
              <a:t>, "Барсик", "Рыжик", </a:t>
            </a:r>
            <a:r>
              <a:rPr lang="ru-RU" dirty="0" err="1"/>
              <a:t>null</a:t>
            </a:r>
            <a:r>
              <a:rPr lang="ru-RU" dirty="0"/>
              <a:t>, "Васька", "</a:t>
            </a:r>
            <a:r>
              <a:rPr lang="ru-RU" dirty="0" err="1"/>
              <a:t>Пушистик</a:t>
            </a:r>
            <a:r>
              <a:rPr lang="ru-RU" dirty="0" smtClean="0"/>
              <a:t>",  </a:t>
            </a:r>
            <a:r>
              <a:rPr lang="en-US" dirty="0" smtClean="0"/>
              <a:t>null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 err="1"/>
              <a:t>val</a:t>
            </a:r>
            <a:r>
              <a:rPr lang="en-US" dirty="0"/>
              <a:t> </a:t>
            </a:r>
            <a:r>
              <a:rPr lang="en-US" dirty="0" err="1"/>
              <a:t>allCats</a:t>
            </a:r>
            <a:r>
              <a:rPr lang="en-US" dirty="0"/>
              <a:t> = </a:t>
            </a:r>
            <a:r>
              <a:rPr lang="en-US" dirty="0" err="1"/>
              <a:t>mutableListOf</a:t>
            </a:r>
            <a:r>
              <a:rPr lang="en-US" dirty="0"/>
              <a:t>("</a:t>
            </a:r>
            <a:r>
              <a:rPr lang="ru-RU" dirty="0"/>
              <a:t>Мурка</a:t>
            </a:r>
            <a:r>
              <a:rPr lang="en-US" dirty="0"/>
              <a:t>", "</a:t>
            </a:r>
            <a:r>
              <a:rPr lang="ru-RU" dirty="0"/>
              <a:t>Милка</a:t>
            </a:r>
            <a:r>
              <a:rPr lang="en-US" dirty="0"/>
              <a:t>")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 err="1"/>
              <a:t>cats.filterNotNullTo</a:t>
            </a:r>
            <a:r>
              <a:rPr lang="en-US" dirty="0"/>
              <a:t>(</a:t>
            </a:r>
            <a:r>
              <a:rPr lang="en-US" dirty="0" err="1"/>
              <a:t>allCats</a:t>
            </a:r>
            <a:r>
              <a:rPr lang="en-US" dirty="0"/>
              <a:t>)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allCats.joinToString</a:t>
            </a:r>
            <a:r>
              <a:rPr lang="en-US" dirty="0"/>
              <a:t>())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ru-RU" dirty="0"/>
              <a:t>// Мурка, Милка, </a:t>
            </a:r>
            <a:r>
              <a:rPr lang="ru-RU" dirty="0" err="1"/>
              <a:t>Мурзик</a:t>
            </a:r>
            <a:r>
              <a:rPr lang="ru-RU" dirty="0"/>
              <a:t>, Барсик, Рыжик, Васька, </a:t>
            </a:r>
            <a:r>
              <a:rPr lang="ru-RU" dirty="0" err="1"/>
              <a:t>Пушистик</a:t>
            </a:r>
            <a:endParaRPr lang="ru-RU" dirty="0"/>
          </a:p>
          <a:p>
            <a:r>
              <a:rPr lang="ru-RU" b="1" dirty="0" err="1"/>
              <a:t>contains</a:t>
            </a:r>
            <a:r>
              <a:rPr lang="ru-RU" b="1" dirty="0"/>
              <a:t>()</a:t>
            </a:r>
            <a:r>
              <a:rPr lang="ru-RU" dirty="0"/>
              <a:t> позволит убедиться, что нужный элемент присутствует в списке.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// содержится ли число 4 в списке</a:t>
            </a:r>
          </a:p>
          <a:p>
            <a:r>
              <a:rPr lang="ru-RU" dirty="0" err="1"/>
              <a:t>println</a:t>
            </a:r>
            <a:r>
              <a:rPr lang="ru-RU" dirty="0"/>
              <a:t>(</a:t>
            </a:r>
            <a:r>
              <a:rPr lang="ru-RU" dirty="0" err="1"/>
              <a:t>listOf</a:t>
            </a:r>
            <a:r>
              <a:rPr lang="ru-RU" dirty="0"/>
              <a:t>(1, 2, 3, 4, 5).</a:t>
            </a:r>
            <a:r>
              <a:rPr lang="ru-RU" dirty="0" err="1"/>
              <a:t>contains</a:t>
            </a:r>
            <a:r>
              <a:rPr lang="ru-RU" dirty="0"/>
              <a:t>(4)) // </a:t>
            </a:r>
            <a:r>
              <a:rPr lang="ru-RU" dirty="0" err="1"/>
              <a:t>true</a:t>
            </a:r>
            <a:endParaRPr lang="ru-RU" dirty="0"/>
          </a:p>
          <a:p>
            <a:r>
              <a:rPr lang="ru-RU" dirty="0"/>
              <a:t>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4864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6944" y="2524492"/>
            <a:ext cx="3498979" cy="2456442"/>
          </a:xfrm>
        </p:spPr>
        <p:txBody>
          <a:bodyPr>
            <a:noAutofit/>
          </a:bodyPr>
          <a:lstStyle/>
          <a:p>
            <a:r>
              <a:rPr lang="ru-RU" sz="2800" dirty="0"/>
              <a:t>Расширенная версия </a:t>
            </a:r>
            <a:r>
              <a:rPr lang="ru-RU" sz="2800" b="1" dirty="0" err="1"/>
              <a:t>filterNotNullTo</a:t>
            </a:r>
            <a:r>
              <a:rPr lang="ru-RU" sz="2800" b="1" dirty="0"/>
              <a:t>()</a:t>
            </a:r>
            <a:r>
              <a:rPr lang="ru-RU" sz="2800" dirty="0"/>
              <a:t> уберёт все элементы </a:t>
            </a:r>
            <a:r>
              <a:rPr lang="ru-RU" sz="2800" b="1" dirty="0" err="1"/>
              <a:t>null</a:t>
            </a:r>
            <a:r>
              <a:rPr lang="ru-RU" sz="2800" dirty="0"/>
              <a:t> и добавит оставшиеся элементы в новый список.</a:t>
            </a:r>
            <a:br>
              <a:rPr lang="ru-RU" sz="2800" dirty="0"/>
            </a:b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// </a:t>
            </a:r>
            <a:r>
              <a:rPr lang="ru-RU" dirty="0"/>
              <a:t>содержится ли в списке Барсик</a:t>
            </a:r>
          </a:p>
          <a:p>
            <a:r>
              <a:rPr lang="en-US" dirty="0" err="1"/>
              <a:t>val</a:t>
            </a:r>
            <a:r>
              <a:rPr lang="en-US" dirty="0"/>
              <a:t> cats = </a:t>
            </a:r>
            <a:r>
              <a:rPr lang="en-US" dirty="0" err="1"/>
              <a:t>listOf</a:t>
            </a:r>
            <a:r>
              <a:rPr lang="en-US" dirty="0"/>
              <a:t>("</a:t>
            </a:r>
            <a:r>
              <a:rPr lang="ru-RU" dirty="0" err="1"/>
              <a:t>Мурзик</a:t>
            </a:r>
            <a:r>
              <a:rPr lang="en-US" dirty="0"/>
              <a:t>", "</a:t>
            </a:r>
            <a:r>
              <a:rPr lang="ru-RU" dirty="0"/>
              <a:t>Барсик</a:t>
            </a:r>
            <a:r>
              <a:rPr lang="en-US" dirty="0"/>
              <a:t>", "</a:t>
            </a:r>
            <a:r>
              <a:rPr lang="ru-RU" dirty="0"/>
              <a:t>Рыжик</a:t>
            </a:r>
            <a:r>
              <a:rPr lang="en-US" dirty="0"/>
              <a:t>")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("</a:t>
            </a:r>
            <a:r>
              <a:rPr lang="ru-RU" dirty="0"/>
              <a:t>Список содержит Барсика</a:t>
            </a:r>
            <a:r>
              <a:rPr lang="en-US" dirty="0"/>
              <a:t>: ${</a:t>
            </a:r>
            <a:r>
              <a:rPr lang="en-US" dirty="0" err="1"/>
              <a:t>cats.contains</a:t>
            </a:r>
            <a:r>
              <a:rPr lang="en-US" dirty="0"/>
              <a:t>("</a:t>
            </a:r>
            <a:r>
              <a:rPr lang="ru-RU" dirty="0"/>
              <a:t>Барсик</a:t>
            </a:r>
            <a:r>
              <a:rPr lang="en-US" dirty="0"/>
              <a:t>")}")</a:t>
            </a:r>
            <a:endParaRPr lang="ru-RU" dirty="0"/>
          </a:p>
          <a:p>
            <a:r>
              <a:rPr lang="ru-RU" dirty="0"/>
              <a:t>Если нужно проверить сразу несколько элементов, то используйте </a:t>
            </a:r>
            <a:r>
              <a:rPr lang="ru-RU" b="1" dirty="0" err="1"/>
              <a:t>containsAll</a:t>
            </a:r>
            <a:r>
              <a:rPr lang="ru-RU" b="1" dirty="0"/>
              <a:t>()</a:t>
            </a:r>
            <a:r>
              <a:rPr lang="ru-RU" dirty="0"/>
              <a:t>, передавая ему список желаемых элементов.</a:t>
            </a:r>
          </a:p>
          <a:p>
            <a:r>
              <a:rPr lang="ru-RU" dirty="0"/>
              <a:t> </a:t>
            </a:r>
          </a:p>
          <a:p>
            <a:r>
              <a:rPr lang="ru-RU" dirty="0"/>
              <a:t>// содержится ли в списке Барсик и </a:t>
            </a:r>
            <a:r>
              <a:rPr lang="ru-RU" dirty="0" err="1"/>
              <a:t>Мурзик</a:t>
            </a:r>
            <a:endParaRPr lang="ru-RU" dirty="0"/>
          </a:p>
          <a:p>
            <a:r>
              <a:rPr lang="en-US" dirty="0" err="1"/>
              <a:t>val</a:t>
            </a:r>
            <a:r>
              <a:rPr lang="en-US" dirty="0"/>
              <a:t> cats = </a:t>
            </a:r>
            <a:r>
              <a:rPr lang="en-US" dirty="0" err="1"/>
              <a:t>listOf</a:t>
            </a:r>
            <a:r>
              <a:rPr lang="en-US" dirty="0"/>
              <a:t>("</a:t>
            </a:r>
            <a:r>
              <a:rPr lang="ru-RU" dirty="0" err="1"/>
              <a:t>Мурзик</a:t>
            </a:r>
            <a:r>
              <a:rPr lang="en-US" dirty="0"/>
              <a:t>", "</a:t>
            </a:r>
            <a:r>
              <a:rPr lang="ru-RU" dirty="0"/>
              <a:t>Барсик</a:t>
            </a:r>
            <a:r>
              <a:rPr lang="en-US" dirty="0"/>
              <a:t>", "</a:t>
            </a:r>
            <a:r>
              <a:rPr lang="ru-RU" dirty="0"/>
              <a:t>Рыжик</a:t>
            </a:r>
            <a:r>
              <a:rPr lang="en-US" dirty="0"/>
              <a:t>")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("</a:t>
            </a:r>
            <a:r>
              <a:rPr lang="ru-RU" dirty="0"/>
              <a:t>Барсик и </a:t>
            </a:r>
            <a:r>
              <a:rPr lang="ru-RU" dirty="0" err="1"/>
              <a:t>Мурзик</a:t>
            </a:r>
            <a:r>
              <a:rPr lang="ru-RU" dirty="0"/>
              <a:t> в списке</a:t>
            </a:r>
            <a:r>
              <a:rPr lang="en-US" dirty="0"/>
              <a:t>: ${</a:t>
            </a:r>
            <a:r>
              <a:rPr lang="en-US" dirty="0" err="1"/>
              <a:t>cats.containsAll</a:t>
            </a:r>
            <a:r>
              <a:rPr lang="en-US" dirty="0"/>
              <a:t>(</a:t>
            </a:r>
            <a:r>
              <a:rPr lang="en-US" dirty="0" err="1"/>
              <a:t>listOf</a:t>
            </a:r>
            <a:r>
              <a:rPr lang="en-US" dirty="0"/>
              <a:t>("</a:t>
            </a:r>
            <a:r>
              <a:rPr lang="ru-RU" dirty="0"/>
              <a:t>Барсик</a:t>
            </a:r>
            <a:r>
              <a:rPr lang="en-US" dirty="0"/>
              <a:t>", "</a:t>
            </a:r>
            <a:r>
              <a:rPr lang="ru-RU" dirty="0" err="1"/>
              <a:t>Мурзик</a:t>
            </a:r>
            <a:r>
              <a:rPr lang="en-US" dirty="0"/>
              <a:t>"))}")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545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Сортировка оригинального списка происходит через </a:t>
            </a:r>
            <a:r>
              <a:rPr lang="ru-RU" b="1" dirty="0" err="1"/>
              <a:t>sort</a:t>
            </a:r>
            <a:r>
              <a:rPr lang="ru-RU" b="1" dirty="0"/>
              <a:t>()</a:t>
            </a:r>
            <a:r>
              <a:rPr lang="ru-RU" dirty="0"/>
              <a:t>.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// используем изменяемый список</a:t>
            </a:r>
          </a:p>
          <a:p>
            <a:r>
              <a:rPr lang="en-US" dirty="0" err="1"/>
              <a:t>val</a:t>
            </a:r>
            <a:r>
              <a:rPr lang="en-US" dirty="0"/>
              <a:t> list = </a:t>
            </a:r>
            <a:r>
              <a:rPr lang="en-US" dirty="0" err="1"/>
              <a:t>mutableListOf</a:t>
            </a:r>
            <a:r>
              <a:rPr lang="en-US" dirty="0"/>
              <a:t>(5, 9, 1)</a:t>
            </a:r>
            <a:endParaRPr lang="ru-RU" dirty="0"/>
          </a:p>
          <a:p>
            <a:r>
              <a:rPr lang="en-US" dirty="0" err="1"/>
              <a:t>list.sort</a:t>
            </a:r>
            <a:r>
              <a:rPr lang="en-US" dirty="0"/>
              <a:t>()</a:t>
            </a:r>
            <a:endParaRPr lang="ru-RU" dirty="0"/>
          </a:p>
          <a:p>
            <a:r>
              <a:rPr lang="ru-RU" dirty="0" err="1"/>
              <a:t>println</a:t>
            </a:r>
            <a:r>
              <a:rPr lang="ru-RU" dirty="0"/>
              <a:t>(</a:t>
            </a:r>
            <a:r>
              <a:rPr lang="ru-RU" dirty="0" err="1"/>
              <a:t>list</a:t>
            </a:r>
            <a:r>
              <a:rPr lang="ru-RU" dirty="0"/>
              <a:t>)</a:t>
            </a:r>
          </a:p>
          <a:p>
            <a:r>
              <a:rPr lang="ru-RU" dirty="0"/>
              <a:t>Отсортировать список можно через </a:t>
            </a:r>
            <a:r>
              <a:rPr lang="ru-RU" b="1" dirty="0" err="1"/>
              <a:t>sorted</a:t>
            </a:r>
            <a:r>
              <a:rPr lang="ru-RU" b="1" dirty="0"/>
              <a:t>()</a:t>
            </a:r>
            <a:r>
              <a:rPr lang="ru-RU" dirty="0"/>
              <a:t>. Возвращается новый список, а оригинальный список остаётся без изменений.</a:t>
            </a:r>
          </a:p>
          <a:p>
            <a:r>
              <a:rPr lang="ru-RU" dirty="0"/>
              <a:t> </a:t>
            </a:r>
          </a:p>
          <a:p>
            <a:r>
              <a:rPr lang="en-US" dirty="0" err="1"/>
              <a:t>val</a:t>
            </a:r>
            <a:r>
              <a:rPr lang="en-US" dirty="0"/>
              <a:t> list = </a:t>
            </a:r>
            <a:r>
              <a:rPr lang="en-US" dirty="0" err="1"/>
              <a:t>listOf</a:t>
            </a:r>
            <a:r>
              <a:rPr lang="en-US" dirty="0"/>
              <a:t>(5, 9, 1)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list.sorted</a:t>
            </a:r>
            <a:r>
              <a:rPr lang="en-US" dirty="0"/>
              <a:t>()) // [1, 5, 9]</a:t>
            </a:r>
            <a:endParaRPr lang="ru-RU" dirty="0"/>
          </a:p>
          <a:p>
            <a:r>
              <a:rPr lang="ru-RU" dirty="0"/>
              <a:t>В обратном порядке от большого к меньшему можно через </a:t>
            </a:r>
            <a:r>
              <a:rPr lang="ru-RU" b="1" dirty="0" err="1"/>
              <a:t>sortedDescending</a:t>
            </a:r>
            <a:r>
              <a:rPr lang="ru-RU" b="1" dirty="0"/>
              <a:t>()</a:t>
            </a:r>
            <a:r>
              <a:rPr lang="ru-RU" dirty="0"/>
              <a:t>. Возвращается новый список, а оригинальный список остаётся без изменений.</a:t>
            </a:r>
          </a:p>
          <a:p>
            <a:r>
              <a:rPr lang="ru-RU" dirty="0"/>
              <a:t> </a:t>
            </a:r>
          </a:p>
          <a:p>
            <a:r>
              <a:rPr lang="en-US" dirty="0" err="1"/>
              <a:t>val</a:t>
            </a:r>
            <a:r>
              <a:rPr lang="en-US" dirty="0"/>
              <a:t> list = </a:t>
            </a:r>
            <a:r>
              <a:rPr lang="en-US" dirty="0" err="1"/>
              <a:t>listOf</a:t>
            </a:r>
            <a:r>
              <a:rPr lang="en-US" dirty="0"/>
              <a:t>(5, 9, 1)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list.sortedDescending</a:t>
            </a:r>
            <a:r>
              <a:rPr lang="en-US" dirty="0"/>
              <a:t>())</a:t>
            </a:r>
            <a:endParaRPr lang="ru-RU" dirty="0"/>
          </a:p>
          <a:p>
            <a:r>
              <a:rPr lang="ru-RU" dirty="0"/>
              <a:t>// [9, 5, 1]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810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Сортировка по условию. Отсортируем по именам котов при помощи </a:t>
            </a:r>
            <a:r>
              <a:rPr lang="ru-RU" b="1" dirty="0" err="1"/>
              <a:t>sortBy</a:t>
            </a:r>
            <a:r>
              <a:rPr lang="ru-RU" b="1" dirty="0" smtClean="0"/>
              <a:t>()</a:t>
            </a:r>
            <a:r>
              <a:rPr lang="ru-RU" dirty="0" smtClean="0"/>
              <a:t>.</a:t>
            </a:r>
            <a:r>
              <a:rPr lang="ru-RU" dirty="0"/>
              <a:t> 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// </a:t>
            </a:r>
            <a:r>
              <a:rPr lang="ru-RU" dirty="0"/>
              <a:t>класс</a:t>
            </a:r>
            <a:r>
              <a:rPr lang="en-US" dirty="0"/>
              <a:t> Cat </a:t>
            </a:r>
            <a:r>
              <a:rPr lang="ru-RU" dirty="0"/>
              <a:t>описан выше</a:t>
            </a:r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 err="1"/>
              <a:t>val</a:t>
            </a:r>
            <a:r>
              <a:rPr lang="en-US" dirty="0"/>
              <a:t> cats = </a:t>
            </a:r>
            <a:r>
              <a:rPr lang="en-US" dirty="0" err="1"/>
              <a:t>mutableListOf</a:t>
            </a:r>
            <a:r>
              <a:rPr lang="en-US" dirty="0"/>
              <a:t>&lt;Cat&gt;()</a:t>
            </a:r>
            <a:endParaRPr lang="ru-RU" dirty="0"/>
          </a:p>
          <a:p>
            <a:r>
              <a:rPr lang="en-US" dirty="0" err="1"/>
              <a:t>cats.add</a:t>
            </a:r>
            <a:r>
              <a:rPr lang="en-US" dirty="0"/>
              <a:t>(Cat("</a:t>
            </a:r>
            <a:r>
              <a:rPr lang="en-US" dirty="0" err="1"/>
              <a:t>Murzik</a:t>
            </a:r>
            <a:r>
              <a:rPr lang="en-US" dirty="0"/>
              <a:t>", 9, 5400))</a:t>
            </a:r>
            <a:endParaRPr lang="ru-RU" dirty="0"/>
          </a:p>
          <a:p>
            <a:r>
              <a:rPr lang="en-US" dirty="0" err="1"/>
              <a:t>cats.add</a:t>
            </a:r>
            <a:r>
              <a:rPr lang="en-US" dirty="0"/>
              <a:t>(Cat("</a:t>
            </a:r>
            <a:r>
              <a:rPr lang="en-US" dirty="0" err="1"/>
              <a:t>Barsik</a:t>
            </a:r>
            <a:r>
              <a:rPr lang="en-US" dirty="0"/>
              <a:t>", 5, 6500))</a:t>
            </a:r>
            <a:endParaRPr lang="ru-RU" dirty="0"/>
          </a:p>
          <a:p>
            <a:r>
              <a:rPr lang="en-US" dirty="0" err="1"/>
              <a:t>cats.add</a:t>
            </a:r>
            <a:r>
              <a:rPr lang="en-US" dirty="0"/>
              <a:t>(Cat("</a:t>
            </a:r>
            <a:r>
              <a:rPr lang="en-US" dirty="0" err="1"/>
              <a:t>Vaska</a:t>
            </a:r>
            <a:r>
              <a:rPr lang="en-US" dirty="0"/>
              <a:t>", 4, 5100))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 err="1"/>
              <a:t>cats.sortBy</a:t>
            </a:r>
            <a:r>
              <a:rPr lang="en-US" dirty="0"/>
              <a:t> { it.name }</a:t>
            </a:r>
            <a:endParaRPr lang="ru-RU" dirty="0"/>
          </a:p>
          <a:p>
            <a:r>
              <a:rPr lang="en-US" dirty="0" err="1"/>
              <a:t>cats.forEach</a:t>
            </a:r>
            <a:r>
              <a:rPr lang="en-US" dirty="0"/>
              <a:t> {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("Name: ${it.name}; Age: ${</a:t>
            </a:r>
            <a:r>
              <a:rPr lang="en-US" dirty="0" err="1"/>
              <a:t>it.age</a:t>
            </a:r>
            <a:r>
              <a:rPr lang="en-US" dirty="0"/>
              <a:t>}; Weight: ${</a:t>
            </a:r>
            <a:r>
              <a:rPr lang="en-US" dirty="0" err="1"/>
              <a:t>it.weight</a:t>
            </a:r>
            <a:r>
              <a:rPr lang="en-US" dirty="0"/>
              <a:t>}")</a:t>
            </a:r>
            <a:endParaRPr lang="ru-RU" dirty="0"/>
          </a:p>
          <a:p>
            <a:r>
              <a:rPr lang="ru-RU" dirty="0"/>
              <a:t>}</a:t>
            </a:r>
          </a:p>
          <a:p>
            <a:r>
              <a:rPr lang="ru-RU" dirty="0"/>
              <a:t>Аналогично в обратном порядке через </a:t>
            </a:r>
            <a:r>
              <a:rPr lang="ru-RU" b="1" dirty="0" err="1"/>
              <a:t>sortByDescending</a:t>
            </a:r>
            <a:r>
              <a:rPr lang="ru-RU" b="1" dirty="0"/>
              <a:t>()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18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Можно сортировать, сравнивая несколько полей класса. Порядок важен.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29943" y="174567"/>
            <a:ext cx="7381702" cy="6508865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Будем сортировать по имени и по возрасту (имена и возраст могут совпадать в списке).</a:t>
            </a:r>
          </a:p>
          <a:p>
            <a:r>
              <a:rPr lang="ru-RU" dirty="0"/>
              <a:t> </a:t>
            </a:r>
          </a:p>
          <a:p>
            <a:r>
              <a:rPr lang="en-US" dirty="0" err="1"/>
              <a:t>val</a:t>
            </a:r>
            <a:r>
              <a:rPr lang="en-US" dirty="0"/>
              <a:t> cats = </a:t>
            </a:r>
            <a:r>
              <a:rPr lang="en-US" dirty="0" err="1"/>
              <a:t>mutableListOf</a:t>
            </a:r>
            <a:r>
              <a:rPr lang="en-US" dirty="0"/>
              <a:t>&lt;Cat&gt;()</a:t>
            </a:r>
            <a:endParaRPr lang="ru-RU" dirty="0"/>
          </a:p>
          <a:p>
            <a:r>
              <a:rPr lang="en-US" dirty="0" err="1"/>
              <a:t>cats.add</a:t>
            </a:r>
            <a:r>
              <a:rPr lang="en-US" dirty="0"/>
              <a:t>(Cat("</a:t>
            </a:r>
            <a:r>
              <a:rPr lang="ru-RU" dirty="0" err="1"/>
              <a:t>Мурзик</a:t>
            </a:r>
            <a:r>
              <a:rPr lang="en-US" dirty="0"/>
              <a:t>", 4, 5400))</a:t>
            </a:r>
            <a:endParaRPr lang="ru-RU" dirty="0"/>
          </a:p>
          <a:p>
            <a:r>
              <a:rPr lang="en-US" dirty="0" err="1"/>
              <a:t>cats.add</a:t>
            </a:r>
            <a:r>
              <a:rPr lang="en-US" dirty="0"/>
              <a:t>(Cat("</a:t>
            </a:r>
            <a:r>
              <a:rPr lang="ru-RU" dirty="0"/>
              <a:t>Рыжик</a:t>
            </a:r>
            <a:r>
              <a:rPr lang="en-US" dirty="0"/>
              <a:t>", 5, 6500))</a:t>
            </a:r>
            <a:endParaRPr lang="ru-RU" dirty="0"/>
          </a:p>
          <a:p>
            <a:r>
              <a:rPr lang="en-US" dirty="0" err="1"/>
              <a:t>cats.add</a:t>
            </a:r>
            <a:r>
              <a:rPr lang="en-US" dirty="0"/>
              <a:t>(Cat("</a:t>
            </a:r>
            <a:r>
              <a:rPr lang="ru-RU" dirty="0"/>
              <a:t>Василий</a:t>
            </a:r>
            <a:r>
              <a:rPr lang="en-US" dirty="0"/>
              <a:t>", 4, 5100))</a:t>
            </a:r>
            <a:endParaRPr lang="ru-RU" dirty="0"/>
          </a:p>
          <a:p>
            <a:r>
              <a:rPr lang="en-US" dirty="0" err="1"/>
              <a:t>cats.add</a:t>
            </a:r>
            <a:r>
              <a:rPr lang="en-US" dirty="0"/>
              <a:t>(Cat("</a:t>
            </a:r>
            <a:r>
              <a:rPr lang="ru-RU" dirty="0" err="1"/>
              <a:t>Мурзик</a:t>
            </a:r>
            <a:r>
              <a:rPr lang="en-US" dirty="0"/>
              <a:t>", 6, 5400))</a:t>
            </a:r>
            <a:endParaRPr lang="ru-RU" dirty="0"/>
          </a:p>
          <a:p>
            <a:r>
              <a:rPr lang="en-US" dirty="0"/>
              <a:t> </a:t>
            </a:r>
            <a:endParaRPr lang="ru-RU" dirty="0"/>
          </a:p>
          <a:p>
            <a:r>
              <a:rPr lang="en-US" dirty="0" err="1"/>
              <a:t>cats.sortWith</a:t>
            </a:r>
            <a:r>
              <a:rPr lang="en-US" dirty="0"/>
              <a:t>(</a:t>
            </a:r>
            <a:endParaRPr lang="ru-RU" dirty="0"/>
          </a:p>
          <a:p>
            <a:r>
              <a:rPr lang="en-US" dirty="0"/>
              <a:t>        </a:t>
            </a:r>
            <a:r>
              <a:rPr lang="en-US" dirty="0" err="1"/>
              <a:t>compareBy</a:t>
            </a:r>
            <a:r>
              <a:rPr lang="en-US" dirty="0"/>
              <a:t>(</a:t>
            </a:r>
            <a:endParaRPr lang="ru-RU" dirty="0"/>
          </a:p>
          <a:p>
            <a:r>
              <a:rPr lang="en-US" dirty="0"/>
              <a:t>                {it.name}, {</a:t>
            </a:r>
            <a:r>
              <a:rPr lang="en-US" dirty="0" err="1"/>
              <a:t>it.age</a:t>
            </a:r>
            <a:r>
              <a:rPr lang="en-US" dirty="0"/>
              <a:t>}</a:t>
            </a:r>
            <a:endParaRPr lang="ru-RU" dirty="0"/>
          </a:p>
          <a:p>
            <a:r>
              <a:rPr lang="en-US" dirty="0"/>
              <a:t>        )</a:t>
            </a:r>
            <a:endParaRPr lang="ru-RU" dirty="0"/>
          </a:p>
          <a:p>
            <a:r>
              <a:rPr lang="en-US" dirty="0"/>
              <a:t>)</a:t>
            </a:r>
            <a:endParaRPr lang="ru-RU" dirty="0"/>
          </a:p>
          <a:p>
            <a:r>
              <a:rPr lang="en-US" dirty="0"/>
              <a:t> </a:t>
            </a:r>
            <a:r>
              <a:rPr lang="en-US" dirty="0" err="1" smtClean="0"/>
              <a:t>cats.forEach</a:t>
            </a:r>
            <a:r>
              <a:rPr lang="en-US" dirty="0" smtClean="0"/>
              <a:t> </a:t>
            </a:r>
            <a:r>
              <a:rPr lang="en-US" dirty="0"/>
              <a:t>{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("${it.name}: ${</a:t>
            </a:r>
            <a:r>
              <a:rPr lang="en-US" dirty="0" err="1"/>
              <a:t>it.age</a:t>
            </a:r>
            <a:r>
              <a:rPr lang="en-US" dirty="0"/>
              <a:t>}, ${</a:t>
            </a:r>
            <a:r>
              <a:rPr lang="en-US" dirty="0" err="1"/>
              <a:t>it.weight</a:t>
            </a:r>
            <a:r>
              <a:rPr lang="en-US" dirty="0"/>
              <a:t>}")</a:t>
            </a:r>
            <a:endParaRPr lang="ru-RU" dirty="0"/>
          </a:p>
          <a:p>
            <a:r>
              <a:rPr lang="ru-RU" dirty="0" smtClean="0"/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907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Можно сортировать, сравнивая несколько полей класса. Порядок важен.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21382" y="274320"/>
            <a:ext cx="7290261" cy="6359236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Сортируем </a:t>
            </a:r>
            <a:r>
              <a:rPr lang="ru-RU" dirty="0"/>
              <a:t>по длине имён в порядке возрастания, используя </a:t>
            </a:r>
            <a:r>
              <a:rPr lang="ru-RU" b="1" dirty="0" err="1"/>
              <a:t>Comparator</a:t>
            </a:r>
            <a:r>
              <a:rPr lang="ru-RU" dirty="0"/>
              <a:t>.</a:t>
            </a:r>
          </a:p>
          <a:p>
            <a:r>
              <a:rPr lang="ru-RU" dirty="0"/>
              <a:t> </a:t>
            </a:r>
          </a:p>
          <a:p>
            <a:r>
              <a:rPr lang="en-US" dirty="0" err="1"/>
              <a:t>val</a:t>
            </a:r>
            <a:r>
              <a:rPr lang="en-US" dirty="0"/>
              <a:t> cats = </a:t>
            </a:r>
            <a:r>
              <a:rPr lang="en-US" dirty="0" err="1"/>
              <a:t>mutableListOf</a:t>
            </a:r>
            <a:r>
              <a:rPr lang="en-US" dirty="0"/>
              <a:t>&lt;Cat&gt;()</a:t>
            </a:r>
            <a:endParaRPr lang="ru-RU" dirty="0"/>
          </a:p>
          <a:p>
            <a:r>
              <a:rPr lang="en-US" dirty="0" err="1"/>
              <a:t>cats.add</a:t>
            </a:r>
            <a:r>
              <a:rPr lang="en-US" dirty="0"/>
              <a:t>(Cat("</a:t>
            </a:r>
            <a:r>
              <a:rPr lang="ru-RU" dirty="0" err="1"/>
              <a:t>Мурзик</a:t>
            </a:r>
            <a:r>
              <a:rPr lang="en-US" dirty="0"/>
              <a:t>", 4, 5400))</a:t>
            </a:r>
            <a:endParaRPr lang="ru-RU" dirty="0"/>
          </a:p>
          <a:p>
            <a:r>
              <a:rPr lang="en-US" dirty="0" err="1"/>
              <a:t>cats.add</a:t>
            </a:r>
            <a:r>
              <a:rPr lang="en-US" dirty="0"/>
              <a:t>(Cat("</a:t>
            </a:r>
            <a:r>
              <a:rPr lang="ru-RU" dirty="0"/>
              <a:t>Рыжик</a:t>
            </a:r>
            <a:r>
              <a:rPr lang="en-US" dirty="0"/>
              <a:t>", 5, 6500))</a:t>
            </a:r>
            <a:endParaRPr lang="ru-RU" dirty="0"/>
          </a:p>
          <a:p>
            <a:r>
              <a:rPr lang="en-US" dirty="0" err="1"/>
              <a:t>cats.add</a:t>
            </a:r>
            <a:r>
              <a:rPr lang="en-US" dirty="0"/>
              <a:t>(Cat("</a:t>
            </a:r>
            <a:r>
              <a:rPr lang="ru-RU" dirty="0" err="1"/>
              <a:t>Мордотресь</a:t>
            </a:r>
            <a:r>
              <a:rPr lang="en-US" dirty="0"/>
              <a:t>", 4, 5100))</a:t>
            </a:r>
            <a:endParaRPr lang="ru-RU" dirty="0"/>
          </a:p>
          <a:p>
            <a:r>
              <a:rPr lang="en-US" dirty="0" err="1"/>
              <a:t>cats.sortWith</a:t>
            </a:r>
            <a:r>
              <a:rPr lang="en-US" dirty="0"/>
              <a:t>(</a:t>
            </a:r>
            <a:endParaRPr lang="ru-RU" dirty="0"/>
          </a:p>
          <a:p>
            <a:r>
              <a:rPr lang="en-US" dirty="0"/>
              <a:t>        Comparator { cat1, cat2 -&gt;</a:t>
            </a:r>
            <a:endParaRPr lang="ru-RU" dirty="0"/>
          </a:p>
          <a:p>
            <a:r>
              <a:rPr lang="en-US" dirty="0"/>
              <a:t>            cat1.name.length - cat2.name.length</a:t>
            </a:r>
            <a:endParaRPr lang="ru-RU" dirty="0"/>
          </a:p>
          <a:p>
            <a:r>
              <a:rPr lang="en-US" dirty="0"/>
              <a:t>        }</a:t>
            </a:r>
            <a:endParaRPr lang="ru-RU" dirty="0"/>
          </a:p>
          <a:p>
            <a:r>
              <a:rPr lang="en-US" dirty="0"/>
              <a:t>)</a:t>
            </a:r>
            <a:endParaRPr lang="ru-RU" dirty="0"/>
          </a:p>
          <a:p>
            <a:r>
              <a:rPr lang="en-US" dirty="0" err="1"/>
              <a:t>cats.forEach</a:t>
            </a:r>
            <a:r>
              <a:rPr lang="en-US" dirty="0"/>
              <a:t> {</a:t>
            </a:r>
            <a:endParaRPr lang="ru-RU" dirty="0"/>
          </a:p>
          <a:p>
            <a:r>
              <a:rPr lang="en-US" dirty="0"/>
              <a:t>    </a:t>
            </a:r>
            <a:r>
              <a:rPr lang="en-US" dirty="0" err="1"/>
              <a:t>println</a:t>
            </a:r>
            <a:r>
              <a:rPr lang="en-US" dirty="0"/>
              <a:t>("${it.name}: ${</a:t>
            </a:r>
            <a:r>
              <a:rPr lang="en-US" dirty="0" err="1"/>
              <a:t>it.age</a:t>
            </a:r>
            <a:r>
              <a:rPr lang="en-US" dirty="0"/>
              <a:t>}, ${</a:t>
            </a:r>
            <a:r>
              <a:rPr lang="en-US" dirty="0" err="1"/>
              <a:t>it.weight</a:t>
            </a:r>
            <a:r>
              <a:rPr lang="en-US" dirty="0"/>
              <a:t>}")</a:t>
            </a:r>
            <a:endParaRPr lang="ru-RU" dirty="0"/>
          </a:p>
          <a:p>
            <a:r>
              <a:rPr lang="ru-RU" dirty="0"/>
              <a:t>}</a:t>
            </a:r>
          </a:p>
          <a:p>
            <a:r>
              <a:rPr lang="ru-RU" dirty="0"/>
              <a:t>Если в порядке убывания, то поменяем местами аргументы.</a:t>
            </a:r>
          </a:p>
          <a:p>
            <a:r>
              <a:rPr lang="ru-RU" dirty="0"/>
              <a:t> </a:t>
            </a:r>
          </a:p>
          <a:p>
            <a:r>
              <a:rPr lang="en-US" dirty="0"/>
              <a:t>cat2.name.length - cat1.name.length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224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Создадим список котов через функцию </a:t>
            </a:r>
            <a:r>
              <a:rPr lang="ru-RU" b="1" dirty="0" err="1"/>
              <a:t>listOf</a:t>
            </a:r>
            <a:r>
              <a:rPr lang="ru-RU" b="1" dirty="0" smtClean="0"/>
              <a:t>()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879569" y="2175016"/>
            <a:ext cx="6866315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myLovelyCats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listOf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kumimoji="0" lang="ru-RU" altLang="ru-RU" sz="16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Переменная Мои ненаглядные коты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Мурзик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", // первый кот в списке  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"Рыжик", "Барсик", // последний кот в списке)</a:t>
            </a: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sz="2000" dirty="0">
              <a:solidFill>
                <a:srgbClr val="212529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rgbClr val="212529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4508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myLovelyCats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2125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39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6458" y="2349924"/>
            <a:ext cx="3707477" cy="2612773"/>
          </a:xfrm>
        </p:spPr>
        <p:txBody>
          <a:bodyPr>
            <a:noAutofit/>
          </a:bodyPr>
          <a:lstStyle/>
          <a:p>
            <a:r>
              <a:rPr lang="ru-RU" sz="2400" dirty="0"/>
              <a:t>В таком списке нельзя ничего добавить или убавить.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Но </a:t>
            </a:r>
            <a:r>
              <a:rPr lang="ru-RU" sz="2400" dirty="0"/>
              <a:t>как же быть, если у Наташи появился новый кот? Мы можем создать новый список, взяв старый список и добавив новый элемент.</a:t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209887" y="166255"/>
            <a:ext cx="6281873" cy="6400800"/>
          </a:xfrm>
        </p:spPr>
        <p:txBody>
          <a:bodyPr>
            <a:normAutofit fontScale="62500" lnSpcReduction="20000"/>
          </a:bodyPr>
          <a:lstStyle/>
          <a:p>
            <a:r>
              <a:rPr lang="en-US" sz="2900" dirty="0" err="1"/>
              <a:t>val</a:t>
            </a:r>
            <a:r>
              <a:rPr lang="en-US" sz="2900" dirty="0"/>
              <a:t> </a:t>
            </a:r>
            <a:r>
              <a:rPr lang="en-US" sz="2900" dirty="0" err="1"/>
              <a:t>newMyLovelyCats</a:t>
            </a:r>
            <a:r>
              <a:rPr lang="en-US" sz="2900" dirty="0"/>
              <a:t> = </a:t>
            </a:r>
            <a:r>
              <a:rPr lang="en-US" sz="2900" dirty="0" err="1"/>
              <a:t>myLovelyCats</a:t>
            </a:r>
            <a:r>
              <a:rPr lang="en-US" sz="2900" dirty="0"/>
              <a:t> + "</a:t>
            </a:r>
            <a:r>
              <a:rPr lang="ru-RU" sz="2900" dirty="0"/>
              <a:t>Васька</a:t>
            </a:r>
            <a:r>
              <a:rPr lang="en-US" sz="2900" dirty="0"/>
              <a:t>"</a:t>
            </a:r>
            <a:endParaRPr lang="ru-RU" sz="2900" dirty="0"/>
          </a:p>
          <a:p>
            <a:r>
              <a:rPr lang="en-US" sz="2900" dirty="0"/>
              <a:t> </a:t>
            </a:r>
            <a:endParaRPr lang="ru-RU" sz="2900" dirty="0"/>
          </a:p>
          <a:p>
            <a:r>
              <a:rPr lang="en-US" sz="2900" dirty="0" err="1"/>
              <a:t>println</a:t>
            </a:r>
            <a:r>
              <a:rPr lang="en-US" sz="2900" dirty="0"/>
              <a:t>(</a:t>
            </a:r>
            <a:r>
              <a:rPr lang="en-US" sz="2900" dirty="0" err="1"/>
              <a:t>newMyLovelyCats</a:t>
            </a:r>
            <a:r>
              <a:rPr lang="en-US" sz="2900" dirty="0" smtClean="0"/>
              <a:t>)</a:t>
            </a:r>
            <a:endParaRPr lang="ru-RU" sz="2900" dirty="0" smtClean="0"/>
          </a:p>
          <a:p>
            <a:r>
              <a:rPr lang="ru-RU" sz="2900" dirty="0"/>
              <a:t> </a:t>
            </a:r>
          </a:p>
          <a:p>
            <a:r>
              <a:rPr lang="ru-RU" sz="2900" dirty="0" err="1"/>
              <a:t>myLovelyCats</a:t>
            </a:r>
            <a:r>
              <a:rPr lang="ru-RU" sz="2900" dirty="0"/>
              <a:t> = </a:t>
            </a:r>
            <a:r>
              <a:rPr lang="ru-RU" sz="2900" dirty="0" err="1"/>
              <a:t>myLovelyCats</a:t>
            </a:r>
            <a:r>
              <a:rPr lang="ru-RU" sz="2900" dirty="0"/>
              <a:t> - "Рыжик"</a:t>
            </a:r>
          </a:p>
          <a:p>
            <a:r>
              <a:rPr lang="ru-RU" sz="2900" dirty="0"/>
              <a:t>Мы можем прибавлять и отнимать одновременно.</a:t>
            </a:r>
          </a:p>
          <a:p>
            <a:r>
              <a:rPr lang="ru-RU" sz="2900" dirty="0"/>
              <a:t> </a:t>
            </a:r>
          </a:p>
          <a:p>
            <a:r>
              <a:rPr lang="ru-RU" sz="2900" dirty="0" err="1"/>
              <a:t>var</a:t>
            </a:r>
            <a:r>
              <a:rPr lang="ru-RU" sz="2900" dirty="0"/>
              <a:t> </a:t>
            </a:r>
            <a:r>
              <a:rPr lang="ru-RU" sz="2900" dirty="0" err="1"/>
              <a:t>myLovelyCats</a:t>
            </a:r>
            <a:r>
              <a:rPr lang="ru-RU" sz="2900" dirty="0"/>
              <a:t> = </a:t>
            </a:r>
            <a:r>
              <a:rPr lang="ru-RU" sz="2900" dirty="0" err="1"/>
              <a:t>listOf</a:t>
            </a:r>
            <a:r>
              <a:rPr lang="ru-RU" sz="2900" dirty="0"/>
              <a:t>( // Переменная Мои ненаглядные коты</a:t>
            </a:r>
          </a:p>
          <a:p>
            <a:r>
              <a:rPr lang="ru-RU" sz="2900" dirty="0"/>
              <a:t>    "</a:t>
            </a:r>
            <a:r>
              <a:rPr lang="ru-RU" sz="2900" dirty="0" err="1"/>
              <a:t>Мурзик</a:t>
            </a:r>
            <a:r>
              <a:rPr lang="ru-RU" sz="2900" dirty="0"/>
              <a:t>", // первый кот в списке</a:t>
            </a:r>
          </a:p>
          <a:p>
            <a:r>
              <a:rPr lang="ru-RU" sz="2900" dirty="0"/>
              <a:t>    "Рыжик",</a:t>
            </a:r>
          </a:p>
          <a:p>
            <a:r>
              <a:rPr lang="ru-RU" sz="2900" dirty="0"/>
              <a:t>    "Барсик", // последний кот в списке</a:t>
            </a:r>
          </a:p>
          <a:p>
            <a:r>
              <a:rPr lang="ru-RU" sz="2900" dirty="0"/>
              <a:t>)</a:t>
            </a:r>
          </a:p>
          <a:p>
            <a:r>
              <a:rPr lang="ru-RU" sz="2900" dirty="0"/>
              <a:t> </a:t>
            </a:r>
            <a:r>
              <a:rPr lang="ru-RU" sz="2900" dirty="0" err="1" smtClean="0"/>
              <a:t>myLovelyCats</a:t>
            </a:r>
            <a:r>
              <a:rPr lang="ru-RU" sz="2900" dirty="0" smtClean="0"/>
              <a:t> </a:t>
            </a:r>
            <a:r>
              <a:rPr lang="ru-RU" sz="2900" dirty="0"/>
              <a:t>= </a:t>
            </a:r>
            <a:r>
              <a:rPr lang="ru-RU" sz="2900" dirty="0" err="1"/>
              <a:t>myLovelyCats</a:t>
            </a:r>
            <a:r>
              <a:rPr lang="ru-RU" sz="2900" dirty="0"/>
              <a:t> + "Васька" - "Рыжик"</a:t>
            </a:r>
          </a:p>
          <a:p>
            <a:r>
              <a:rPr lang="ru-RU" sz="2900" dirty="0"/>
              <a:t> </a:t>
            </a:r>
            <a:r>
              <a:rPr lang="ru-RU" sz="2900" dirty="0" err="1" smtClean="0"/>
              <a:t>println</a:t>
            </a:r>
            <a:r>
              <a:rPr lang="ru-RU" sz="2900" dirty="0" smtClean="0"/>
              <a:t>(</a:t>
            </a:r>
            <a:r>
              <a:rPr lang="ru-RU" sz="2900" dirty="0" err="1" smtClean="0"/>
              <a:t>myLovelyCats</a:t>
            </a:r>
            <a:r>
              <a:rPr lang="ru-RU" sz="2900" dirty="0" smtClean="0"/>
              <a:t>)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822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8022" y="2349924"/>
            <a:ext cx="3699163" cy="2587835"/>
          </a:xfrm>
        </p:spPr>
        <p:txBody>
          <a:bodyPr>
            <a:noAutofit/>
          </a:bodyPr>
          <a:lstStyle/>
          <a:p>
            <a:r>
              <a:rPr lang="ru-RU" sz="2400" dirty="0"/>
              <a:t>Изменяемый список </a:t>
            </a:r>
            <a:r>
              <a:rPr lang="ru-RU" sz="2400" b="1" dirty="0" err="1"/>
              <a:t>MutableList</a:t>
            </a:r>
            <a:r>
              <a:rPr lang="ru-RU" sz="2400" dirty="0"/>
              <a:t> создаётся при помощи функции </a:t>
            </a:r>
            <a:r>
              <a:rPr lang="ru-RU" sz="2400" b="1" dirty="0" err="1"/>
              <a:t>mutableListOf</a:t>
            </a:r>
            <a:r>
              <a:rPr lang="ru-RU" sz="2400" dirty="0"/>
              <a:t>. Удалять и добавлять элементы в изменяемом списке можно через функции </a:t>
            </a:r>
            <a:r>
              <a:rPr lang="ru-RU" sz="2400" b="1" u="sng" dirty="0" err="1"/>
              <a:t>add</a:t>
            </a:r>
            <a:r>
              <a:rPr lang="ru-RU" sz="2400" b="1" u="sng" dirty="0"/>
              <a:t>()</a:t>
            </a:r>
            <a:r>
              <a:rPr lang="ru-RU" sz="2400" u="sng" dirty="0"/>
              <a:t> и </a:t>
            </a:r>
            <a:r>
              <a:rPr lang="ru-RU" sz="2400" b="1" u="sng" dirty="0" err="1"/>
              <a:t>remove</a:t>
            </a:r>
            <a:r>
              <a:rPr lang="ru-RU" sz="2400" b="1" u="sng" dirty="0"/>
              <a:t>()</a:t>
            </a:r>
            <a:r>
              <a:rPr lang="ru-RU" sz="2400" u="sng" dirty="0"/>
              <a:t>.</a:t>
            </a:r>
            <a:br>
              <a:rPr lang="ru-RU" sz="2400" u="sng" dirty="0"/>
            </a:br>
            <a:endParaRPr lang="ru-RU" sz="2400" u="sng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97185" y="803186"/>
            <a:ext cx="7622771" cy="5248622"/>
          </a:xfrm>
        </p:spPr>
        <p:txBody>
          <a:bodyPr/>
          <a:lstStyle/>
          <a:p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myLovelyCats</a:t>
            </a:r>
            <a:r>
              <a:rPr lang="ru-RU" dirty="0"/>
              <a:t> = </a:t>
            </a:r>
            <a:r>
              <a:rPr lang="ru-RU" dirty="0" err="1"/>
              <a:t>mutableListOf</a:t>
            </a:r>
            <a:r>
              <a:rPr lang="ru-RU" dirty="0"/>
              <a:t>( // </a:t>
            </a:r>
            <a:r>
              <a:rPr lang="ru-RU" sz="1400" dirty="0"/>
              <a:t>Переменная Мои ненаглядные коты</a:t>
            </a:r>
          </a:p>
          <a:p>
            <a:r>
              <a:rPr lang="ru-RU" dirty="0"/>
              <a:t>    "</a:t>
            </a:r>
            <a:r>
              <a:rPr lang="ru-RU" dirty="0" err="1"/>
              <a:t>Мурзик</a:t>
            </a:r>
            <a:r>
              <a:rPr lang="ru-RU" dirty="0"/>
              <a:t>", // первый кот в списке</a:t>
            </a:r>
          </a:p>
          <a:p>
            <a:r>
              <a:rPr lang="ru-RU" dirty="0"/>
              <a:t>    "Рыжик",</a:t>
            </a:r>
          </a:p>
          <a:p>
            <a:r>
              <a:rPr lang="ru-RU" dirty="0"/>
              <a:t>    "Барсик", // последний кот в списке</a:t>
            </a:r>
          </a:p>
          <a:p>
            <a:r>
              <a:rPr lang="ru-RU" dirty="0"/>
              <a:t>)</a:t>
            </a:r>
          </a:p>
          <a:p>
            <a:r>
              <a:rPr lang="ru-RU" dirty="0"/>
              <a:t> </a:t>
            </a:r>
          </a:p>
          <a:p>
            <a:r>
              <a:rPr lang="ru-RU" dirty="0" err="1"/>
              <a:t>myLovelyCats.add</a:t>
            </a:r>
            <a:r>
              <a:rPr lang="ru-RU" dirty="0"/>
              <a:t>("Васька")</a:t>
            </a:r>
          </a:p>
          <a:p>
            <a:r>
              <a:rPr lang="ru-RU" dirty="0" err="1"/>
              <a:t>myLovelyCats.remove</a:t>
            </a:r>
            <a:r>
              <a:rPr lang="ru-RU" dirty="0"/>
              <a:t>("Рыжик")</a:t>
            </a:r>
          </a:p>
          <a:p>
            <a:r>
              <a:rPr lang="ru-RU" dirty="0"/>
              <a:t> </a:t>
            </a:r>
          </a:p>
          <a:p>
            <a:r>
              <a:rPr lang="ru-RU" dirty="0" err="1"/>
              <a:t>println</a:t>
            </a:r>
            <a:r>
              <a:rPr lang="ru-RU" dirty="0"/>
              <a:t>(</a:t>
            </a:r>
            <a:r>
              <a:rPr lang="ru-RU" dirty="0" err="1"/>
              <a:t>myLovelyCats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4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72006" y="2457990"/>
            <a:ext cx="3498979" cy="2456442"/>
          </a:xfrm>
        </p:spPr>
        <p:txBody>
          <a:bodyPr>
            <a:noAutofit/>
          </a:bodyPr>
          <a:lstStyle/>
          <a:p>
            <a:r>
              <a:rPr lang="ru-RU" sz="3200" dirty="0"/>
              <a:t>С помощью функции </a:t>
            </a:r>
            <a:r>
              <a:rPr lang="ru-RU" sz="3200" b="1" dirty="0" err="1"/>
              <a:t>get</a:t>
            </a:r>
            <a:r>
              <a:rPr lang="ru-RU" sz="3200" b="1" dirty="0"/>
              <a:t>()</a:t>
            </a:r>
            <a:r>
              <a:rPr lang="ru-RU" sz="3200" dirty="0"/>
              <a:t> с номером индекса мы можем получить значение элемента.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200" dirty="0"/>
              <a:t>// второй элемент списка</a:t>
            </a:r>
          </a:p>
          <a:p>
            <a:r>
              <a:rPr lang="ru-RU" sz="3200" dirty="0" err="1"/>
              <a:t>println</a:t>
            </a:r>
            <a:r>
              <a:rPr lang="ru-RU" sz="3200" dirty="0"/>
              <a:t>(</a:t>
            </a:r>
            <a:r>
              <a:rPr lang="ru-RU" sz="3200" dirty="0" err="1"/>
              <a:t>myLovelyCats.get</a:t>
            </a:r>
            <a:r>
              <a:rPr lang="ru-RU" sz="3200" dirty="0"/>
              <a:t>(1))</a:t>
            </a:r>
          </a:p>
          <a:p>
            <a:r>
              <a:rPr lang="ru-RU" sz="3200" dirty="0"/>
              <a:t>// третий элемент списка</a:t>
            </a:r>
          </a:p>
          <a:p>
            <a:r>
              <a:rPr lang="ru-RU" sz="3200" dirty="0" err="1"/>
              <a:t>println</a:t>
            </a:r>
            <a:r>
              <a:rPr lang="ru-RU" sz="3200" dirty="0"/>
              <a:t>(</a:t>
            </a:r>
            <a:r>
              <a:rPr lang="ru-RU" sz="3200" dirty="0" err="1"/>
              <a:t>myLovelyCats</a:t>
            </a:r>
            <a:r>
              <a:rPr lang="ru-RU" sz="3200" dirty="0"/>
              <a:t>[2])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607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Следующий важный момент - вывести все элементы на экран.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96444" y="311244"/>
            <a:ext cx="7395556" cy="653380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err="1"/>
              <a:t>println</a:t>
            </a:r>
            <a:r>
              <a:rPr lang="en-US" sz="2400" dirty="0"/>
              <a:t>(</a:t>
            </a:r>
            <a:r>
              <a:rPr lang="en-US" sz="2400" dirty="0" err="1"/>
              <a:t>myLovelyCats</a:t>
            </a:r>
            <a:r>
              <a:rPr lang="en-US" sz="2400" dirty="0"/>
              <a:t>[0])</a:t>
            </a:r>
            <a:endParaRPr lang="ru-RU" sz="2400" dirty="0"/>
          </a:p>
          <a:p>
            <a:r>
              <a:rPr lang="en-US" sz="2400" dirty="0" err="1"/>
              <a:t>println</a:t>
            </a:r>
            <a:r>
              <a:rPr lang="en-US" sz="2400" dirty="0"/>
              <a:t>(</a:t>
            </a:r>
            <a:r>
              <a:rPr lang="en-US" sz="2400" dirty="0" err="1"/>
              <a:t>myLovelyCats</a:t>
            </a:r>
            <a:r>
              <a:rPr lang="en-US" sz="2400" dirty="0"/>
              <a:t>[1])</a:t>
            </a:r>
            <a:endParaRPr lang="ru-RU" sz="2400" dirty="0"/>
          </a:p>
          <a:p>
            <a:r>
              <a:rPr lang="en-US" sz="2400" dirty="0" err="1"/>
              <a:t>println</a:t>
            </a:r>
            <a:r>
              <a:rPr lang="en-US" sz="2400" dirty="0"/>
              <a:t>(</a:t>
            </a:r>
            <a:r>
              <a:rPr lang="en-US" sz="2400" dirty="0" err="1"/>
              <a:t>myLovelyCats</a:t>
            </a:r>
            <a:r>
              <a:rPr lang="en-US" sz="2400" dirty="0"/>
              <a:t>[2])</a:t>
            </a:r>
            <a:endParaRPr lang="ru-RU" sz="2400" dirty="0"/>
          </a:p>
          <a:p>
            <a:r>
              <a:rPr lang="ru-RU" sz="2400" dirty="0"/>
              <a:t>У списков есть функция перебора элементов - </a:t>
            </a:r>
            <a:r>
              <a:rPr lang="ru-RU" sz="2400" b="1" dirty="0" err="1"/>
              <a:t>forEach</a:t>
            </a:r>
            <a:r>
              <a:rPr lang="ru-RU" sz="2400" b="1" dirty="0"/>
              <a:t>()</a:t>
            </a:r>
            <a:r>
              <a:rPr lang="ru-RU" sz="2400" dirty="0"/>
              <a:t>, которая сама пройдётся по всем элементам списка.</a:t>
            </a:r>
          </a:p>
          <a:p>
            <a:r>
              <a:rPr lang="ru-RU" sz="2400" dirty="0"/>
              <a:t> </a:t>
            </a:r>
            <a:r>
              <a:rPr lang="en-US" sz="2400" dirty="0" err="1" smtClean="0"/>
              <a:t>myLovelyCats.forEach</a:t>
            </a:r>
            <a:r>
              <a:rPr lang="en-US" sz="2400" dirty="0" smtClean="0"/>
              <a:t> </a:t>
            </a:r>
            <a:r>
              <a:rPr lang="en-US" sz="2400" dirty="0"/>
              <a:t>{ element -&gt;</a:t>
            </a:r>
            <a:endParaRPr lang="ru-RU" sz="2400" dirty="0"/>
          </a:p>
          <a:p>
            <a:r>
              <a:rPr lang="en-US" sz="2400" dirty="0"/>
              <a:t>    </a:t>
            </a:r>
            <a:r>
              <a:rPr lang="en-US" sz="2400" dirty="0" err="1"/>
              <a:t>println</a:t>
            </a:r>
            <a:r>
              <a:rPr lang="en-US" sz="2400" dirty="0"/>
              <a:t>(element)</a:t>
            </a:r>
            <a:endParaRPr lang="ru-RU" sz="2400" dirty="0"/>
          </a:p>
          <a:p>
            <a:r>
              <a:rPr lang="ru-RU" sz="2400" dirty="0"/>
              <a:t>}</a:t>
            </a:r>
          </a:p>
          <a:p>
            <a:r>
              <a:rPr lang="ru-RU" sz="2400" dirty="0"/>
              <a:t> </a:t>
            </a:r>
            <a:r>
              <a:rPr lang="ru-RU" sz="2400" dirty="0" smtClean="0"/>
              <a:t>// </a:t>
            </a:r>
            <a:r>
              <a:rPr lang="ru-RU" sz="2400" dirty="0"/>
              <a:t>сокращённый вариант с использованием ключевого слова </a:t>
            </a:r>
            <a:r>
              <a:rPr lang="ru-RU" sz="2400" dirty="0" err="1"/>
              <a:t>it</a:t>
            </a:r>
            <a:endParaRPr lang="ru-RU" sz="2400" dirty="0"/>
          </a:p>
          <a:p>
            <a:r>
              <a:rPr lang="en-US" sz="2400" dirty="0" err="1"/>
              <a:t>myLovelyCats.forEach</a:t>
            </a:r>
            <a:r>
              <a:rPr lang="en-US" sz="2400" dirty="0"/>
              <a:t> { </a:t>
            </a:r>
            <a:r>
              <a:rPr lang="en-US" sz="2400" dirty="0" err="1"/>
              <a:t>println</a:t>
            </a:r>
            <a:r>
              <a:rPr lang="en-US" sz="2400" dirty="0"/>
              <a:t>(it) }</a:t>
            </a:r>
            <a:endParaRPr lang="ru-RU" sz="2400" dirty="0"/>
          </a:p>
          <a:p>
            <a:r>
              <a:rPr lang="en-US" sz="2400" dirty="0"/>
              <a:t>// </a:t>
            </a:r>
            <a:r>
              <a:rPr lang="ru-RU" sz="2400" dirty="0"/>
              <a:t>или</a:t>
            </a:r>
          </a:p>
          <a:p>
            <a:r>
              <a:rPr lang="en-US" sz="2400" dirty="0" err="1"/>
              <a:t>myLovelyCats.forEach</a:t>
            </a:r>
            <a:r>
              <a:rPr lang="en-US" sz="2400" dirty="0"/>
              <a:t>(::</a:t>
            </a:r>
            <a:r>
              <a:rPr lang="en-US" sz="2400" dirty="0" err="1"/>
              <a:t>println</a:t>
            </a:r>
            <a:r>
              <a:rPr lang="en-US" sz="2400" dirty="0"/>
              <a:t>)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872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3275215" y="2074730"/>
            <a:ext cx="5644341" cy="1689390"/>
          </a:xfrm>
        </p:spPr>
        <p:txBody>
          <a:bodyPr>
            <a:noAutofit/>
          </a:bodyPr>
          <a:lstStyle/>
          <a:p>
            <a:r>
              <a:rPr lang="ru-RU" sz="3600" dirty="0"/>
              <a:t>Но у этих способов есть один недостаток - если вы укажете неправильное значение </a:t>
            </a:r>
            <a:r>
              <a:rPr lang="ru-RU" sz="3600" dirty="0" smtClean="0"/>
              <a:t>индекса</a:t>
            </a:r>
            <a:endParaRPr lang="ru-RU" sz="3600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ru-RU" sz="2800" dirty="0"/>
              <a:t>то получите </a:t>
            </a:r>
            <a:r>
              <a:rPr lang="ru-RU" sz="2800" dirty="0" smtClean="0"/>
              <a:t> исключение</a:t>
            </a:r>
            <a:r>
              <a:rPr lang="ru-RU" sz="2800" dirty="0"/>
              <a:t> </a:t>
            </a:r>
            <a:endParaRPr lang="ru-RU" sz="2800" dirty="0" smtClean="0"/>
          </a:p>
          <a:p>
            <a:r>
              <a:rPr lang="ru-RU" sz="2400" b="1" dirty="0" err="1" smtClean="0"/>
              <a:t>ArrayIndexOutOfBoundsException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23023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/>
              <a:t>Вы можете избежать проблемы, если будете использовать метод </a:t>
            </a:r>
            <a:r>
              <a:rPr lang="ru-RU" sz="3200" b="1" dirty="0" err="1"/>
              <a:t>getOrElse</a:t>
            </a:r>
            <a:r>
              <a:rPr lang="ru-RU" sz="3200" b="1" dirty="0"/>
              <a:t>()</a:t>
            </a:r>
            <a:r>
              <a:rPr lang="ru-RU" sz="3200" dirty="0"/>
              <a:t> 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val</a:t>
            </a:r>
            <a:r>
              <a:rPr lang="en-US" dirty="0"/>
              <a:t> cats = </a:t>
            </a:r>
            <a:r>
              <a:rPr lang="en-US" dirty="0" err="1"/>
              <a:t>listOf</a:t>
            </a:r>
            <a:r>
              <a:rPr lang="en-US" dirty="0"/>
              <a:t>("</a:t>
            </a:r>
            <a:r>
              <a:rPr lang="ru-RU" dirty="0" err="1"/>
              <a:t>Мурзик</a:t>
            </a:r>
            <a:r>
              <a:rPr lang="en-US" dirty="0"/>
              <a:t>", "</a:t>
            </a:r>
            <a:r>
              <a:rPr lang="ru-RU" dirty="0"/>
              <a:t>Барсик</a:t>
            </a:r>
            <a:r>
              <a:rPr lang="en-US" dirty="0"/>
              <a:t>", "</a:t>
            </a:r>
            <a:r>
              <a:rPr lang="ru-RU" dirty="0"/>
              <a:t>Рыжик</a:t>
            </a:r>
            <a:r>
              <a:rPr lang="en-US" dirty="0"/>
              <a:t>")</a:t>
            </a:r>
            <a:endParaRPr lang="ru-RU" dirty="0"/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cats.getOrElse</a:t>
            </a:r>
            <a:r>
              <a:rPr lang="en-US" dirty="0"/>
              <a:t>(4) { "</a:t>
            </a:r>
            <a:r>
              <a:rPr lang="ru-RU" dirty="0"/>
              <a:t>Неизвестный котик</a:t>
            </a:r>
            <a:r>
              <a:rPr lang="en-US" dirty="0"/>
              <a:t>" })</a:t>
            </a:r>
            <a:endParaRPr lang="ru-RU" dirty="0"/>
          </a:p>
          <a:p>
            <a:r>
              <a:rPr lang="ru-RU" dirty="0"/>
              <a:t>// или как вариант, имя первого кота</a:t>
            </a:r>
          </a:p>
          <a:p>
            <a:r>
              <a:rPr lang="en-US" dirty="0" err="1"/>
              <a:t>println</a:t>
            </a:r>
            <a:r>
              <a:rPr lang="en-US" dirty="0"/>
              <a:t>(</a:t>
            </a:r>
            <a:r>
              <a:rPr lang="en-US" dirty="0" err="1"/>
              <a:t>cats.getOrElse</a:t>
            </a:r>
            <a:r>
              <a:rPr lang="en-US" dirty="0"/>
              <a:t>(4) { </a:t>
            </a:r>
            <a:r>
              <a:rPr lang="en-US" dirty="0" err="1"/>
              <a:t>cats.first</a:t>
            </a:r>
            <a:r>
              <a:rPr lang="en-US" dirty="0"/>
              <a:t>() })</a:t>
            </a:r>
            <a:endParaRPr lang="ru-RU" dirty="0"/>
          </a:p>
          <a:p>
            <a:r>
              <a:rPr lang="ru-RU" dirty="0"/>
              <a:t>Другой вариант избежать исключения - использовать </a:t>
            </a:r>
            <a:r>
              <a:rPr lang="ru-RU" b="1" dirty="0" err="1"/>
              <a:t>getOrNull</a:t>
            </a:r>
            <a:r>
              <a:rPr lang="ru-RU" b="1" dirty="0"/>
              <a:t>()</a:t>
            </a:r>
            <a:r>
              <a:rPr lang="ru-RU" dirty="0"/>
              <a:t>, который вернёт </a:t>
            </a:r>
            <a:r>
              <a:rPr lang="ru-RU" b="1" dirty="0" err="1"/>
              <a:t>null</a:t>
            </a:r>
            <a:r>
              <a:rPr lang="ru-RU" dirty="0"/>
              <a:t> при неправильном индексе. Осталось обработать ситуацию.</a:t>
            </a:r>
          </a:p>
          <a:p>
            <a:r>
              <a:rPr lang="ru-RU" dirty="0"/>
              <a:t> </a:t>
            </a:r>
          </a:p>
          <a:p>
            <a:r>
              <a:rPr lang="en-US" dirty="0" err="1"/>
              <a:t>val</a:t>
            </a:r>
            <a:r>
              <a:rPr lang="en-US" dirty="0"/>
              <a:t> cats = </a:t>
            </a:r>
            <a:r>
              <a:rPr lang="en-US" dirty="0" err="1"/>
              <a:t>listOf</a:t>
            </a:r>
            <a:r>
              <a:rPr lang="en-US" dirty="0"/>
              <a:t>("</a:t>
            </a:r>
            <a:r>
              <a:rPr lang="ru-RU" dirty="0" err="1"/>
              <a:t>Мурзик</a:t>
            </a:r>
            <a:r>
              <a:rPr lang="en-US" dirty="0"/>
              <a:t>", "</a:t>
            </a:r>
            <a:r>
              <a:rPr lang="ru-RU" dirty="0"/>
              <a:t>Барсик</a:t>
            </a:r>
            <a:r>
              <a:rPr lang="en-US" dirty="0"/>
              <a:t>", "</a:t>
            </a:r>
            <a:r>
              <a:rPr lang="ru-RU" dirty="0"/>
              <a:t>Рыжик</a:t>
            </a:r>
            <a:r>
              <a:rPr lang="en-US" dirty="0"/>
              <a:t>")</a:t>
            </a:r>
            <a:endParaRPr lang="ru-RU" dirty="0"/>
          </a:p>
          <a:p>
            <a:r>
              <a:rPr lang="ru-RU" dirty="0" err="1"/>
              <a:t>val</a:t>
            </a:r>
            <a:r>
              <a:rPr lang="ru-RU" dirty="0"/>
              <a:t> </a:t>
            </a:r>
            <a:r>
              <a:rPr lang="ru-RU" dirty="0" err="1"/>
              <a:t>cat</a:t>
            </a:r>
            <a:r>
              <a:rPr lang="ru-RU" dirty="0"/>
              <a:t> = </a:t>
            </a:r>
            <a:r>
              <a:rPr lang="ru-RU" dirty="0" err="1"/>
              <a:t>cats.getOrNull</a:t>
            </a:r>
            <a:r>
              <a:rPr lang="ru-RU" dirty="0"/>
              <a:t>(4) ?: "Неизвестный котик"</a:t>
            </a:r>
          </a:p>
          <a:p>
            <a:r>
              <a:rPr lang="ru-RU" dirty="0" err="1"/>
              <a:t>println</a:t>
            </a:r>
            <a:r>
              <a:rPr lang="ru-RU" dirty="0"/>
              <a:t>(</a:t>
            </a:r>
            <a:r>
              <a:rPr lang="ru-RU" dirty="0" err="1"/>
              <a:t>cat</a:t>
            </a:r>
            <a:r>
              <a:rPr lang="ru-RU" dirty="0"/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4242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TM16401371[[fn=Атлас]]</Template>
  <TotalTime>64</TotalTime>
  <Words>2315</Words>
  <Application>Microsoft Office PowerPoint</Application>
  <PresentationFormat>Широкоэкранный</PresentationFormat>
  <Paragraphs>305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2" baseType="lpstr">
      <vt:lpstr>Arial</vt:lpstr>
      <vt:lpstr>Calibri Light</vt:lpstr>
      <vt:lpstr>Rockwell</vt:lpstr>
      <vt:lpstr>Times New Roman</vt:lpstr>
      <vt:lpstr>Wingdings</vt:lpstr>
      <vt:lpstr>Atlas</vt:lpstr>
      <vt:lpstr>Работа со списками в Kotlin</vt:lpstr>
      <vt:lpstr>Первоначальный вариант был следующим </vt:lpstr>
      <vt:lpstr>Создадим список котов через функцию listOf().</vt:lpstr>
      <vt:lpstr>В таком списке нельзя ничего добавить или убавить.  Но как же быть, если у Наташи появился новый кот? Мы можем создать новый список, взяв старый список и добавив новый элемент. </vt:lpstr>
      <vt:lpstr>Изменяемый список MutableList создаётся при помощи функции mutableListOf. Удалять и добавлять элементы в изменяемом списке можно через функции add() и remove(). </vt:lpstr>
      <vt:lpstr>С помощью функции get() с номером индекса мы можем получить значение элемента. </vt:lpstr>
      <vt:lpstr>Следующий важный момент - вывести все элементы на экран. </vt:lpstr>
      <vt:lpstr>Но у этих способов есть один недостаток - если вы укажете неправильное значение индекса</vt:lpstr>
      <vt:lpstr>Вы можете избежать проблемы, если будете использовать метод getOrElse() </vt:lpstr>
      <vt:lpstr>Размер списка можно узнать через свойство size. </vt:lpstr>
      <vt:lpstr>В некоторых примерах используются объекты класса Cat.</vt:lpstr>
      <vt:lpstr>Функция associate() позволяет получить Map, используя поля класса как ключ и значение.</vt:lpstr>
      <vt:lpstr>Выводим только имена, игнорируя возраст и другие поля класса. </vt:lpstr>
      <vt:lpstr>Выражение !any можно заменить на all. С помощью all и предиката можно узнать, выполняется ли условие для всех элементов. </vt:lpstr>
      <vt:lpstr>count с предикатом позволяет узнать число элементов в списке, которые соответствуют условию.</vt:lpstr>
      <vt:lpstr>forEachIndexed работает аналогично, вдобавок мы можем получить индекс позиции и его значение</vt:lpstr>
      <vt:lpstr>maxOrNull() позволит получить максимальное значение из списка или null при отсутствии элементов</vt:lpstr>
      <vt:lpstr>функция sumOf(), позволяющая суммировать элементы разных типов. </vt:lpstr>
      <vt:lpstr>filter выполняет обход коллекции и вернёт список, который соответствует предикату (лямбда-выражение вернёт true). </vt:lpstr>
      <vt:lpstr>filter выполняет обход коллекции и вернёт список, который соответствует предикату (лямбда-выражение вернёт true). </vt:lpstr>
      <vt:lpstr>Расширенная версия filterNotNullTo() уберёт все элементы null и добавит оставшиеся элементы в новый список. </vt:lpstr>
      <vt:lpstr>Расширенная версия filterNotNullTo() уберёт все элементы null и добавит оставшиеся элементы в новый список. </vt:lpstr>
      <vt:lpstr>Сортировка оригинального списка происходит через sort(). </vt:lpstr>
      <vt:lpstr>Сортировка по условию. Отсортируем по именам котов при помощи sortBy().  </vt:lpstr>
      <vt:lpstr>Можно сортировать, сравнивая несколько полей класса. Порядок важен. </vt:lpstr>
      <vt:lpstr>Можно сортировать, сравнивая несколько полей класса. Порядок важен.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со списками в Kotlin</dc:title>
  <dc:creator>Татьяна Косыгина</dc:creator>
  <cp:lastModifiedBy>Татьяна Косыгина</cp:lastModifiedBy>
  <cp:revision>9</cp:revision>
  <dcterms:created xsi:type="dcterms:W3CDTF">2022-09-19T05:03:25Z</dcterms:created>
  <dcterms:modified xsi:type="dcterms:W3CDTF">2022-09-19T06:18:19Z</dcterms:modified>
</cp:coreProperties>
</file>