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 строками в </a:t>
            </a:r>
            <a:r>
              <a:rPr lang="ru-RU" dirty="0" err="1"/>
              <a:t>Kotlin</a:t>
            </a:r>
            <a:r>
              <a:rPr lang="ru-RU" dirty="0"/>
              <a:t> работать стало </a:t>
            </a:r>
            <a:r>
              <a:rPr lang="ru-RU" dirty="0" smtClean="0"/>
              <a:t>проще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65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605731" cy="2456442"/>
          </a:xfrm>
        </p:spPr>
        <p:txBody>
          <a:bodyPr>
            <a:normAutofit fontScale="90000"/>
          </a:bodyPr>
          <a:lstStyle/>
          <a:p>
            <a:r>
              <a:rPr lang="ru-RU" dirty="0"/>
              <a:t>Можем делать со строкой знакомые операции в удобной обёртке.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</a:t>
            </a:r>
            <a:r>
              <a:rPr lang="en-US" dirty="0"/>
              <a:t> cat = "</a:t>
            </a:r>
            <a:r>
              <a:rPr lang="ru-RU" dirty="0"/>
              <a:t>Барсик</a:t>
            </a:r>
            <a:r>
              <a:rPr lang="en-US" dirty="0"/>
              <a:t>"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cat.reversed</a:t>
            </a:r>
            <a:r>
              <a:rPr lang="en-US" dirty="0"/>
              <a:t>()) // </a:t>
            </a:r>
            <a:r>
              <a:rPr lang="ru-RU" dirty="0" err="1"/>
              <a:t>кисраБ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cat.takeLast</a:t>
            </a:r>
            <a:r>
              <a:rPr lang="en-US" dirty="0"/>
              <a:t>(2)) // </a:t>
            </a:r>
            <a:r>
              <a:rPr lang="ru-RU" dirty="0" err="1"/>
              <a:t>ик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 err="1"/>
              <a:t>val</a:t>
            </a:r>
            <a:r>
              <a:rPr lang="en-US" dirty="0"/>
              <a:t> kitty = "murzik@gmail.com"</a:t>
            </a:r>
            <a:endParaRPr lang="ru-RU" dirty="0"/>
          </a:p>
          <a:p>
            <a:r>
              <a:rPr lang="ru-RU" dirty="0" err="1"/>
              <a:t>println</a:t>
            </a:r>
            <a:r>
              <a:rPr lang="ru-RU" dirty="0"/>
              <a:t>(</a:t>
            </a:r>
            <a:r>
              <a:rPr lang="ru-RU" dirty="0" err="1"/>
              <a:t>kitty.substringBefore</a:t>
            </a:r>
            <a:r>
              <a:rPr lang="ru-RU" dirty="0"/>
              <a:t>("@")) // </a:t>
            </a:r>
            <a:r>
              <a:rPr lang="ru-RU" dirty="0" err="1"/>
              <a:t>murzik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85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Конвертируем строку в число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1781" y="163903"/>
            <a:ext cx="7254815" cy="6538822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Сконвертировать строку в число можно через соответствующие методы.</a:t>
            </a:r>
          </a:p>
          <a:p>
            <a:r>
              <a:rPr lang="ru-RU" dirty="0"/>
              <a:t> 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str</a:t>
            </a:r>
            <a:r>
              <a:rPr lang="en-US" dirty="0"/>
              <a:t> = "123"</a:t>
            </a:r>
            <a:endParaRPr lang="ru-RU" dirty="0"/>
          </a:p>
          <a:p>
            <a:r>
              <a:rPr lang="en-US" dirty="0"/>
              <a:t>print(</a:t>
            </a:r>
            <a:r>
              <a:rPr lang="en-US" dirty="0" err="1"/>
              <a:t>str.toLong</a:t>
            </a:r>
            <a:r>
              <a:rPr lang="en-US" dirty="0"/>
              <a:t>())</a:t>
            </a:r>
            <a:endParaRPr lang="ru-RU" dirty="0"/>
          </a:p>
          <a:p>
            <a:r>
              <a:rPr lang="ru-RU" dirty="0"/>
              <a:t>Если нужно обработать ситуацию с </a:t>
            </a:r>
            <a:r>
              <a:rPr lang="ru-RU" b="1" dirty="0" err="1"/>
              <a:t>null</a:t>
            </a:r>
            <a:r>
              <a:rPr lang="ru-RU" dirty="0"/>
              <a:t>, то используйте другой метод.</a:t>
            </a:r>
          </a:p>
          <a:p>
            <a:r>
              <a:rPr lang="ru-RU" dirty="0"/>
              <a:t> 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str</a:t>
            </a:r>
            <a:r>
              <a:rPr lang="en-US" dirty="0"/>
              <a:t> = "123.4"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str.toLongOrNull</a:t>
            </a:r>
            <a:r>
              <a:rPr lang="en-US" dirty="0"/>
              <a:t>()) // </a:t>
            </a:r>
            <a:r>
              <a:rPr lang="ru-RU" dirty="0"/>
              <a:t>вернёт</a:t>
            </a:r>
            <a:r>
              <a:rPr lang="en-US" dirty="0"/>
              <a:t> null</a:t>
            </a:r>
            <a:endParaRPr lang="ru-RU" dirty="0"/>
          </a:p>
          <a:p>
            <a:r>
              <a:rPr lang="ru-RU" dirty="0"/>
              <a:t>По умолчанию мы подразумеваем десятичное счисление. Но возможна конвертация в другой системе счисления - двоичной, восьмеричной и т.д.</a:t>
            </a:r>
          </a:p>
          <a:p>
            <a:r>
              <a:rPr lang="ru-RU" dirty="0"/>
              <a:t> 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str</a:t>
            </a:r>
            <a:r>
              <a:rPr lang="en-US" dirty="0"/>
              <a:t> = "11111111"</a:t>
            </a:r>
            <a:endParaRPr lang="ru-RU" dirty="0"/>
          </a:p>
          <a:p>
            <a:r>
              <a:rPr lang="en-US" dirty="0"/>
              <a:t>print(</a:t>
            </a:r>
            <a:r>
              <a:rPr lang="en-US" dirty="0" err="1"/>
              <a:t>str.toLongOrNull</a:t>
            </a:r>
            <a:r>
              <a:rPr lang="en-US" dirty="0"/>
              <a:t>(2)) //255</a:t>
            </a:r>
            <a:endParaRPr lang="ru-RU" dirty="0"/>
          </a:p>
          <a:p>
            <a:r>
              <a:rPr lang="en-US" dirty="0"/>
              <a:t> 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str</a:t>
            </a:r>
            <a:r>
              <a:rPr lang="en-US" dirty="0"/>
              <a:t> = "105"</a:t>
            </a:r>
            <a:endParaRPr lang="ru-RU" dirty="0"/>
          </a:p>
          <a:p>
            <a:r>
              <a:rPr lang="en-US" dirty="0"/>
              <a:t>print(</a:t>
            </a:r>
            <a:r>
              <a:rPr lang="en-US" dirty="0" err="1"/>
              <a:t>str.toLongOrNull</a:t>
            </a:r>
            <a:r>
              <a:rPr lang="en-US" dirty="0"/>
              <a:t>(8)) //69</a:t>
            </a:r>
            <a:endParaRPr lang="ru-RU" dirty="0"/>
          </a:p>
          <a:p>
            <a:r>
              <a:rPr lang="ru-RU" dirty="0"/>
              <a:t>Также есть схожие методы </a:t>
            </a:r>
            <a:r>
              <a:rPr lang="ru-RU" b="1" dirty="0" err="1"/>
              <a:t>toShort</a:t>
            </a:r>
            <a:r>
              <a:rPr lang="ru-RU" b="1" dirty="0"/>
              <a:t>()</a:t>
            </a:r>
            <a:r>
              <a:rPr lang="ru-RU" dirty="0"/>
              <a:t>, </a:t>
            </a:r>
            <a:r>
              <a:rPr lang="ru-RU" b="1" dirty="0" err="1"/>
              <a:t>toShortOrNull</a:t>
            </a:r>
            <a:r>
              <a:rPr lang="ru-RU" b="1" dirty="0"/>
              <a:t>()</a:t>
            </a:r>
            <a:r>
              <a:rPr lang="ru-RU" dirty="0"/>
              <a:t>, </a:t>
            </a:r>
            <a:r>
              <a:rPr lang="ru-RU" b="1" dirty="0" err="1"/>
              <a:t>toInt</a:t>
            </a:r>
            <a:r>
              <a:rPr lang="ru-RU" b="1" dirty="0"/>
              <a:t>()</a:t>
            </a:r>
            <a:r>
              <a:rPr lang="ru-RU" dirty="0"/>
              <a:t>, </a:t>
            </a:r>
            <a:r>
              <a:rPr lang="ru-RU" b="1" dirty="0" err="1"/>
              <a:t>toIntOrNull</a:t>
            </a:r>
            <a:r>
              <a:rPr lang="ru-RU" b="1" dirty="0"/>
              <a:t>()</a:t>
            </a:r>
            <a:r>
              <a:rPr lang="ru-RU" dirty="0"/>
              <a:t>, </a:t>
            </a:r>
            <a:r>
              <a:rPr lang="ru-RU" b="1" dirty="0" err="1"/>
              <a:t>toFloat</a:t>
            </a:r>
            <a:r>
              <a:rPr lang="ru-RU" b="1" dirty="0"/>
              <a:t>()</a:t>
            </a:r>
            <a:r>
              <a:rPr lang="ru-RU" dirty="0"/>
              <a:t>, </a:t>
            </a:r>
            <a:r>
              <a:rPr lang="ru-RU" b="1" dirty="0" err="1"/>
              <a:t>toDouble</a:t>
            </a:r>
            <a:r>
              <a:rPr lang="ru-RU" b="1" dirty="0"/>
              <a:t>()</a:t>
            </a:r>
            <a:r>
              <a:rPr lang="ru-RU" dirty="0"/>
              <a:t> и т.д. Часть из них поддерживает перегруженные версии с другой системой счисления, но проверяйте поддерживаемые системы.</a:t>
            </a:r>
          </a:p>
          <a:p>
            <a:r>
              <a:rPr lang="ru-RU" dirty="0"/>
              <a:t>Не совсем про числа, но можно сконвертировать в булево значение.</a:t>
            </a:r>
          </a:p>
          <a:p>
            <a:r>
              <a:rPr lang="ru-RU" dirty="0"/>
              <a:t> 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str</a:t>
            </a:r>
            <a:r>
              <a:rPr lang="en-US" dirty="0"/>
              <a:t> = "false"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str.toBoolean</a:t>
            </a:r>
            <a:r>
              <a:rPr lang="en-US" dirty="0"/>
              <a:t>())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24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Дополняем строку символами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Можно дополнить строку символами с самого начала или в конце.</a:t>
            </a:r>
          </a:p>
          <a:p>
            <a:r>
              <a:rPr lang="ru-RU" dirty="0"/>
              <a:t> 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name = "</a:t>
            </a:r>
            <a:r>
              <a:rPr lang="en-US" dirty="0" err="1"/>
              <a:t>Barsik</a:t>
            </a:r>
            <a:r>
              <a:rPr lang="en-US" dirty="0"/>
              <a:t>"</a:t>
            </a:r>
            <a:endParaRPr lang="ru-RU" dirty="0"/>
          </a:p>
          <a:p>
            <a:r>
              <a:rPr lang="en-US" dirty="0" err="1"/>
              <a:t>val</a:t>
            </a:r>
            <a:r>
              <a:rPr lang="en-US" dirty="0"/>
              <a:t> pad = </a:t>
            </a:r>
            <a:r>
              <a:rPr lang="en-US" dirty="0" err="1"/>
              <a:t>name.padStart</a:t>
            </a:r>
            <a:r>
              <a:rPr lang="en-US" dirty="0"/>
              <a:t>(10, '#')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(pad) // ####</a:t>
            </a:r>
            <a:r>
              <a:rPr lang="en-US" dirty="0" err="1"/>
              <a:t>Barsik</a:t>
            </a:r>
            <a:endParaRPr lang="ru-RU" dirty="0"/>
          </a:p>
          <a:p>
            <a:r>
              <a:rPr lang="en-US" dirty="0"/>
              <a:t> 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name = "</a:t>
            </a:r>
            <a:r>
              <a:rPr lang="en-US" dirty="0" err="1"/>
              <a:t>Barsik</a:t>
            </a:r>
            <a:r>
              <a:rPr lang="en-US" dirty="0"/>
              <a:t>"</a:t>
            </a:r>
            <a:endParaRPr lang="ru-RU" dirty="0"/>
          </a:p>
          <a:p>
            <a:r>
              <a:rPr lang="en-US" dirty="0" err="1"/>
              <a:t>val</a:t>
            </a:r>
            <a:r>
              <a:rPr lang="en-US" dirty="0"/>
              <a:t> pad = </a:t>
            </a:r>
            <a:r>
              <a:rPr lang="en-US" dirty="0" err="1"/>
              <a:t>name.padEnd</a:t>
            </a:r>
            <a:r>
              <a:rPr lang="en-US" dirty="0"/>
              <a:t>(10, '*')</a:t>
            </a:r>
            <a:endParaRPr lang="ru-RU" dirty="0"/>
          </a:p>
          <a:p>
            <a:r>
              <a:rPr lang="ru-RU" dirty="0" err="1"/>
              <a:t>println</a:t>
            </a:r>
            <a:r>
              <a:rPr lang="ru-RU" dirty="0"/>
              <a:t>(</a:t>
            </a:r>
            <a:r>
              <a:rPr lang="ru-RU" dirty="0" err="1"/>
              <a:t>pad</a:t>
            </a:r>
            <a:r>
              <a:rPr lang="ru-RU" dirty="0"/>
              <a:t>) // </a:t>
            </a:r>
            <a:r>
              <a:rPr lang="ru-RU" dirty="0" err="1"/>
              <a:t>Barsik</a:t>
            </a:r>
            <a:r>
              <a:rPr lang="ru-RU" dirty="0"/>
              <a:t>****</a:t>
            </a:r>
          </a:p>
          <a:p>
            <a:r>
              <a:rPr lang="ru-RU" dirty="0"/>
              <a:t>По умолчанию символом дополнения является пробел, поэтому можно вызывать методы без второго параметра, чтобы получить строку с пробелами.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6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Подстроки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87610" y="138023"/>
            <a:ext cx="7804389" cy="6616459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// подстрока с указанного индекса</a:t>
            </a:r>
          </a:p>
          <a:p>
            <a:r>
              <a:rPr lang="en-US" dirty="0" err="1"/>
              <a:t>val</a:t>
            </a:r>
            <a:r>
              <a:rPr lang="en-US" dirty="0"/>
              <a:t> result = "developer.alexander.</a:t>
            </a:r>
            <a:r>
              <a:rPr lang="en-US" dirty="0" err="1"/>
              <a:t>ru</a:t>
            </a:r>
            <a:r>
              <a:rPr lang="en-US" dirty="0"/>
              <a:t>".substring(10) // alexander.ru</a:t>
            </a:r>
            <a:endParaRPr lang="ru-RU" dirty="0"/>
          </a:p>
          <a:p>
            <a:r>
              <a:rPr lang="en-US" dirty="0"/>
              <a:t> </a:t>
            </a:r>
            <a:r>
              <a:rPr lang="ru-RU" dirty="0" smtClean="0"/>
              <a:t>// </a:t>
            </a:r>
            <a:r>
              <a:rPr lang="ru-RU" dirty="0"/>
              <a:t>подстрока до первого указанного разделителя</a:t>
            </a:r>
          </a:p>
          <a:p>
            <a:r>
              <a:rPr lang="en-US" dirty="0" err="1"/>
              <a:t>val</a:t>
            </a:r>
            <a:r>
              <a:rPr lang="en-US" dirty="0"/>
              <a:t> first = "developer.alexander.</a:t>
            </a:r>
            <a:r>
              <a:rPr lang="en-US" dirty="0" err="1"/>
              <a:t>ru</a:t>
            </a:r>
            <a:r>
              <a:rPr lang="en-US" dirty="0"/>
              <a:t>".</a:t>
            </a:r>
            <a:r>
              <a:rPr lang="en-US" dirty="0" err="1"/>
              <a:t>substringBefore</a:t>
            </a:r>
            <a:r>
              <a:rPr lang="en-US" dirty="0"/>
              <a:t>('.') // developer</a:t>
            </a:r>
            <a:endParaRPr lang="ru-RU" dirty="0"/>
          </a:p>
          <a:p>
            <a:r>
              <a:rPr lang="en-US" dirty="0"/>
              <a:t> </a:t>
            </a:r>
            <a:r>
              <a:rPr lang="ru-RU" dirty="0" smtClean="0"/>
              <a:t>// </a:t>
            </a:r>
            <a:r>
              <a:rPr lang="ru-RU" dirty="0"/>
              <a:t>подстрока после первого указанного разделителя</a:t>
            </a:r>
          </a:p>
          <a:p>
            <a:r>
              <a:rPr lang="en-US" dirty="0" err="1"/>
              <a:t>val</a:t>
            </a:r>
            <a:r>
              <a:rPr lang="en-US" dirty="0"/>
              <a:t> last = "developer.alexander.</a:t>
            </a:r>
            <a:r>
              <a:rPr lang="en-US" dirty="0" err="1"/>
              <a:t>ru</a:t>
            </a:r>
            <a:r>
              <a:rPr lang="en-US" dirty="0"/>
              <a:t>".</a:t>
            </a:r>
            <a:r>
              <a:rPr lang="en-US" dirty="0" err="1"/>
              <a:t>substringAfter</a:t>
            </a:r>
            <a:r>
              <a:rPr lang="en-US" dirty="0"/>
              <a:t>('.') // alexander.ru</a:t>
            </a:r>
            <a:endParaRPr lang="ru-RU" dirty="0"/>
          </a:p>
          <a:p>
            <a:r>
              <a:rPr lang="en-US" dirty="0"/>
              <a:t> </a:t>
            </a:r>
            <a:r>
              <a:rPr lang="ru-RU" dirty="0" smtClean="0"/>
              <a:t>// </a:t>
            </a:r>
            <a:r>
              <a:rPr lang="ru-RU" dirty="0"/>
              <a:t>подстрока после последнего указанного разделителя</a:t>
            </a:r>
          </a:p>
          <a:p>
            <a:r>
              <a:rPr lang="en-US" dirty="0" err="1"/>
              <a:t>val</a:t>
            </a:r>
            <a:r>
              <a:rPr lang="en-US" dirty="0"/>
              <a:t> last = "developer.alexander.</a:t>
            </a:r>
            <a:r>
              <a:rPr lang="en-US" dirty="0" err="1"/>
              <a:t>ru</a:t>
            </a:r>
            <a:r>
              <a:rPr lang="en-US" dirty="0"/>
              <a:t>".</a:t>
            </a:r>
            <a:r>
              <a:rPr lang="en-US" dirty="0" err="1"/>
              <a:t>substringAfterLast</a:t>
            </a:r>
            <a:r>
              <a:rPr lang="en-US" dirty="0"/>
              <a:t>('.') // </a:t>
            </a:r>
            <a:r>
              <a:rPr lang="en-US" dirty="0" err="1"/>
              <a:t>ru</a:t>
            </a:r>
            <a:endParaRPr lang="ru-RU" dirty="0"/>
          </a:p>
          <a:p>
            <a:r>
              <a:rPr lang="en-US" dirty="0"/>
              <a:t> </a:t>
            </a:r>
            <a:r>
              <a:rPr lang="ru-RU" dirty="0" smtClean="0"/>
              <a:t>// </a:t>
            </a:r>
            <a:r>
              <a:rPr lang="ru-RU" dirty="0"/>
              <a:t>подстрока до последнего указанного разделителя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beforeLast</a:t>
            </a:r>
            <a:r>
              <a:rPr lang="en-US" dirty="0"/>
              <a:t> = "developer.alexander.</a:t>
            </a:r>
            <a:r>
              <a:rPr lang="en-US" dirty="0" err="1"/>
              <a:t>ru</a:t>
            </a:r>
            <a:r>
              <a:rPr lang="en-US" dirty="0"/>
              <a:t>".</a:t>
            </a:r>
            <a:r>
              <a:rPr lang="en-US" dirty="0" err="1"/>
              <a:t>substringBeforeLast</a:t>
            </a:r>
            <a:r>
              <a:rPr lang="en-US" dirty="0"/>
              <a:t>('.') // </a:t>
            </a:r>
            <a:r>
              <a:rPr lang="en-US" sz="1200" dirty="0" err="1"/>
              <a:t>developer.alexander</a:t>
            </a:r>
            <a:endParaRPr lang="ru-RU" sz="1200" dirty="0"/>
          </a:p>
          <a:p>
            <a:r>
              <a:rPr lang="ru-RU" dirty="0"/>
              <a:t>Ещё пример для получения адреса сайта без </a:t>
            </a:r>
            <a:r>
              <a:rPr lang="ru-RU" b="1" dirty="0"/>
              <a:t>http://</a:t>
            </a:r>
            <a:r>
              <a:rPr lang="ru-RU" dirty="0"/>
              <a:t>.</a:t>
            </a:r>
          </a:p>
          <a:p>
            <a:r>
              <a:rPr lang="ru-RU" dirty="0"/>
              <a:t> 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superSite</a:t>
            </a:r>
            <a:r>
              <a:rPr lang="en-US" dirty="0"/>
              <a:t> = "http://developer.alexander.ru"</a:t>
            </a:r>
            <a:endParaRPr lang="ru-RU" dirty="0"/>
          </a:p>
          <a:p>
            <a:r>
              <a:rPr lang="en-US" dirty="0" err="1"/>
              <a:t>val</a:t>
            </a:r>
            <a:r>
              <a:rPr lang="en-US" dirty="0"/>
              <a:t> index = </a:t>
            </a:r>
            <a:r>
              <a:rPr lang="en-US" dirty="0" err="1"/>
              <a:t>superSite.lastIndexOf</a:t>
            </a:r>
            <a:r>
              <a:rPr lang="en-US" dirty="0"/>
              <a:t>('/')</a:t>
            </a:r>
            <a:endParaRPr lang="ru-RU" dirty="0"/>
          </a:p>
          <a:p>
            <a:r>
              <a:rPr lang="ru-RU" dirty="0" err="1"/>
              <a:t>println</a:t>
            </a:r>
            <a:r>
              <a:rPr lang="ru-RU" dirty="0"/>
              <a:t>("Индекс нужного нам символа: $</a:t>
            </a:r>
            <a:r>
              <a:rPr lang="ru-RU" dirty="0" err="1"/>
              <a:t>index</a:t>
            </a:r>
            <a:r>
              <a:rPr lang="ru-RU" dirty="0"/>
              <a:t>")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superSite.substring</a:t>
            </a:r>
            <a:r>
              <a:rPr lang="en-US" dirty="0"/>
              <a:t>(index + 1)) // developer.alexander.ru</a:t>
            </a:r>
            <a:endParaRPr lang="ru-RU" dirty="0"/>
          </a:p>
          <a:p>
            <a:r>
              <a:rPr lang="en-US" dirty="0"/>
              <a:t> </a:t>
            </a:r>
            <a:r>
              <a:rPr lang="en-US" dirty="0" smtClean="0"/>
              <a:t>// </a:t>
            </a:r>
            <a:r>
              <a:rPr lang="ru-RU" dirty="0"/>
              <a:t>другой вариант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superSite.substringAfterLast</a:t>
            </a:r>
            <a:r>
              <a:rPr lang="en-US" dirty="0"/>
              <a:t>("/"))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94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функции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8868" y="94891"/>
            <a:ext cx="7663132" cy="6763109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// индекс последнего символа</a:t>
            </a:r>
          </a:p>
          <a:p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lastIndex</a:t>
            </a:r>
            <a:r>
              <a:rPr lang="ru-RU" dirty="0"/>
              <a:t> = "Кот </a:t>
            </a:r>
            <a:r>
              <a:rPr lang="ru-RU" dirty="0" err="1"/>
              <a:t>Мурзик</a:t>
            </a:r>
            <a:r>
              <a:rPr lang="ru-RU" dirty="0"/>
              <a:t>".</a:t>
            </a:r>
            <a:r>
              <a:rPr lang="ru-RU" dirty="0" err="1"/>
              <a:t>lastIndex</a:t>
            </a:r>
            <a:r>
              <a:rPr lang="ru-RU" dirty="0"/>
              <a:t> // 9</a:t>
            </a:r>
          </a:p>
          <a:p>
            <a:r>
              <a:rPr lang="ru-RU" dirty="0"/>
              <a:t> </a:t>
            </a:r>
            <a:r>
              <a:rPr lang="ru-RU" dirty="0" smtClean="0"/>
              <a:t>// </a:t>
            </a:r>
            <a:r>
              <a:rPr lang="ru-RU" dirty="0"/>
              <a:t>переводим в верхний регистр первый символ строки</a:t>
            </a:r>
          </a:p>
          <a:p>
            <a:r>
              <a:rPr lang="en-US" dirty="0"/>
              <a:t>// decapitalize() </a:t>
            </a:r>
            <a:r>
              <a:rPr lang="ru-RU" dirty="0"/>
              <a:t>выполняем обратную задачу</a:t>
            </a:r>
          </a:p>
          <a:p>
            <a:r>
              <a:rPr lang="en-US" dirty="0" err="1"/>
              <a:t>val</a:t>
            </a:r>
            <a:r>
              <a:rPr lang="en-US" dirty="0"/>
              <a:t> capitalize = "</a:t>
            </a:r>
            <a:r>
              <a:rPr lang="ru-RU" dirty="0"/>
              <a:t>кот </a:t>
            </a:r>
            <a:r>
              <a:rPr lang="ru-RU" dirty="0" err="1"/>
              <a:t>Мурзик</a:t>
            </a:r>
            <a:r>
              <a:rPr lang="en-US" dirty="0"/>
              <a:t>".capitalize()</a:t>
            </a:r>
            <a:endParaRPr lang="ru-RU" dirty="0"/>
          </a:p>
          <a:p>
            <a:r>
              <a:rPr lang="en-US" dirty="0"/>
              <a:t> 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withSpaces</a:t>
            </a:r>
            <a:r>
              <a:rPr lang="en-US" dirty="0"/>
              <a:t> = "1".padStart(2) // </a:t>
            </a:r>
            <a:r>
              <a:rPr lang="ru-RU" dirty="0"/>
              <a:t>добавляем пробел перед строкой</a:t>
            </a:r>
          </a:p>
          <a:p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endZeros</a:t>
            </a:r>
            <a:r>
              <a:rPr lang="ru-RU" dirty="0"/>
              <a:t> = "1".padEnd(3, '0') // "100"  добавляем нули в конец</a:t>
            </a:r>
          </a:p>
          <a:p>
            <a:r>
              <a:rPr lang="ru-RU" dirty="0"/>
              <a:t> </a:t>
            </a:r>
            <a:r>
              <a:rPr lang="ru-RU" dirty="0" err="1" smtClean="0"/>
              <a:t>val</a:t>
            </a:r>
            <a:r>
              <a:rPr lang="ru-RU" dirty="0" smtClean="0"/>
              <a:t> </a:t>
            </a:r>
            <a:r>
              <a:rPr lang="ru-RU" dirty="0" err="1"/>
              <a:t>dropStart</a:t>
            </a:r>
            <a:r>
              <a:rPr lang="ru-RU" dirty="0"/>
              <a:t> = "</a:t>
            </a:r>
            <a:r>
              <a:rPr lang="ru-RU" dirty="0" err="1"/>
              <a:t>Kotlin</a:t>
            </a:r>
            <a:r>
              <a:rPr lang="ru-RU" dirty="0"/>
              <a:t>".</a:t>
            </a:r>
            <a:r>
              <a:rPr lang="ru-RU" dirty="0" err="1"/>
              <a:t>drop</a:t>
            </a:r>
            <a:r>
              <a:rPr lang="ru-RU" dirty="0"/>
              <a:t>(2) // "</a:t>
            </a:r>
            <a:r>
              <a:rPr lang="ru-RU" dirty="0" err="1"/>
              <a:t>tlin</a:t>
            </a:r>
            <a:r>
              <a:rPr lang="ru-RU" dirty="0"/>
              <a:t>" убираем первые символы в указанном количестве</a:t>
            </a:r>
          </a:p>
          <a:p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dropEnd</a:t>
            </a:r>
            <a:r>
              <a:rPr lang="ru-RU" dirty="0"/>
              <a:t> = "</a:t>
            </a:r>
            <a:r>
              <a:rPr lang="ru-RU" dirty="0" err="1"/>
              <a:t>Kotlin</a:t>
            </a:r>
            <a:r>
              <a:rPr lang="ru-RU" dirty="0"/>
              <a:t>".</a:t>
            </a:r>
            <a:r>
              <a:rPr lang="ru-RU" dirty="0" err="1"/>
              <a:t>dropLast</a:t>
            </a:r>
            <a:r>
              <a:rPr lang="ru-RU" dirty="0"/>
              <a:t>(3) // "</a:t>
            </a:r>
            <a:r>
              <a:rPr lang="ru-RU" dirty="0" err="1"/>
              <a:t>Kot</a:t>
            </a:r>
            <a:r>
              <a:rPr lang="ru-RU" dirty="0"/>
              <a:t>" убираем последние символы в указанном количестве</a:t>
            </a:r>
          </a:p>
          <a:p>
            <a:r>
              <a:rPr lang="ru-RU" dirty="0"/>
              <a:t> </a:t>
            </a:r>
            <a:r>
              <a:rPr lang="ru-RU" dirty="0" smtClean="0"/>
              <a:t>// </a:t>
            </a:r>
            <a:r>
              <a:rPr lang="ru-RU" dirty="0"/>
              <a:t>возвращаем строку без первого символа, который удовлетворяет условию</a:t>
            </a:r>
          </a:p>
          <a:p>
            <a:r>
              <a:rPr lang="en-US" dirty="0" err="1"/>
              <a:t>val</a:t>
            </a:r>
            <a:r>
              <a:rPr lang="en-US" dirty="0"/>
              <a:t> string = "</a:t>
            </a:r>
            <a:r>
              <a:rPr lang="ru-RU" dirty="0" err="1"/>
              <a:t>Мурзик</a:t>
            </a:r>
            <a:r>
              <a:rPr lang="en-US" dirty="0"/>
              <a:t>"</a:t>
            </a:r>
            <a:endParaRPr lang="ru-RU" dirty="0"/>
          </a:p>
          <a:p>
            <a:r>
              <a:rPr lang="en-US" dirty="0" err="1"/>
              <a:t>val</a:t>
            </a:r>
            <a:r>
              <a:rPr lang="en-US" dirty="0"/>
              <a:t> result = </a:t>
            </a:r>
            <a:r>
              <a:rPr lang="en-US" dirty="0" err="1"/>
              <a:t>string.dropWhile</a:t>
            </a:r>
            <a:r>
              <a:rPr lang="en-US" dirty="0"/>
              <a:t>{</a:t>
            </a:r>
            <a:endParaRPr lang="ru-RU" dirty="0"/>
          </a:p>
          <a:p>
            <a:r>
              <a:rPr lang="en-US" dirty="0"/>
              <a:t>    it == '</a:t>
            </a:r>
            <a:r>
              <a:rPr lang="ru-RU" dirty="0" smtClean="0"/>
              <a:t>М</a:t>
            </a:r>
            <a:r>
              <a:rPr lang="en-US" dirty="0" smtClean="0"/>
              <a:t>‘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/>
          </a:p>
          <a:p>
            <a:r>
              <a:rPr lang="en-US" dirty="0" err="1"/>
              <a:t>textView.text</a:t>
            </a:r>
            <a:r>
              <a:rPr lang="en-US" dirty="0"/>
              <a:t> = result // </a:t>
            </a:r>
            <a:r>
              <a:rPr lang="ru-RU" dirty="0" err="1"/>
              <a:t>урзик</a:t>
            </a:r>
            <a:endParaRPr lang="ru-RU" dirty="0"/>
          </a:p>
          <a:p>
            <a:r>
              <a:rPr lang="ru-RU" dirty="0" smtClean="0"/>
              <a:t>// </a:t>
            </a:r>
            <a:r>
              <a:rPr lang="ru-RU" dirty="0"/>
              <a:t>возвращаем строку без последнего символа, который удовлетворяет условию</a:t>
            </a:r>
          </a:p>
          <a:p>
            <a:r>
              <a:rPr lang="en-US" dirty="0" err="1"/>
              <a:t>val</a:t>
            </a:r>
            <a:r>
              <a:rPr lang="en-US" dirty="0"/>
              <a:t> string = "</a:t>
            </a:r>
            <a:r>
              <a:rPr lang="ru-RU" dirty="0" err="1"/>
              <a:t>Мурзик</a:t>
            </a:r>
            <a:r>
              <a:rPr lang="en-US" dirty="0"/>
              <a:t>"</a:t>
            </a:r>
            <a:endParaRPr lang="ru-RU" dirty="0"/>
          </a:p>
          <a:p>
            <a:r>
              <a:rPr lang="en-US" dirty="0" err="1"/>
              <a:t>val</a:t>
            </a:r>
            <a:r>
              <a:rPr lang="en-US" dirty="0"/>
              <a:t> result = </a:t>
            </a:r>
            <a:r>
              <a:rPr lang="en-US" dirty="0" err="1"/>
              <a:t>string.dropLastWhile</a:t>
            </a:r>
            <a:r>
              <a:rPr lang="en-US" dirty="0"/>
              <a:t>{</a:t>
            </a:r>
            <a:endParaRPr lang="ru-RU" dirty="0"/>
          </a:p>
          <a:p>
            <a:r>
              <a:rPr lang="en-US" dirty="0"/>
              <a:t>    it == '</a:t>
            </a:r>
            <a:r>
              <a:rPr lang="ru-RU" dirty="0" smtClean="0"/>
              <a:t>к</a:t>
            </a:r>
            <a:r>
              <a:rPr lang="en-US" dirty="0" smtClean="0"/>
              <a:t>‘</a:t>
            </a: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/>
          </a:p>
          <a:p>
            <a:r>
              <a:rPr lang="en-US" dirty="0" err="1"/>
              <a:t>textView.text</a:t>
            </a:r>
            <a:r>
              <a:rPr lang="en-US" dirty="0"/>
              <a:t> = result // </a:t>
            </a:r>
            <a:r>
              <a:rPr lang="ru-RU" dirty="0" err="1" smtClean="0"/>
              <a:t>Мурзи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96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функции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0022" y="585244"/>
            <a:ext cx="6854199" cy="598580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// разбиваем на массив строк</a:t>
            </a:r>
          </a:p>
          <a:p>
            <a:r>
              <a:rPr lang="ru-RU" dirty="0"/>
              <a:t>"A\</a:t>
            </a:r>
            <a:r>
              <a:rPr lang="ru-RU" dirty="0" err="1"/>
              <a:t>nB</a:t>
            </a:r>
            <a:r>
              <a:rPr lang="ru-RU" dirty="0"/>
              <a:t>\</a:t>
            </a:r>
            <a:r>
              <a:rPr lang="ru-RU" dirty="0" err="1"/>
              <a:t>nC</a:t>
            </a:r>
            <a:r>
              <a:rPr lang="ru-RU" dirty="0"/>
              <a:t>".</a:t>
            </a:r>
            <a:r>
              <a:rPr lang="ru-RU" dirty="0" err="1"/>
              <a:t>lines</a:t>
            </a:r>
            <a:r>
              <a:rPr lang="ru-RU" dirty="0"/>
              <a:t>() // [A, B, C]</a:t>
            </a:r>
          </a:p>
          <a:p>
            <a:r>
              <a:rPr lang="en-US" dirty="0"/>
              <a:t>"ABCD".</a:t>
            </a:r>
            <a:r>
              <a:rPr lang="en-US" dirty="0" err="1"/>
              <a:t>zipWithNext</a:t>
            </a:r>
            <a:r>
              <a:rPr lang="en-US" dirty="0"/>
              <a:t>() // [(A, B), (B, C), (C, D)]</a:t>
            </a:r>
            <a:endParaRPr lang="ru-RU" dirty="0"/>
          </a:p>
          <a:p>
            <a:r>
              <a:rPr lang="en-US" dirty="0"/>
              <a:t> </a:t>
            </a:r>
            <a:r>
              <a:rPr lang="ru-RU" dirty="0" smtClean="0"/>
              <a:t>// </a:t>
            </a:r>
            <a:r>
              <a:rPr lang="ru-RU" dirty="0"/>
              <a:t>удаляем символы из заданного диапазона</a:t>
            </a:r>
          </a:p>
          <a:p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 = "Кот, который гулял сам по себе"</a:t>
            </a:r>
          </a:p>
          <a:p>
            <a:r>
              <a:rPr lang="en-US" dirty="0" err="1"/>
              <a:t>val</a:t>
            </a:r>
            <a:r>
              <a:rPr lang="en-US" dirty="0"/>
              <a:t> result = </a:t>
            </a:r>
            <a:r>
              <a:rPr lang="en-US" dirty="0" err="1"/>
              <a:t>string.removeRange</a:t>
            </a:r>
            <a:r>
              <a:rPr lang="en-US" dirty="0"/>
              <a:t>(</a:t>
            </a:r>
            <a:endParaRPr lang="ru-RU" dirty="0"/>
          </a:p>
          <a:p>
            <a:r>
              <a:rPr lang="en-US" dirty="0"/>
              <a:t>    3..28 // </a:t>
            </a:r>
            <a:r>
              <a:rPr lang="en-US" dirty="0" smtClean="0"/>
              <a:t>range)</a:t>
            </a:r>
            <a:endParaRPr lang="ru-RU" dirty="0"/>
          </a:p>
          <a:p>
            <a:r>
              <a:rPr lang="en-US" dirty="0"/>
              <a:t> </a:t>
            </a:r>
            <a:r>
              <a:rPr lang="ru-RU" dirty="0" smtClean="0"/>
              <a:t>// </a:t>
            </a:r>
            <a:r>
              <a:rPr lang="ru-RU" dirty="0"/>
              <a:t>Функции </a:t>
            </a:r>
            <a:r>
              <a:rPr lang="ru-RU" dirty="0" err="1"/>
              <a:t>removeXXX</a:t>
            </a:r>
            <a:r>
              <a:rPr lang="ru-RU" dirty="0"/>
              <a:t>() хороши для строк в виде ##</a:t>
            </a:r>
            <a:r>
              <a:rPr lang="ru-RU" dirty="0" err="1"/>
              <a:t>Cat</a:t>
            </a:r>
            <a:r>
              <a:rPr lang="ru-RU" dirty="0"/>
              <a:t>##, чтобы убрать лишние символы</a:t>
            </a:r>
          </a:p>
          <a:p>
            <a:r>
              <a:rPr lang="ru-RU" dirty="0"/>
              <a:t> </a:t>
            </a:r>
            <a:r>
              <a:rPr lang="ru-RU" dirty="0" smtClean="0"/>
              <a:t>// </a:t>
            </a:r>
            <a:r>
              <a:rPr lang="ru-RU" dirty="0"/>
              <a:t>удаляем префикс из строки</a:t>
            </a:r>
          </a:p>
          <a:p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 = "Кот, который гулял сам по себе"</a:t>
            </a:r>
          </a:p>
          <a:p>
            <a:r>
              <a:rPr lang="en-US" dirty="0" err="1"/>
              <a:t>val</a:t>
            </a:r>
            <a:r>
              <a:rPr lang="en-US" dirty="0"/>
              <a:t> result = </a:t>
            </a:r>
            <a:r>
              <a:rPr lang="en-US" dirty="0" err="1"/>
              <a:t>string.removePrefix</a:t>
            </a:r>
            <a:r>
              <a:rPr lang="en-US" dirty="0"/>
              <a:t>("</a:t>
            </a:r>
            <a:r>
              <a:rPr lang="ru-RU" dirty="0"/>
              <a:t>Кот</a:t>
            </a:r>
            <a:r>
              <a:rPr lang="en-US" dirty="0"/>
              <a:t>")</a:t>
            </a:r>
            <a:endParaRPr lang="ru-RU" dirty="0"/>
          </a:p>
          <a:p>
            <a:r>
              <a:rPr lang="en-US" dirty="0"/>
              <a:t> </a:t>
            </a:r>
            <a:r>
              <a:rPr lang="ru-RU" dirty="0" smtClean="0"/>
              <a:t>// </a:t>
            </a:r>
            <a:r>
              <a:rPr lang="ru-RU" dirty="0"/>
              <a:t>удаляем суффикс из строки</a:t>
            </a:r>
          </a:p>
          <a:p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 = "Кот, который гулял сам по себе"</a:t>
            </a:r>
          </a:p>
          <a:p>
            <a:r>
              <a:rPr lang="en-US" dirty="0" err="1"/>
              <a:t>val</a:t>
            </a:r>
            <a:r>
              <a:rPr lang="en-US" dirty="0"/>
              <a:t> result = </a:t>
            </a:r>
            <a:r>
              <a:rPr lang="en-US" dirty="0" err="1"/>
              <a:t>string.removeSuffix</a:t>
            </a:r>
            <a:r>
              <a:rPr lang="en-US" dirty="0"/>
              <a:t>("</a:t>
            </a:r>
            <a:r>
              <a:rPr lang="ru-RU" dirty="0"/>
              <a:t>себе</a:t>
            </a:r>
            <a:r>
              <a:rPr lang="en-US" dirty="0" smtClean="0"/>
              <a:t>")</a:t>
            </a:r>
            <a:r>
              <a:rPr lang="en-US" dirty="0"/>
              <a:t> 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10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функции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46121" y="370937"/>
            <a:ext cx="7645879" cy="6124754"/>
          </a:xfrm>
        </p:spPr>
        <p:txBody>
          <a:bodyPr>
            <a:normAutofit lnSpcReduction="10000"/>
          </a:bodyPr>
          <a:lstStyle/>
          <a:p>
            <a:r>
              <a:rPr lang="ru-RU" sz="1500" dirty="0" smtClean="0"/>
              <a:t>// </a:t>
            </a:r>
            <a:r>
              <a:rPr lang="ru-RU" sz="1500" dirty="0"/>
              <a:t>удаляем заданный разделитель, который должен окружать строку с начала и с конца</a:t>
            </a:r>
          </a:p>
          <a:p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 = "та, тра-та-та, мы везём с собой кота"</a:t>
            </a:r>
          </a:p>
          <a:p>
            <a:r>
              <a:rPr lang="ru-RU" dirty="0"/>
              <a:t> 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result = </a:t>
            </a:r>
            <a:r>
              <a:rPr lang="en-US" dirty="0" err="1"/>
              <a:t>string.removeSurrounding</a:t>
            </a:r>
            <a:r>
              <a:rPr lang="en-US" dirty="0"/>
              <a:t>(</a:t>
            </a:r>
            <a:endParaRPr lang="ru-RU" dirty="0"/>
          </a:p>
          <a:p>
            <a:r>
              <a:rPr lang="en-US" dirty="0"/>
              <a:t>    "</a:t>
            </a:r>
            <a:r>
              <a:rPr lang="ru-RU" dirty="0"/>
              <a:t>та</a:t>
            </a:r>
            <a:r>
              <a:rPr lang="en-US" dirty="0"/>
              <a:t>" // delimiter</a:t>
            </a:r>
            <a:endParaRPr lang="ru-RU" dirty="0"/>
          </a:p>
          <a:p>
            <a:r>
              <a:rPr lang="ru-RU" dirty="0"/>
              <a:t>)</a:t>
            </a:r>
          </a:p>
          <a:p>
            <a:r>
              <a:rPr lang="ru-RU" dirty="0"/>
              <a:t> </a:t>
            </a:r>
            <a:r>
              <a:rPr lang="ru-RU" dirty="0" err="1" smtClean="0"/>
              <a:t>textView.text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err="1"/>
              <a:t>result</a:t>
            </a:r>
            <a:r>
              <a:rPr lang="ru-RU" dirty="0"/>
              <a:t> // , тра-та-та, мы везём с собой ко</a:t>
            </a:r>
          </a:p>
          <a:p>
            <a:r>
              <a:rPr lang="ru-RU" dirty="0"/>
              <a:t> </a:t>
            </a:r>
            <a:r>
              <a:rPr lang="ru-RU" sz="1700" dirty="0" smtClean="0"/>
              <a:t>// </a:t>
            </a:r>
            <a:r>
              <a:rPr lang="ru-RU" sz="1700" dirty="0"/>
              <a:t>Также можно указать разные начало и конец, которые окружают строку</a:t>
            </a:r>
          </a:p>
          <a:p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 = "Тра-та-та, тра-та-та, мы везём с собой кота"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result </a:t>
            </a:r>
            <a:r>
              <a:rPr lang="en-US" dirty="0"/>
              <a:t>= </a:t>
            </a:r>
            <a:r>
              <a:rPr lang="en-US" dirty="0" err="1"/>
              <a:t>string.removeSurrounding</a:t>
            </a:r>
            <a:r>
              <a:rPr lang="en-US" dirty="0"/>
              <a:t>(</a:t>
            </a:r>
            <a:endParaRPr lang="ru-RU" dirty="0"/>
          </a:p>
          <a:p>
            <a:r>
              <a:rPr lang="en-US" dirty="0"/>
              <a:t>    "</a:t>
            </a:r>
            <a:r>
              <a:rPr lang="ru-RU" dirty="0" err="1"/>
              <a:t>Тра</a:t>
            </a:r>
            <a:r>
              <a:rPr lang="en-US" dirty="0"/>
              <a:t>-", // prefix</a:t>
            </a:r>
            <a:endParaRPr lang="ru-RU" dirty="0"/>
          </a:p>
          <a:p>
            <a:r>
              <a:rPr lang="en-US" dirty="0"/>
              <a:t>    " </a:t>
            </a:r>
            <a:r>
              <a:rPr lang="ru-RU" dirty="0"/>
              <a:t>кота</a:t>
            </a:r>
            <a:r>
              <a:rPr lang="en-US" dirty="0"/>
              <a:t>" // suffix</a:t>
            </a:r>
            <a:endParaRPr lang="ru-RU" dirty="0"/>
          </a:p>
          <a:p>
            <a:r>
              <a:rPr lang="en-US" dirty="0"/>
              <a:t>)</a:t>
            </a:r>
            <a:endParaRPr lang="ru-RU" dirty="0"/>
          </a:p>
          <a:p>
            <a:r>
              <a:rPr lang="en-US" dirty="0"/>
              <a:t> </a:t>
            </a:r>
            <a:r>
              <a:rPr lang="en-US" dirty="0" err="1" smtClean="0"/>
              <a:t>textView.text</a:t>
            </a:r>
            <a:r>
              <a:rPr lang="en-US" dirty="0" smtClean="0"/>
              <a:t> </a:t>
            </a:r>
            <a:r>
              <a:rPr lang="en-US" dirty="0"/>
              <a:t>= result // </a:t>
            </a:r>
            <a:r>
              <a:rPr lang="ru-RU" dirty="0"/>
              <a:t>та</a:t>
            </a:r>
            <a:r>
              <a:rPr lang="en-US" dirty="0"/>
              <a:t>-</a:t>
            </a:r>
            <a:r>
              <a:rPr lang="ru-RU" dirty="0"/>
              <a:t>та</a:t>
            </a:r>
            <a:r>
              <a:rPr lang="en-US" dirty="0"/>
              <a:t>, </a:t>
            </a:r>
            <a:r>
              <a:rPr lang="ru-RU" dirty="0" err="1"/>
              <a:t>тра</a:t>
            </a:r>
            <a:r>
              <a:rPr lang="en-US" dirty="0"/>
              <a:t>-</a:t>
            </a:r>
            <a:r>
              <a:rPr lang="ru-RU" dirty="0"/>
              <a:t>та</a:t>
            </a:r>
            <a:r>
              <a:rPr lang="en-US" dirty="0"/>
              <a:t>-</a:t>
            </a:r>
            <a:r>
              <a:rPr lang="ru-RU" dirty="0"/>
              <a:t>та</a:t>
            </a:r>
            <a:r>
              <a:rPr lang="en-US" dirty="0"/>
              <a:t>, </a:t>
            </a:r>
            <a:r>
              <a:rPr lang="ru-RU" dirty="0"/>
              <a:t>мы везём с </a:t>
            </a:r>
            <a:r>
              <a:rPr lang="ru-RU" dirty="0" smtClean="0"/>
              <a:t>собой</a:t>
            </a:r>
            <a:r>
              <a:rPr lang="en-US" dirty="0"/>
              <a:t> 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35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// Добавляем отступы при явном переводе на новую строку</a:t>
            </a:r>
          </a:p>
          <a:p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 = "Какой-то длинный текст, \</a:t>
            </a:r>
            <a:r>
              <a:rPr lang="ru-RU" dirty="0" err="1"/>
              <a:t>nсостоящий</a:t>
            </a:r>
            <a:r>
              <a:rPr lang="ru-RU" dirty="0"/>
              <a:t> из имён котов: " +</a:t>
            </a:r>
          </a:p>
          <a:p>
            <a:r>
              <a:rPr lang="ru-RU" dirty="0"/>
              <a:t>        </a:t>
            </a:r>
            <a:r>
              <a:rPr lang="en-US" dirty="0"/>
              <a:t>"\n</a:t>
            </a:r>
            <a:r>
              <a:rPr lang="ru-RU" dirty="0"/>
              <a:t>Васька</a:t>
            </a:r>
            <a:r>
              <a:rPr lang="en-US" dirty="0"/>
              <a:t>" +</a:t>
            </a:r>
            <a:endParaRPr lang="ru-RU" dirty="0"/>
          </a:p>
          <a:p>
            <a:r>
              <a:rPr lang="en-US" dirty="0"/>
              <a:t>        "\n</a:t>
            </a:r>
            <a:r>
              <a:rPr lang="ru-RU" dirty="0"/>
              <a:t>Барсик</a:t>
            </a:r>
            <a:r>
              <a:rPr lang="en-US" dirty="0"/>
              <a:t>" +</a:t>
            </a:r>
            <a:endParaRPr lang="ru-RU" dirty="0"/>
          </a:p>
          <a:p>
            <a:r>
              <a:rPr lang="en-US" dirty="0"/>
              <a:t>        "\n</a:t>
            </a:r>
            <a:r>
              <a:rPr lang="ru-RU" dirty="0"/>
              <a:t>Рыжик</a:t>
            </a:r>
            <a:r>
              <a:rPr lang="en-US" dirty="0"/>
              <a:t>"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 err="1"/>
              <a:t>val</a:t>
            </a:r>
            <a:r>
              <a:rPr lang="en-US" dirty="0"/>
              <a:t> result = </a:t>
            </a:r>
            <a:r>
              <a:rPr lang="en-US" dirty="0" err="1"/>
              <a:t>string.prependIndent</a:t>
            </a:r>
            <a:r>
              <a:rPr lang="en-US" dirty="0"/>
              <a:t>(</a:t>
            </a:r>
            <a:endParaRPr lang="ru-RU" dirty="0"/>
          </a:p>
          <a:p>
            <a:r>
              <a:rPr lang="en-US" dirty="0"/>
              <a:t>    </a:t>
            </a:r>
            <a:r>
              <a:rPr lang="ru-RU" dirty="0"/>
              <a:t>"     " // </a:t>
            </a:r>
            <a:r>
              <a:rPr lang="ru-RU" dirty="0" err="1"/>
              <a:t>indent</a:t>
            </a:r>
            <a:endParaRPr lang="ru-RU" dirty="0"/>
          </a:p>
          <a:p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14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447" y="803186"/>
            <a:ext cx="6535840" cy="580464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// Разбиваем строку на список строк с указанным числом символов. В последней строке может выводиться остаток</a:t>
            </a:r>
          </a:p>
          <a:p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 = "Тра-та-та, тра-та-та, мы везём с собой кота"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list:List</a:t>
            </a:r>
            <a:r>
              <a:rPr lang="en-US" dirty="0"/>
              <a:t>&lt;String&gt; = </a:t>
            </a:r>
            <a:r>
              <a:rPr lang="en-US" dirty="0" err="1"/>
              <a:t>string.chunked</a:t>
            </a:r>
            <a:r>
              <a:rPr lang="en-US" dirty="0"/>
              <a:t>(11)</a:t>
            </a:r>
            <a:endParaRPr lang="ru-RU" dirty="0"/>
          </a:p>
          <a:p>
            <a:r>
              <a:rPr lang="en-US" dirty="0" err="1"/>
              <a:t>list.forEach</a:t>
            </a:r>
            <a:r>
              <a:rPr lang="en-US" dirty="0"/>
              <a:t> {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textView.append</a:t>
            </a:r>
            <a:r>
              <a:rPr lang="en-US" dirty="0"/>
              <a:t>("$it\n")</a:t>
            </a:r>
            <a:endParaRPr lang="ru-RU" dirty="0"/>
          </a:p>
          <a:p>
            <a:r>
              <a:rPr lang="ru-RU" dirty="0"/>
              <a:t>}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/*</a:t>
            </a:r>
          </a:p>
          <a:p>
            <a:r>
              <a:rPr lang="ru-RU" dirty="0"/>
              <a:t>Тра-та-та, </a:t>
            </a:r>
          </a:p>
          <a:p>
            <a:r>
              <a:rPr lang="ru-RU" dirty="0"/>
              <a:t>тра-та-та, </a:t>
            </a:r>
          </a:p>
          <a:p>
            <a:r>
              <a:rPr lang="ru-RU" dirty="0"/>
              <a:t>мы везём с </a:t>
            </a:r>
          </a:p>
          <a:p>
            <a:r>
              <a:rPr lang="ru-RU" dirty="0"/>
              <a:t>собой кота</a:t>
            </a:r>
          </a:p>
          <a:p>
            <a:r>
              <a:rPr lang="ru-RU" dirty="0" smtClean="0"/>
              <a:t>*/</a:t>
            </a:r>
            <a:r>
              <a:rPr lang="ru-RU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3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Можно фильтровать данные с помощью </a:t>
            </a:r>
            <a:r>
              <a:rPr lang="ru-RU" b="1" dirty="0" err="1"/>
              <a:t>filter</a:t>
            </a:r>
            <a:r>
              <a:rPr lang="ru-RU" b="1" dirty="0"/>
              <a:t>()</a:t>
            </a:r>
            <a:r>
              <a:rPr lang="ru-RU" dirty="0"/>
              <a:t>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Допустим, мы хотим извлечь только цифры из строки.</a:t>
            </a:r>
          </a:p>
          <a:p>
            <a:r>
              <a:rPr lang="ru-RU" dirty="0"/>
              <a:t> </a:t>
            </a:r>
          </a:p>
          <a:p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 = "9 жизней (2016) - </a:t>
            </a:r>
            <a:r>
              <a:rPr lang="ru-RU" dirty="0" err="1"/>
              <a:t>Nine</a:t>
            </a:r>
            <a:r>
              <a:rPr lang="ru-RU" dirty="0"/>
              <a:t> </a:t>
            </a:r>
            <a:r>
              <a:rPr lang="ru-RU" dirty="0" err="1"/>
              <a:t>Lives</a:t>
            </a:r>
            <a:r>
              <a:rPr lang="ru-RU" dirty="0"/>
              <a:t> - информация о фильме"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filteredText</a:t>
            </a:r>
            <a:r>
              <a:rPr lang="en-US" dirty="0"/>
              <a:t> = </a:t>
            </a:r>
            <a:r>
              <a:rPr lang="en-US" dirty="0" err="1"/>
              <a:t>string.filter</a:t>
            </a:r>
            <a:r>
              <a:rPr lang="en-US" dirty="0"/>
              <a:t> { </a:t>
            </a:r>
            <a:r>
              <a:rPr lang="en-US" dirty="0" err="1"/>
              <a:t>it.isDigit</a:t>
            </a:r>
            <a:r>
              <a:rPr lang="en-US" dirty="0"/>
              <a:t>() }</a:t>
            </a:r>
            <a:endParaRPr lang="ru-RU" dirty="0"/>
          </a:p>
          <a:p>
            <a:r>
              <a:rPr lang="ru-RU" dirty="0" err="1"/>
              <a:t>textView.text</a:t>
            </a:r>
            <a:r>
              <a:rPr lang="ru-RU" dirty="0"/>
              <a:t> = </a:t>
            </a:r>
            <a:r>
              <a:rPr lang="ru-RU" dirty="0" err="1"/>
              <a:t>filteredText</a:t>
            </a:r>
            <a:r>
              <a:rPr lang="ru-RU" dirty="0"/>
              <a:t> // 92016</a:t>
            </a:r>
          </a:p>
          <a:p>
            <a:r>
              <a:rPr lang="ru-RU" dirty="0"/>
              <a:t>Если хочется решить обратную задачу и получить только символы, но не цифры - то достаточно вызвать </a:t>
            </a:r>
            <a:r>
              <a:rPr lang="ru-RU" b="1" dirty="0" err="1"/>
              <a:t>filterNot</a:t>
            </a:r>
            <a:r>
              <a:rPr lang="ru-RU" b="1" dirty="0"/>
              <a:t>()</a:t>
            </a:r>
            <a:r>
              <a:rPr lang="ru-RU" dirty="0"/>
              <a:t>.</a:t>
            </a:r>
          </a:p>
          <a:p>
            <a:r>
              <a:rPr lang="ru-RU" dirty="0"/>
              <a:t> 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filteredText</a:t>
            </a:r>
            <a:r>
              <a:rPr lang="en-US" dirty="0"/>
              <a:t> = </a:t>
            </a:r>
            <a:r>
              <a:rPr lang="en-US" dirty="0" err="1"/>
              <a:t>string.filterNot</a:t>
            </a:r>
            <a:r>
              <a:rPr lang="en-US" dirty="0"/>
              <a:t> { </a:t>
            </a:r>
            <a:r>
              <a:rPr lang="en-US" dirty="0" err="1"/>
              <a:t>it.isDigit</a:t>
            </a:r>
            <a:r>
              <a:rPr lang="en-US" dirty="0"/>
              <a:t>() }</a:t>
            </a:r>
            <a:endParaRPr lang="ru-RU" dirty="0"/>
          </a:p>
          <a:p>
            <a:r>
              <a:rPr lang="ru-RU" dirty="0" err="1"/>
              <a:t>replace</a:t>
            </a:r>
            <a:r>
              <a:rPr lang="ru-RU" dirty="0"/>
              <a:t>()/</a:t>
            </a:r>
            <a:r>
              <a:rPr lang="ru-RU" dirty="0" err="1"/>
              <a:t>replaceRange</a:t>
            </a:r>
            <a:r>
              <a:rPr lang="ru-RU" dirty="0"/>
              <a:t>()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95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0113" y="2349925"/>
            <a:ext cx="3778370" cy="2456442"/>
          </a:xfrm>
        </p:spPr>
        <p:txBody>
          <a:bodyPr/>
          <a:lstStyle/>
          <a:p>
            <a:r>
              <a:rPr lang="ru-RU" dirty="0"/>
              <a:t>Поздороваемся с котом по имени Барсик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catName</a:t>
            </a:r>
            <a:r>
              <a:rPr lang="en-US" sz="2400" dirty="0"/>
              <a:t>: String = "</a:t>
            </a:r>
            <a:r>
              <a:rPr lang="ru-RU" sz="2400" dirty="0"/>
              <a:t>Барсик</a:t>
            </a:r>
            <a:r>
              <a:rPr lang="en-US" sz="2400" dirty="0"/>
              <a:t>"</a:t>
            </a:r>
            <a:endParaRPr lang="ru-RU" sz="2400" dirty="0"/>
          </a:p>
          <a:p>
            <a:r>
              <a:rPr lang="en-US" sz="2400" dirty="0" err="1"/>
              <a:t>println</a:t>
            </a:r>
            <a:r>
              <a:rPr lang="en-US" sz="2400" dirty="0"/>
              <a:t>("</a:t>
            </a:r>
            <a:r>
              <a:rPr lang="ru-RU" sz="2400" dirty="0"/>
              <a:t>Привет</a:t>
            </a:r>
            <a:r>
              <a:rPr lang="en-US" sz="2400" dirty="0"/>
              <a:t> $</a:t>
            </a:r>
            <a:r>
              <a:rPr lang="en-US" sz="2400" dirty="0" err="1"/>
              <a:t>catName</a:t>
            </a:r>
            <a:r>
              <a:rPr lang="en-US" sz="2400" dirty="0"/>
              <a:t>! </a:t>
            </a:r>
            <a:r>
              <a:rPr lang="ru-RU" sz="2400" dirty="0"/>
              <a:t>Как дела</a:t>
            </a:r>
            <a:r>
              <a:rPr lang="ru-RU" sz="2400" dirty="0" smtClean="0"/>
              <a:t>?")</a:t>
            </a:r>
          </a:p>
          <a:p>
            <a:r>
              <a:rPr lang="ru-RU" dirty="0"/>
              <a:t>Мы понимаем, что речь идёт о строке, поэтому можно было написать код без указания типа.</a:t>
            </a:r>
          </a:p>
          <a:p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catName</a:t>
            </a:r>
            <a:r>
              <a:rPr lang="ru-RU" dirty="0"/>
              <a:t> = "Барсик"</a:t>
            </a:r>
          </a:p>
          <a:p>
            <a:r>
              <a:rPr lang="ru-RU" dirty="0"/>
              <a:t>Если вам вдруг захочется вывести символ доллара, то используйте экранирование.</a:t>
            </a:r>
          </a:p>
          <a:p>
            <a:r>
              <a:rPr lang="ru-RU" dirty="0"/>
              <a:t> </a:t>
            </a:r>
          </a:p>
          <a:p>
            <a:r>
              <a:rPr lang="ru-RU" dirty="0" err="1"/>
              <a:t>println</a:t>
            </a:r>
            <a:r>
              <a:rPr lang="ru-RU" dirty="0"/>
              <a:t>("Привет \$</a:t>
            </a:r>
            <a:r>
              <a:rPr lang="ru-RU" dirty="0" err="1"/>
              <a:t>catName</a:t>
            </a:r>
            <a:r>
              <a:rPr lang="ru-RU" dirty="0"/>
              <a:t>! Как дела?")</a:t>
            </a:r>
          </a:p>
          <a:p>
            <a:r>
              <a:rPr lang="ru-RU" dirty="0"/>
              <a:t>// выводится: Привет $</a:t>
            </a:r>
            <a:r>
              <a:rPr lang="ru-RU" dirty="0" err="1"/>
              <a:t>catName</a:t>
            </a:r>
            <a:r>
              <a:rPr lang="ru-RU" dirty="0"/>
              <a:t>! Как дела?</a:t>
            </a: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3027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597105" cy="2456442"/>
          </a:xfrm>
        </p:spPr>
        <p:txBody>
          <a:bodyPr>
            <a:normAutofit fontScale="90000"/>
          </a:bodyPr>
          <a:lstStyle/>
          <a:p>
            <a:r>
              <a:rPr lang="ru-RU" dirty="0"/>
              <a:t>Для замены отдельных символов или строк используется функция </a:t>
            </a:r>
            <a:r>
              <a:rPr lang="ru-RU" b="1" dirty="0" err="1"/>
              <a:t>replace</a:t>
            </a:r>
            <a:r>
              <a:rPr lang="ru-RU" b="1" dirty="0"/>
              <a:t>()</a:t>
            </a:r>
            <a:r>
              <a:rPr lang="ru-RU" dirty="0"/>
              <a:t>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447" y="293298"/>
            <a:ext cx="6281873" cy="636629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Заменим отдельные символы в строке.</a:t>
            </a:r>
          </a:p>
          <a:p>
            <a:r>
              <a:rPr lang="ru-RU" dirty="0"/>
              <a:t> </a:t>
            </a:r>
            <a:r>
              <a:rPr lang="ru-RU" dirty="0" err="1" smtClean="0"/>
              <a:t>val</a:t>
            </a:r>
            <a:r>
              <a:rPr lang="ru-RU" dirty="0" smtClean="0"/>
              <a:t> </a:t>
            </a:r>
            <a:r>
              <a:rPr lang="ru-RU" dirty="0" err="1"/>
              <a:t>string</a:t>
            </a:r>
            <a:r>
              <a:rPr lang="ru-RU" dirty="0"/>
              <a:t> = "Кит Кишка"</a:t>
            </a:r>
          </a:p>
          <a:p>
            <a:r>
              <a:rPr lang="ru-RU" dirty="0"/>
              <a:t> </a:t>
            </a:r>
            <a:r>
              <a:rPr lang="ru-RU" dirty="0" err="1" smtClean="0"/>
              <a:t>val</a:t>
            </a:r>
            <a:r>
              <a:rPr lang="ru-RU" dirty="0" smtClean="0"/>
              <a:t> </a:t>
            </a:r>
            <a:r>
              <a:rPr lang="ru-RU" dirty="0" err="1"/>
              <a:t>result</a:t>
            </a:r>
            <a:r>
              <a:rPr lang="ru-RU" dirty="0"/>
              <a:t> = </a:t>
            </a:r>
            <a:r>
              <a:rPr lang="ru-RU" dirty="0" err="1"/>
              <a:t>string.replace</a:t>
            </a:r>
            <a:r>
              <a:rPr lang="ru-RU" dirty="0"/>
              <a:t>(</a:t>
            </a:r>
          </a:p>
          <a:p>
            <a:r>
              <a:rPr lang="ru-RU" dirty="0"/>
              <a:t>    </a:t>
            </a:r>
            <a:r>
              <a:rPr lang="en-US" dirty="0"/>
              <a:t>'</a:t>
            </a:r>
            <a:r>
              <a:rPr lang="ru-RU" dirty="0"/>
              <a:t>и</a:t>
            </a:r>
            <a:r>
              <a:rPr lang="en-US" dirty="0"/>
              <a:t>', // old char</a:t>
            </a:r>
            <a:endParaRPr lang="ru-RU" dirty="0"/>
          </a:p>
          <a:p>
            <a:r>
              <a:rPr lang="en-US" dirty="0"/>
              <a:t>    '</a:t>
            </a:r>
            <a:r>
              <a:rPr lang="ru-RU" dirty="0"/>
              <a:t>о</a:t>
            </a:r>
            <a:r>
              <a:rPr lang="en-US" dirty="0"/>
              <a:t>', // new char</a:t>
            </a:r>
            <a:endParaRPr lang="ru-RU" dirty="0"/>
          </a:p>
          <a:p>
            <a:r>
              <a:rPr lang="en-US" dirty="0"/>
              <a:t>    true // ignore case Boolean = false</a:t>
            </a:r>
            <a:endParaRPr lang="ru-RU" dirty="0"/>
          </a:p>
          <a:p>
            <a:r>
              <a:rPr lang="en-US" dirty="0"/>
              <a:t>)</a:t>
            </a:r>
            <a:endParaRPr lang="ru-RU" dirty="0"/>
          </a:p>
          <a:p>
            <a:r>
              <a:rPr lang="en-US" dirty="0"/>
              <a:t> </a:t>
            </a:r>
            <a:r>
              <a:rPr lang="ru-RU" dirty="0" err="1" smtClean="0"/>
              <a:t>textView.text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err="1"/>
              <a:t>result</a:t>
            </a:r>
            <a:r>
              <a:rPr lang="ru-RU" dirty="0"/>
              <a:t> // Кот Кошка</a:t>
            </a:r>
          </a:p>
          <a:p>
            <a:endParaRPr lang="ru-RU" dirty="0" smtClean="0"/>
          </a:p>
          <a:p>
            <a:r>
              <a:rPr lang="ru-RU" dirty="0" smtClean="0"/>
              <a:t>Можно </a:t>
            </a:r>
            <a:r>
              <a:rPr lang="ru-RU" dirty="0"/>
              <a:t>менять подстроки.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result = </a:t>
            </a:r>
            <a:r>
              <a:rPr lang="en-US" dirty="0" err="1"/>
              <a:t>string.replace</a:t>
            </a:r>
            <a:r>
              <a:rPr lang="en-US" dirty="0"/>
              <a:t>(</a:t>
            </a:r>
            <a:endParaRPr lang="ru-RU" dirty="0"/>
          </a:p>
          <a:p>
            <a:r>
              <a:rPr lang="en-US" dirty="0"/>
              <a:t>    "</a:t>
            </a:r>
            <a:r>
              <a:rPr lang="ru-RU" dirty="0"/>
              <a:t>Собака</a:t>
            </a:r>
            <a:r>
              <a:rPr lang="en-US" dirty="0"/>
              <a:t>", // old value</a:t>
            </a:r>
            <a:endParaRPr lang="ru-RU" dirty="0"/>
          </a:p>
          <a:p>
            <a:r>
              <a:rPr lang="en-US" dirty="0"/>
              <a:t>    "</a:t>
            </a:r>
            <a:r>
              <a:rPr lang="ru-RU" dirty="0"/>
              <a:t>Кот</a:t>
            </a:r>
            <a:r>
              <a:rPr lang="en-US" dirty="0"/>
              <a:t>", // new value</a:t>
            </a:r>
            <a:endParaRPr lang="ru-RU" dirty="0"/>
          </a:p>
          <a:p>
            <a:r>
              <a:rPr lang="en-US" dirty="0"/>
              <a:t>    true // ignore case</a:t>
            </a:r>
            <a:endParaRPr lang="ru-RU" dirty="0"/>
          </a:p>
          <a:p>
            <a:r>
              <a:rPr lang="en-US" dirty="0"/>
              <a:t>)</a:t>
            </a:r>
            <a:endParaRPr lang="ru-RU" dirty="0"/>
          </a:p>
          <a:p>
            <a:r>
              <a:rPr lang="en-US" dirty="0"/>
              <a:t> </a:t>
            </a:r>
            <a:r>
              <a:rPr lang="en-US" dirty="0" err="1" smtClean="0"/>
              <a:t>textView.text</a:t>
            </a:r>
            <a:r>
              <a:rPr lang="en-US" dirty="0" smtClean="0"/>
              <a:t> </a:t>
            </a:r>
            <a:r>
              <a:rPr lang="en-US" dirty="0"/>
              <a:t>= result // </a:t>
            </a:r>
            <a:r>
              <a:rPr lang="ru-RU" dirty="0"/>
              <a:t>Кот</a:t>
            </a:r>
            <a:r>
              <a:rPr lang="en-US" dirty="0"/>
              <a:t> - </a:t>
            </a:r>
            <a:r>
              <a:rPr lang="ru-RU" dirty="0"/>
              <a:t>друг человека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2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447" y="189781"/>
            <a:ext cx="6803259" cy="653019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Можно заменять подстроки через</a:t>
            </a:r>
            <a:r>
              <a:rPr lang="en-US" dirty="0"/>
              <a:t> </a:t>
            </a:r>
            <a:r>
              <a:rPr lang="en-US" b="1" dirty="0" err="1"/>
              <a:t>replaceRange</a:t>
            </a:r>
            <a:r>
              <a:rPr lang="en-US" b="1" dirty="0"/>
              <a:t>()</a:t>
            </a:r>
            <a:r>
              <a:rPr lang="en-US" dirty="0"/>
              <a:t>, </a:t>
            </a:r>
            <a:r>
              <a:rPr lang="ru-RU" dirty="0"/>
              <a:t>указывая нужный диапазон</a:t>
            </a:r>
            <a:r>
              <a:rPr lang="en-US" dirty="0"/>
              <a:t>. </a:t>
            </a:r>
            <a:r>
              <a:rPr lang="ru-RU" dirty="0"/>
              <a:t>Существуют две версии этого способа.</a:t>
            </a:r>
          </a:p>
          <a:p>
            <a:r>
              <a:rPr lang="ru-RU" dirty="0"/>
              <a:t> </a:t>
            </a:r>
            <a:r>
              <a:rPr lang="ru-RU" dirty="0" err="1" smtClean="0"/>
              <a:t>val</a:t>
            </a:r>
            <a:r>
              <a:rPr lang="ru-RU" dirty="0" smtClean="0"/>
              <a:t> </a:t>
            </a:r>
            <a:r>
              <a:rPr lang="ru-RU" dirty="0" err="1"/>
              <a:t>string</a:t>
            </a:r>
            <a:r>
              <a:rPr lang="ru-RU" dirty="0"/>
              <a:t> = "Тра-та-та, тра-та-та, мы везём с собой ежа"</a:t>
            </a:r>
          </a:p>
          <a:p>
            <a:r>
              <a:rPr lang="ru-RU" dirty="0"/>
              <a:t> </a:t>
            </a:r>
            <a:r>
              <a:rPr lang="en-US" dirty="0" smtClean="0"/>
              <a:t>// </a:t>
            </a:r>
            <a:r>
              <a:rPr lang="en-US" dirty="0"/>
              <a:t>The end index of the range is included</a:t>
            </a:r>
            <a:endParaRPr lang="ru-RU" dirty="0"/>
          </a:p>
          <a:p>
            <a:r>
              <a:rPr lang="en-US" dirty="0"/>
              <a:t>// in the part to be replaced.</a:t>
            </a:r>
            <a:endParaRPr lang="ru-RU" dirty="0"/>
          </a:p>
          <a:p>
            <a:r>
              <a:rPr lang="en-US" dirty="0" err="1"/>
              <a:t>val</a:t>
            </a:r>
            <a:r>
              <a:rPr lang="en-US" dirty="0"/>
              <a:t> result = </a:t>
            </a:r>
            <a:r>
              <a:rPr lang="en-US" dirty="0" err="1"/>
              <a:t>string.replaceRange</a:t>
            </a:r>
            <a:r>
              <a:rPr lang="en-US" dirty="0"/>
              <a:t>(</a:t>
            </a:r>
            <a:endParaRPr lang="ru-RU" dirty="0"/>
          </a:p>
          <a:p>
            <a:r>
              <a:rPr lang="en-US" dirty="0"/>
              <a:t>    39..40, // range</a:t>
            </a:r>
            <a:endParaRPr lang="ru-RU" dirty="0"/>
          </a:p>
          <a:p>
            <a:r>
              <a:rPr lang="en-US" dirty="0"/>
              <a:t>    "</a:t>
            </a:r>
            <a:r>
              <a:rPr lang="ru-RU" dirty="0"/>
              <a:t>кот</a:t>
            </a:r>
            <a:r>
              <a:rPr lang="en-US" dirty="0"/>
              <a:t>" // replacement</a:t>
            </a:r>
            <a:endParaRPr lang="ru-RU" dirty="0"/>
          </a:p>
          <a:p>
            <a:r>
              <a:rPr lang="en-US" dirty="0"/>
              <a:t>)</a:t>
            </a:r>
            <a:endParaRPr lang="ru-RU" dirty="0"/>
          </a:p>
          <a:p>
            <a:r>
              <a:rPr lang="en-US" dirty="0" err="1" smtClean="0"/>
              <a:t>textView.append</a:t>
            </a:r>
            <a:r>
              <a:rPr lang="en-US" dirty="0" smtClean="0"/>
              <a:t>(result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 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result2 = </a:t>
            </a:r>
            <a:r>
              <a:rPr lang="en-US" dirty="0" err="1"/>
              <a:t>string.replaceRange</a:t>
            </a:r>
            <a:r>
              <a:rPr lang="en-US" dirty="0"/>
              <a:t>(</a:t>
            </a:r>
            <a:endParaRPr lang="ru-RU" dirty="0"/>
          </a:p>
          <a:p>
            <a:r>
              <a:rPr lang="en-US" dirty="0"/>
              <a:t>    39, // start index</a:t>
            </a:r>
            <a:endParaRPr lang="ru-RU" dirty="0"/>
          </a:p>
          <a:p>
            <a:r>
              <a:rPr lang="en-US" dirty="0"/>
              <a:t>    41, // end index</a:t>
            </a:r>
            <a:endParaRPr lang="ru-RU" dirty="0"/>
          </a:p>
          <a:p>
            <a:r>
              <a:rPr lang="en-US" dirty="0"/>
              <a:t>    "</a:t>
            </a:r>
            <a:r>
              <a:rPr lang="ru-RU" dirty="0"/>
              <a:t>кот</a:t>
            </a:r>
            <a:r>
              <a:rPr lang="en-US" dirty="0"/>
              <a:t>" // replacement</a:t>
            </a:r>
            <a:endParaRPr lang="ru-RU" dirty="0"/>
          </a:p>
          <a:p>
            <a:r>
              <a:rPr lang="en-US" dirty="0"/>
              <a:t>)</a:t>
            </a:r>
            <a:endParaRPr lang="ru-RU" dirty="0"/>
          </a:p>
          <a:p>
            <a:r>
              <a:rPr lang="en-US" dirty="0"/>
              <a:t> </a:t>
            </a:r>
            <a:r>
              <a:rPr lang="en-US" dirty="0" err="1" smtClean="0"/>
              <a:t>textView.append</a:t>
            </a:r>
            <a:r>
              <a:rPr lang="en-US" dirty="0"/>
              <a:t>("\n")</a:t>
            </a:r>
            <a:endParaRPr lang="ru-RU" dirty="0"/>
          </a:p>
          <a:p>
            <a:r>
              <a:rPr lang="en-US" dirty="0" err="1"/>
              <a:t>textView.append</a:t>
            </a:r>
            <a:r>
              <a:rPr lang="en-US" dirty="0"/>
              <a:t>(result2)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7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Конвертируем строку в дату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46121" y="241540"/>
            <a:ext cx="7556739" cy="6616460"/>
          </a:xfrm>
        </p:spPr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java.time.LocalDate</a:t>
            </a:r>
            <a:endParaRPr lang="ru-RU" dirty="0"/>
          </a:p>
          <a:p>
            <a:r>
              <a:rPr lang="en-US" dirty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parsedDate</a:t>
            </a:r>
            <a:r>
              <a:rPr lang="en-US" dirty="0"/>
              <a:t> = </a:t>
            </a:r>
            <a:r>
              <a:rPr lang="en-US" dirty="0" err="1"/>
              <a:t>LocalDate.parse</a:t>
            </a:r>
            <a:r>
              <a:rPr lang="en-US" dirty="0"/>
              <a:t>("2020-07-27")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parsedDate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Есть также вариант с использованием </a:t>
            </a:r>
            <a:r>
              <a:rPr lang="ru-RU" b="1" dirty="0" err="1"/>
              <a:t>DateTimeFormatter</a:t>
            </a:r>
            <a:r>
              <a:rPr lang="ru-RU" dirty="0"/>
              <a:t>.</a:t>
            </a:r>
          </a:p>
          <a:p>
            <a:r>
              <a:rPr lang="ru-RU" dirty="0"/>
              <a:t> </a:t>
            </a:r>
            <a:r>
              <a:rPr lang="en-US" dirty="0" smtClean="0"/>
              <a:t>import </a:t>
            </a:r>
            <a:r>
              <a:rPr lang="en-US" dirty="0" err="1"/>
              <a:t>java.time.LocalDate</a:t>
            </a:r>
            <a:endParaRPr lang="ru-RU" dirty="0"/>
          </a:p>
          <a:p>
            <a:r>
              <a:rPr lang="en-US" dirty="0"/>
              <a:t>import </a:t>
            </a:r>
            <a:r>
              <a:rPr lang="en-US" dirty="0" err="1"/>
              <a:t>java.time.format.DateTimeFormatter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parsedDate</a:t>
            </a:r>
            <a:r>
              <a:rPr lang="en-US" dirty="0"/>
              <a:t> = </a:t>
            </a:r>
            <a:r>
              <a:rPr lang="en-US" dirty="0" err="1"/>
              <a:t>LocalDate.parse</a:t>
            </a:r>
            <a:r>
              <a:rPr lang="en-US" dirty="0"/>
              <a:t>("Wednesday, July 27, 2020", </a:t>
            </a:r>
            <a:r>
              <a:rPr lang="en-US" dirty="0" err="1"/>
              <a:t>DateTimeFormatter.ofPattern</a:t>
            </a:r>
            <a:r>
              <a:rPr lang="en-US" dirty="0"/>
              <a:t>("EEEE, MMMM </a:t>
            </a:r>
            <a:r>
              <a:rPr lang="en-US" dirty="0" err="1"/>
              <a:t>dd</a:t>
            </a:r>
            <a:r>
              <a:rPr lang="en-US" dirty="0"/>
              <a:t>, </a:t>
            </a:r>
            <a:r>
              <a:rPr lang="en-US" dirty="0" err="1"/>
              <a:t>yyyy</a:t>
            </a:r>
            <a:r>
              <a:rPr lang="en-US" dirty="0"/>
              <a:t>"))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("Wednesday, July 27, 2020 : " + </a:t>
            </a:r>
            <a:r>
              <a:rPr lang="en-US" dirty="0" err="1"/>
              <a:t>parsedDate</a:t>
            </a:r>
            <a:r>
              <a:rPr lang="en-US" dirty="0" smtClean="0"/>
              <a:t>)</a:t>
            </a:r>
            <a:r>
              <a:rPr lang="en-US" dirty="0"/>
              <a:t> 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45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Длину строки можно вычислить через функцию </a:t>
            </a:r>
            <a:r>
              <a:rPr lang="ru-RU" b="1" dirty="0" err="1"/>
              <a:t>count</a:t>
            </a:r>
            <a:r>
              <a:rPr lang="ru-RU" b="1" dirty="0"/>
              <a:t>()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murzik</a:t>
            </a:r>
            <a:r>
              <a:rPr lang="en-US" dirty="0"/>
              <a:t> = "</a:t>
            </a:r>
            <a:r>
              <a:rPr lang="ru-RU" dirty="0" err="1"/>
              <a:t>Мурзик</a:t>
            </a:r>
            <a:r>
              <a:rPr lang="en-US" dirty="0"/>
              <a:t>"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murzik.count</a:t>
            </a:r>
            <a:r>
              <a:rPr lang="en-US" dirty="0"/>
              <a:t>())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06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Функции-расширения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0793" y="803186"/>
            <a:ext cx="6569528" cy="5248622"/>
          </a:xfrm>
        </p:spPr>
        <p:txBody>
          <a:bodyPr/>
          <a:lstStyle/>
          <a:p>
            <a:r>
              <a:rPr lang="ru-RU" sz="2400" dirty="0"/>
              <a:t>Найти их можно в файле </a:t>
            </a:r>
            <a:r>
              <a:rPr lang="ru-RU" sz="2400" b="1" dirty="0" err="1"/>
              <a:t>String.kt</a:t>
            </a:r>
            <a:r>
              <a:rPr lang="ru-RU" sz="2400" dirty="0"/>
              <a:t> (в студии дважды нажмите клавишу </a:t>
            </a:r>
            <a:r>
              <a:rPr lang="ru-RU" sz="2400" b="1" dirty="0" err="1"/>
              <a:t>Shift</a:t>
            </a:r>
            <a:r>
              <a:rPr lang="ru-RU" sz="2400" dirty="0"/>
              <a:t> и в поисковой строке наберите имя данного файла для просмотра исходника).</a:t>
            </a:r>
          </a:p>
          <a:p>
            <a:r>
              <a:rPr lang="ru-RU" sz="2400" dirty="0"/>
              <a:t>Некоторые примеры функций-расширений представлены ниже. На самом деле их больше, изучайте самостоятельно.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70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Пробежаться по </a:t>
            </a:r>
            <a:r>
              <a:rPr lang="ru-RU" dirty="0" smtClean="0"/>
              <a:t>строке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4144" y="196592"/>
            <a:ext cx="7435969" cy="6763108"/>
          </a:xfrm>
        </p:spPr>
        <p:txBody>
          <a:bodyPr>
            <a:normAutofit fontScale="85000" lnSpcReduction="20000"/>
          </a:bodyPr>
          <a:lstStyle/>
          <a:p>
            <a:r>
              <a:rPr lang="ru-RU" sz="1900" dirty="0"/>
              <a:t>Строку можно рассматривать как массив символов.</a:t>
            </a:r>
          </a:p>
          <a:p>
            <a:r>
              <a:rPr lang="ru-RU" sz="1900" dirty="0"/>
              <a:t> </a:t>
            </a:r>
            <a:r>
              <a:rPr lang="en-US" sz="1900" dirty="0" err="1" smtClean="0"/>
              <a:t>val</a:t>
            </a:r>
            <a:r>
              <a:rPr lang="en-US" sz="1900" dirty="0" smtClean="0"/>
              <a:t> </a:t>
            </a:r>
            <a:r>
              <a:rPr lang="en-US" sz="1900" dirty="0"/>
              <a:t>cat = "</a:t>
            </a:r>
            <a:r>
              <a:rPr lang="ru-RU" sz="1900" dirty="0"/>
              <a:t>Барсик</a:t>
            </a:r>
            <a:r>
              <a:rPr lang="en-US" sz="1900" dirty="0"/>
              <a:t>"</a:t>
            </a:r>
            <a:endParaRPr lang="ru-RU" sz="1900" dirty="0"/>
          </a:p>
          <a:p>
            <a:r>
              <a:rPr lang="en-US" sz="1900" dirty="0" err="1"/>
              <a:t>val</a:t>
            </a:r>
            <a:r>
              <a:rPr lang="en-US" sz="1900" dirty="0"/>
              <a:t> character = cat[2]</a:t>
            </a:r>
            <a:endParaRPr lang="ru-RU" sz="1900" dirty="0"/>
          </a:p>
          <a:p>
            <a:r>
              <a:rPr lang="ru-RU" sz="1900" dirty="0" err="1"/>
              <a:t>println</a:t>
            </a:r>
            <a:r>
              <a:rPr lang="ru-RU" sz="1900" dirty="0"/>
              <a:t>(</a:t>
            </a:r>
            <a:r>
              <a:rPr lang="ru-RU" sz="1900" dirty="0" err="1"/>
              <a:t>character</a:t>
            </a:r>
            <a:r>
              <a:rPr lang="ru-RU" sz="1900" dirty="0"/>
              <a:t>) // выводит р</a:t>
            </a:r>
          </a:p>
          <a:p>
            <a:r>
              <a:rPr lang="ru-RU" sz="1900" dirty="0"/>
              <a:t>Пробежаться по всей строке без использования индекса.</a:t>
            </a:r>
          </a:p>
          <a:p>
            <a:r>
              <a:rPr lang="ru-RU" sz="1900" dirty="0"/>
              <a:t> </a:t>
            </a:r>
            <a:r>
              <a:rPr lang="en-US" sz="1900" dirty="0" err="1" smtClean="0"/>
              <a:t>val</a:t>
            </a:r>
            <a:r>
              <a:rPr lang="en-US" sz="1900" dirty="0" smtClean="0"/>
              <a:t> </a:t>
            </a:r>
            <a:r>
              <a:rPr lang="en-US" sz="1900" dirty="0"/>
              <a:t>cat = "</a:t>
            </a:r>
            <a:r>
              <a:rPr lang="ru-RU" sz="1900" dirty="0"/>
              <a:t>Барсик</a:t>
            </a:r>
            <a:r>
              <a:rPr lang="en-US" sz="1900" dirty="0"/>
              <a:t>"</a:t>
            </a:r>
            <a:endParaRPr lang="ru-RU" sz="1900" dirty="0"/>
          </a:p>
          <a:p>
            <a:r>
              <a:rPr lang="en-US" sz="1900" dirty="0"/>
              <a:t> </a:t>
            </a:r>
            <a:r>
              <a:rPr lang="en-US" sz="1900" dirty="0" smtClean="0"/>
              <a:t>for(char </a:t>
            </a:r>
            <a:r>
              <a:rPr lang="en-US" sz="1900" dirty="0"/>
              <a:t>in cat){</a:t>
            </a:r>
            <a:endParaRPr lang="ru-RU" sz="1900" dirty="0"/>
          </a:p>
          <a:p>
            <a:r>
              <a:rPr lang="en-US" sz="1900" dirty="0"/>
              <a:t>    </a:t>
            </a:r>
            <a:r>
              <a:rPr lang="ru-RU" sz="1900" dirty="0" err="1"/>
              <a:t>println</a:t>
            </a:r>
            <a:r>
              <a:rPr lang="ru-RU" sz="1900" dirty="0"/>
              <a:t>(</a:t>
            </a:r>
            <a:r>
              <a:rPr lang="ru-RU" sz="1900" dirty="0" err="1"/>
              <a:t>char</a:t>
            </a:r>
            <a:r>
              <a:rPr lang="ru-RU" sz="1900" dirty="0"/>
              <a:t>)</a:t>
            </a:r>
          </a:p>
          <a:p>
            <a:r>
              <a:rPr lang="ru-RU" sz="1900" dirty="0"/>
              <a:t>}</a:t>
            </a:r>
          </a:p>
          <a:p>
            <a:r>
              <a:rPr lang="ru-RU" sz="1900" dirty="0"/>
              <a:t>Пробежаться по всей строки с использованием индекса.</a:t>
            </a:r>
          </a:p>
          <a:p>
            <a:r>
              <a:rPr lang="en-US" sz="1900" dirty="0" err="1" smtClean="0"/>
              <a:t>val</a:t>
            </a:r>
            <a:r>
              <a:rPr lang="en-US" sz="1900" dirty="0" smtClean="0"/>
              <a:t> </a:t>
            </a:r>
            <a:r>
              <a:rPr lang="en-US" sz="1900" dirty="0"/>
              <a:t>cat = "</a:t>
            </a:r>
            <a:r>
              <a:rPr lang="ru-RU" sz="1900" dirty="0"/>
              <a:t>Барсик</a:t>
            </a:r>
            <a:r>
              <a:rPr lang="en-US" sz="1900" dirty="0"/>
              <a:t>"</a:t>
            </a:r>
            <a:endParaRPr lang="ru-RU" sz="1900" dirty="0"/>
          </a:p>
          <a:p>
            <a:r>
              <a:rPr lang="en-US" sz="1900" dirty="0" smtClean="0"/>
              <a:t>for </a:t>
            </a:r>
            <a:r>
              <a:rPr lang="en-US" sz="1900" dirty="0"/>
              <a:t>(char in </a:t>
            </a:r>
            <a:r>
              <a:rPr lang="en-US" sz="1900" dirty="0" err="1"/>
              <a:t>cat.indices</a:t>
            </a:r>
            <a:r>
              <a:rPr lang="en-US" sz="1900" dirty="0"/>
              <a:t>){</a:t>
            </a:r>
            <a:endParaRPr lang="ru-RU" sz="1900" dirty="0"/>
          </a:p>
          <a:p>
            <a:r>
              <a:rPr lang="en-US" sz="1900" dirty="0"/>
              <a:t>    </a:t>
            </a:r>
            <a:r>
              <a:rPr lang="ru-RU" sz="1900" dirty="0" err="1"/>
              <a:t>print</a:t>
            </a:r>
            <a:r>
              <a:rPr lang="ru-RU" sz="1900" dirty="0"/>
              <a:t>(</a:t>
            </a:r>
            <a:r>
              <a:rPr lang="ru-RU" sz="1900" dirty="0" err="1"/>
              <a:t>cat</a:t>
            </a:r>
            <a:r>
              <a:rPr lang="ru-RU" sz="1900" dirty="0"/>
              <a:t>[</a:t>
            </a:r>
            <a:r>
              <a:rPr lang="ru-RU" sz="1900" dirty="0" err="1"/>
              <a:t>char</a:t>
            </a:r>
            <a:r>
              <a:rPr lang="ru-RU" sz="1900" dirty="0"/>
              <a:t>] + "\n")</a:t>
            </a:r>
          </a:p>
          <a:p>
            <a:r>
              <a:rPr lang="ru-RU" sz="1900" dirty="0"/>
              <a:t>}</a:t>
            </a:r>
          </a:p>
          <a:p>
            <a:r>
              <a:rPr lang="ru-RU" sz="1900" dirty="0"/>
              <a:t>Саму строку можно предварительно явно перевести в массив символов.</a:t>
            </a:r>
          </a:p>
          <a:p>
            <a:r>
              <a:rPr lang="ru-RU" sz="1900" dirty="0"/>
              <a:t> </a:t>
            </a:r>
            <a:r>
              <a:rPr lang="en-US" sz="1900" dirty="0" smtClean="0"/>
              <a:t>for(char </a:t>
            </a:r>
            <a:r>
              <a:rPr lang="en-US" sz="1900" dirty="0"/>
              <a:t>in </a:t>
            </a:r>
            <a:r>
              <a:rPr lang="en-US" sz="1900" dirty="0" err="1"/>
              <a:t>cat.toCharArray</a:t>
            </a:r>
            <a:r>
              <a:rPr lang="en-US" sz="1900" dirty="0"/>
              <a:t>()){</a:t>
            </a:r>
            <a:endParaRPr lang="ru-RU" sz="1900" dirty="0"/>
          </a:p>
          <a:p>
            <a:r>
              <a:rPr lang="en-US" sz="1900" dirty="0"/>
              <a:t>    </a:t>
            </a:r>
            <a:r>
              <a:rPr lang="en-US" sz="1900" dirty="0" err="1"/>
              <a:t>println</a:t>
            </a:r>
            <a:r>
              <a:rPr lang="en-US" sz="1900" dirty="0"/>
              <a:t>(char)</a:t>
            </a:r>
            <a:endParaRPr lang="ru-RU" sz="1900" dirty="0"/>
          </a:p>
          <a:p>
            <a:r>
              <a:rPr lang="en-US" sz="1900" dirty="0"/>
              <a:t>}</a:t>
            </a:r>
            <a:endParaRPr lang="ru-RU" sz="19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56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Пробежаться по </a:t>
            </a:r>
            <a:r>
              <a:rPr lang="ru-RU" dirty="0" smtClean="0"/>
              <a:t>строке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2989" y="103517"/>
            <a:ext cx="7582619" cy="6642339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Можно </a:t>
            </a:r>
            <a:r>
              <a:rPr lang="ru-RU" dirty="0"/>
              <a:t>вызывать</a:t>
            </a:r>
            <a:r>
              <a:rPr lang="en-US" dirty="0"/>
              <a:t> </a:t>
            </a:r>
            <a:r>
              <a:rPr lang="en-US" b="1" dirty="0" err="1"/>
              <a:t>forEach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 </a:t>
            </a:r>
            <a:r>
              <a:rPr lang="en-US" dirty="0" err="1" smtClean="0"/>
              <a:t>cat.forEach</a:t>
            </a:r>
            <a:r>
              <a:rPr lang="en-US" dirty="0" smtClean="0"/>
              <a:t> </a:t>
            </a:r>
            <a:r>
              <a:rPr lang="en-US" dirty="0"/>
              <a:t>{ char -&gt; </a:t>
            </a:r>
            <a:r>
              <a:rPr lang="en-US" dirty="0" err="1"/>
              <a:t>println</a:t>
            </a:r>
            <a:r>
              <a:rPr lang="en-US" dirty="0"/>
              <a:t>(char) }</a:t>
            </a:r>
            <a:endParaRPr lang="ru-RU" dirty="0"/>
          </a:p>
          <a:p>
            <a:r>
              <a:rPr lang="ru-RU" dirty="0"/>
              <a:t>Если вам нужен не только символ строки, но и его индекс, то вызываем </a:t>
            </a:r>
            <a:r>
              <a:rPr lang="ru-RU" b="1" dirty="0" err="1"/>
              <a:t>forEachIndexed</a:t>
            </a:r>
            <a:r>
              <a:rPr lang="ru-RU" dirty="0"/>
              <a:t>.</a:t>
            </a:r>
          </a:p>
          <a:p>
            <a:r>
              <a:rPr lang="ru-RU" dirty="0"/>
              <a:t> </a:t>
            </a:r>
            <a:r>
              <a:rPr lang="en-US" dirty="0" err="1" smtClean="0"/>
              <a:t>cat.forEachIndexed</a:t>
            </a:r>
            <a:r>
              <a:rPr lang="en-US" dirty="0" smtClean="0"/>
              <a:t>{index</a:t>
            </a:r>
            <a:r>
              <a:rPr lang="en-US" dirty="0"/>
              <a:t>, char -&gt; </a:t>
            </a:r>
            <a:r>
              <a:rPr lang="en-US" dirty="0" err="1"/>
              <a:t>println</a:t>
            </a:r>
            <a:r>
              <a:rPr lang="en-US" dirty="0"/>
              <a:t>("Index $index Character $char")}</a:t>
            </a:r>
            <a:endParaRPr lang="ru-RU" dirty="0"/>
          </a:p>
          <a:p>
            <a:r>
              <a:rPr lang="en-US" dirty="0"/>
              <a:t> </a:t>
            </a:r>
            <a:r>
              <a:rPr lang="en-US" dirty="0" smtClean="0"/>
              <a:t>// </a:t>
            </a:r>
            <a:r>
              <a:rPr lang="ru-RU" dirty="0"/>
              <a:t>Результат</a:t>
            </a:r>
          </a:p>
          <a:p>
            <a:r>
              <a:rPr lang="en-US" dirty="0"/>
              <a:t>Index 0 Character </a:t>
            </a:r>
            <a:r>
              <a:rPr lang="ru-RU" dirty="0"/>
              <a:t>Б</a:t>
            </a:r>
          </a:p>
          <a:p>
            <a:r>
              <a:rPr lang="en-US" dirty="0"/>
              <a:t>Index 1 Character </a:t>
            </a:r>
            <a:r>
              <a:rPr lang="ru-RU" dirty="0"/>
              <a:t>а</a:t>
            </a:r>
          </a:p>
          <a:p>
            <a:r>
              <a:rPr lang="en-US" dirty="0"/>
              <a:t>Index 2 Character </a:t>
            </a:r>
            <a:r>
              <a:rPr lang="ru-RU" dirty="0"/>
              <a:t>р</a:t>
            </a:r>
          </a:p>
          <a:p>
            <a:r>
              <a:rPr lang="en-US" dirty="0"/>
              <a:t>Index 3 Character </a:t>
            </a:r>
            <a:r>
              <a:rPr lang="ru-RU" dirty="0"/>
              <a:t>с</a:t>
            </a:r>
          </a:p>
          <a:p>
            <a:r>
              <a:rPr lang="en-US" dirty="0"/>
              <a:t>Index 4 Character </a:t>
            </a:r>
            <a:r>
              <a:rPr lang="ru-RU" dirty="0"/>
              <a:t>и</a:t>
            </a:r>
          </a:p>
          <a:p>
            <a:r>
              <a:rPr lang="en-US" dirty="0"/>
              <a:t>Index 5 Character </a:t>
            </a:r>
            <a:r>
              <a:rPr lang="ru-RU" dirty="0"/>
              <a:t>к</a:t>
            </a:r>
          </a:p>
          <a:p>
            <a:r>
              <a:rPr lang="ru-RU" dirty="0"/>
              <a:t>Если нужно получить отдельный символ строки по индексу без перебора всей строки, то просто указываем нужный индекс.</a:t>
            </a:r>
          </a:p>
          <a:p>
            <a:r>
              <a:rPr lang="ru-RU" dirty="0"/>
              <a:t> 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cat = "</a:t>
            </a:r>
            <a:r>
              <a:rPr lang="ru-RU" dirty="0"/>
              <a:t>Барсик</a:t>
            </a:r>
            <a:r>
              <a:rPr lang="en-US" dirty="0"/>
              <a:t>"</a:t>
            </a:r>
            <a:endParaRPr lang="ru-RU" dirty="0"/>
          </a:p>
          <a:p>
            <a:r>
              <a:rPr lang="en-US" dirty="0" err="1"/>
              <a:t>val</a:t>
            </a:r>
            <a:r>
              <a:rPr lang="en-US" dirty="0"/>
              <a:t> index = 5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("Character at index $index in $cat is ${cat[index]}")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68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пример с числами.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Допустим нужно произвести арифметические действия с целыми числами и вывести результат в строке.</a:t>
            </a:r>
          </a:p>
          <a:p>
            <a:r>
              <a:rPr lang="ru-RU" dirty="0"/>
              <a:t> 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a: </a:t>
            </a:r>
            <a:r>
              <a:rPr lang="en-US" dirty="0" err="1"/>
              <a:t>Int</a:t>
            </a:r>
            <a:r>
              <a:rPr lang="en-US" dirty="0"/>
              <a:t> = 9</a:t>
            </a:r>
            <a:endParaRPr lang="ru-RU" dirty="0"/>
          </a:p>
          <a:p>
            <a:r>
              <a:rPr lang="en-US" dirty="0" err="1"/>
              <a:t>val</a:t>
            </a:r>
            <a:r>
              <a:rPr lang="en-US" dirty="0"/>
              <a:t> b: </a:t>
            </a:r>
            <a:r>
              <a:rPr lang="en-US" dirty="0" err="1"/>
              <a:t>Int</a:t>
            </a:r>
            <a:r>
              <a:rPr lang="en-US" dirty="0"/>
              <a:t> = 1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fun main(</a:t>
            </a:r>
            <a:r>
              <a:rPr lang="en-US" dirty="0" err="1"/>
              <a:t>args</a:t>
            </a:r>
            <a:r>
              <a:rPr lang="en-US" dirty="0"/>
              <a:t>: Array&lt;String&gt;) {</a:t>
            </a:r>
            <a:endParaRPr lang="ru-RU" dirty="0"/>
          </a:p>
          <a:p>
            <a:r>
              <a:rPr lang="en-US" dirty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a: </a:t>
            </a:r>
            <a:r>
              <a:rPr lang="en-US" dirty="0" err="1"/>
              <a:t>Int</a:t>
            </a:r>
            <a:r>
              <a:rPr lang="en-US" dirty="0"/>
              <a:t> = 9</a:t>
            </a:r>
            <a:endParaRPr lang="ru-RU" dirty="0"/>
          </a:p>
          <a:p>
            <a:r>
              <a:rPr lang="en-US" dirty="0" err="1"/>
              <a:t>val</a:t>
            </a:r>
            <a:r>
              <a:rPr lang="en-US" dirty="0"/>
              <a:t> b: </a:t>
            </a:r>
            <a:r>
              <a:rPr lang="en-US" dirty="0" err="1"/>
              <a:t>Int</a:t>
            </a:r>
            <a:r>
              <a:rPr lang="en-US" dirty="0"/>
              <a:t> = 1</a:t>
            </a:r>
            <a:endParaRPr lang="ru-RU" dirty="0"/>
          </a:p>
          <a:p>
            <a:r>
              <a:rPr lang="ru-RU" dirty="0" err="1" smtClean="0"/>
              <a:t>println</a:t>
            </a:r>
            <a:r>
              <a:rPr lang="ru-RU" dirty="0"/>
              <a:t>("Осталось жизней: ${a - b}")</a:t>
            </a:r>
          </a:p>
          <a:p>
            <a:r>
              <a:rPr lang="ru-RU" dirty="0"/>
              <a:t>}</a:t>
            </a:r>
          </a:p>
          <a:p>
            <a:r>
              <a:rPr lang="ru-RU" dirty="0"/>
              <a:t>Снова используем знак доллара, а действия с числами поместили в фигурные скобки. </a:t>
            </a:r>
            <a:r>
              <a:rPr lang="ru-RU" dirty="0" err="1"/>
              <a:t>Kotlin</a:t>
            </a:r>
            <a:r>
              <a:rPr lang="ru-RU" dirty="0"/>
              <a:t> сама разберётся с типами данных и сделает всю работу.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70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0499" y="2349925"/>
            <a:ext cx="3786996" cy="2456442"/>
          </a:xfrm>
        </p:spPr>
        <p:txBody>
          <a:bodyPr>
            <a:normAutofit fontScale="90000"/>
          </a:bodyPr>
          <a:lstStyle/>
          <a:p>
            <a:r>
              <a:rPr lang="ru-RU" dirty="0"/>
              <a:t>Многострочный текст можно создать, используя тройные кавычки.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multipleStringLines</a:t>
            </a:r>
            <a:r>
              <a:rPr lang="en-US" dirty="0"/>
              <a:t> = """</a:t>
            </a:r>
            <a:endParaRPr lang="ru-RU" dirty="0"/>
          </a:p>
          <a:p>
            <a:r>
              <a:rPr lang="en-US" dirty="0"/>
              <a:t>    </a:t>
            </a:r>
            <a:r>
              <a:rPr lang="ru-RU" dirty="0"/>
              <a:t>У лукоморья дуб зелёный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    </a:t>
            </a:r>
            <a:r>
              <a:rPr lang="ru-RU" dirty="0"/>
              <a:t>Златая цепь на дубе том:</a:t>
            </a:r>
          </a:p>
          <a:p>
            <a:r>
              <a:rPr lang="ru-RU" dirty="0"/>
              <a:t>    И днём и ночью кот учёный</a:t>
            </a:r>
          </a:p>
          <a:p>
            <a:r>
              <a:rPr lang="ru-RU" dirty="0"/>
              <a:t>    Всё ходит по цепи кругом;</a:t>
            </a:r>
          </a:p>
          <a:p>
            <a:r>
              <a:rPr lang="ru-RU" dirty="0"/>
              <a:t>    Идёт направо - песнь заводит,</a:t>
            </a:r>
          </a:p>
          <a:p>
            <a:r>
              <a:rPr lang="ru-RU" dirty="0"/>
              <a:t>    Налево - сказку говорит. """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83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4619" y="2349925"/>
            <a:ext cx="3761117" cy="2456442"/>
          </a:xfrm>
        </p:spPr>
        <p:txBody>
          <a:bodyPr>
            <a:noAutofit/>
          </a:bodyPr>
          <a:lstStyle/>
          <a:p>
            <a:r>
              <a:rPr lang="ru-RU" sz="3200" dirty="0"/>
              <a:t>Метод </a:t>
            </a:r>
            <a:r>
              <a:rPr lang="ru-RU" sz="3200" b="1" dirty="0" err="1"/>
              <a:t>trimMargin</a:t>
            </a:r>
            <a:r>
              <a:rPr lang="ru-RU" sz="3200" b="1" dirty="0"/>
              <a:t>()</a:t>
            </a:r>
            <a:r>
              <a:rPr lang="ru-RU" sz="3200" dirty="0"/>
              <a:t> позволяет убрать "пустые" символы из текста по разделителю </a:t>
            </a:r>
            <a:r>
              <a:rPr lang="en-US" sz="3200" b="1" dirty="0"/>
              <a:t>|</a:t>
            </a:r>
            <a:r>
              <a:rPr lang="en-US" sz="3200" dirty="0"/>
              <a:t> (</a:t>
            </a:r>
            <a:r>
              <a:rPr lang="ru-RU" sz="3200" dirty="0"/>
              <a:t>по умолчанию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myString</a:t>
            </a:r>
            <a:r>
              <a:rPr lang="en-US" dirty="0"/>
              <a:t> = """This is the first line</a:t>
            </a:r>
            <a:endParaRPr lang="ru-RU" dirty="0"/>
          </a:p>
          <a:p>
            <a:r>
              <a:rPr lang="en-US" dirty="0"/>
              <a:t>|This is the second line</a:t>
            </a:r>
            <a:endParaRPr lang="ru-RU" dirty="0"/>
          </a:p>
          <a:p>
            <a:r>
              <a:rPr lang="en-US" dirty="0"/>
              <a:t>    |This is the third line</a:t>
            </a:r>
            <a:endParaRPr lang="ru-RU" dirty="0"/>
          </a:p>
          <a:p>
            <a:r>
              <a:rPr lang="en-US" dirty="0"/>
              <a:t>        |And fourth line</a:t>
            </a:r>
            <a:endParaRPr lang="ru-RU" dirty="0"/>
          </a:p>
          <a:p>
            <a:r>
              <a:rPr lang="en-US" dirty="0"/>
              <a:t>"""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myString.trimMargin</a:t>
            </a:r>
            <a:r>
              <a:rPr lang="en-US" dirty="0"/>
              <a:t>())</a:t>
            </a:r>
            <a:endParaRPr lang="ru-RU" dirty="0"/>
          </a:p>
          <a:p>
            <a:r>
              <a:rPr lang="ru-RU" dirty="0"/>
              <a:t>На выходе получим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 </a:t>
            </a:r>
            <a:r>
              <a:rPr lang="en-US" dirty="0" smtClean="0"/>
              <a:t>This </a:t>
            </a:r>
            <a:r>
              <a:rPr lang="en-US" dirty="0"/>
              <a:t>is the first line</a:t>
            </a:r>
            <a:endParaRPr lang="ru-RU" dirty="0"/>
          </a:p>
          <a:p>
            <a:r>
              <a:rPr lang="en-US" dirty="0"/>
              <a:t>This is the second line</a:t>
            </a:r>
            <a:endParaRPr lang="ru-RU" dirty="0"/>
          </a:p>
          <a:p>
            <a:r>
              <a:rPr lang="en-US" dirty="0"/>
              <a:t>This is the third line</a:t>
            </a:r>
            <a:endParaRPr lang="ru-RU" dirty="0"/>
          </a:p>
          <a:p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line</a:t>
            </a:r>
            <a:endParaRPr lang="ru-RU" dirty="0"/>
          </a:p>
          <a:p>
            <a:r>
              <a:rPr lang="ru-RU" dirty="0"/>
              <a:t>Можно задать свой собственный разделитель и указать его в методе.</a:t>
            </a:r>
          </a:p>
          <a:p>
            <a:r>
              <a:rPr lang="ru-RU" dirty="0"/>
              <a:t> </a:t>
            </a:r>
            <a:r>
              <a:rPr lang="ru-RU" dirty="0" err="1" smtClean="0"/>
              <a:t>trimMargin</a:t>
            </a:r>
            <a:r>
              <a:rPr lang="ru-RU" dirty="0"/>
              <a:t>("&gt;")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411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Атлас</Template>
  <TotalTime>31</TotalTime>
  <Words>1894</Words>
  <Application>Microsoft Office PowerPoint</Application>
  <PresentationFormat>Широкоэкранный</PresentationFormat>
  <Paragraphs>259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Calibri Light</vt:lpstr>
      <vt:lpstr>Rockwell</vt:lpstr>
      <vt:lpstr>Wingdings</vt:lpstr>
      <vt:lpstr>Atlas</vt:lpstr>
      <vt:lpstr>Со строками в Kotlin работать стало проще</vt:lpstr>
      <vt:lpstr>Поздороваемся с котом по имени Барсик</vt:lpstr>
      <vt:lpstr>Длину строки можно вычислить через функцию count(). </vt:lpstr>
      <vt:lpstr>Функции-расширения </vt:lpstr>
      <vt:lpstr>Пробежаться по строке</vt:lpstr>
      <vt:lpstr>Пробежаться по строке</vt:lpstr>
      <vt:lpstr>Рассмотрим пример с числами. </vt:lpstr>
      <vt:lpstr>Многострочный текст можно создать, используя тройные кавычки. </vt:lpstr>
      <vt:lpstr>Метод trimMargin() позволяет убрать "пустые" символы из текста по разделителю | (по умолчанию)</vt:lpstr>
      <vt:lpstr>Можем делать со строкой знакомые операции в удобной обёртке. </vt:lpstr>
      <vt:lpstr>Конвертируем строку в число </vt:lpstr>
      <vt:lpstr>Дополняем строку символами </vt:lpstr>
      <vt:lpstr>Подстроки </vt:lpstr>
      <vt:lpstr>Встроенные функции </vt:lpstr>
      <vt:lpstr>Встроенные функции </vt:lpstr>
      <vt:lpstr>Встроенные функции </vt:lpstr>
      <vt:lpstr>Презентация PowerPoint</vt:lpstr>
      <vt:lpstr>Презентация PowerPoint</vt:lpstr>
      <vt:lpstr>Можно фильтровать данные с помощью filter(). </vt:lpstr>
      <vt:lpstr>Для замены отдельных символов или строк используется функция replace(). </vt:lpstr>
      <vt:lpstr>Презентация PowerPoint</vt:lpstr>
      <vt:lpstr>Конвертируем строку в дату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 строками в Kotlin работать стало проще</dc:title>
  <dc:creator>Татьяна Косыгина</dc:creator>
  <cp:lastModifiedBy>Татьяна Косыгина</cp:lastModifiedBy>
  <cp:revision>10</cp:revision>
  <dcterms:created xsi:type="dcterms:W3CDTF">2022-09-19T12:52:33Z</dcterms:created>
  <dcterms:modified xsi:type="dcterms:W3CDTF">2022-09-19T13:24:26Z</dcterms:modified>
</cp:coreProperties>
</file>