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8" r:id="rId12"/>
    <p:sldId id="267" r:id="rId13"/>
    <p:sldId id="266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3AE59-437E-4965-8994-613C3B265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0396A6-D34F-4935-9F72-2FF3DB2DF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3F8293-B2CB-4CE1-87C4-94A5B8B7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6E111-9845-4F05-BF19-21DEE9B7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4684DB-A752-4F78-A111-87510EFF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6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E83BA-9377-4CF8-AD0A-D3DFE07C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F6FA3B-8CB1-42FA-8977-CD0714334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4BC60-1178-4FBC-B48F-BD24667A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F50685-17EA-4669-B28B-6D77B1F5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1AEF3-E5F1-4992-997C-3C38444A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68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AF5CFA-C52D-4B46-BB04-7AA91A9B3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AC97DD-8B67-4AAE-A86C-CD5F009C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0C518-6730-4DE5-A074-CD6249A7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551F6-850C-4321-AA69-E43A9155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8CDF99-CC57-40C5-9A8E-BBD57810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7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180EA-84E2-4F7B-AF7F-4BEDDE75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AF300-5A87-45E4-B454-80503E98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D811E0-8725-478F-B6CF-473106F5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497DF7-F7AC-499A-B6A1-2D56DA65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E1799-E766-4185-A4BD-BC381724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3206C-25A6-4EC3-9987-6094AB0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460AE0-DDED-4244-AF75-DDD451F6F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6FFC37-7B9C-401F-8418-EA4760CA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03E5D3-AC7B-4B54-936C-1660E6F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5A76B-62D7-4978-9AC5-1E6D44CD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29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3EDA0-EF36-4A3A-BBA1-44FA6D9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83B07-D4E3-45DB-B430-825C17265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41BE41-1E2C-4BD6-A39F-CBA4896C8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5C6720-15D5-4AAF-9C08-D4460A7F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2F8C72-5F3C-4001-902A-910612F0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DAD8A0-4D7C-438A-B625-686D8C42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8C942-8DF2-41C3-BD32-81AFC0E1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D9905A-BF0D-49AC-A09A-A5A0A420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19B70F-3EE7-4B45-9CA2-1210A82F4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0AF8F8-B4F3-43DD-9238-BE64B8347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76D451-3A22-43F9-B90D-34D55C55C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4FE101-48D2-47F9-9F92-92E97DEC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99E38-FFA5-4F99-8359-8CFF31EF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8328E5-0743-457D-9068-ED0D1E55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8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BB4C9-DBF8-4BD5-8D45-23193EDE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E2365D-7CB5-427C-9708-612BCC1F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5650E0-DE11-4CE3-A171-B4BA15D5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2CC7E7-AE4D-4FFC-8A7F-A0E90249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6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663260-267D-4CDA-A146-6853526D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7E2A60-4EAF-4C38-B739-420C21DB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A88208-3D83-479E-916F-3C35A32A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4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D5175-6E96-4A46-A44B-E09B0559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71804-205F-476C-AFDD-6C867CB9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7AF86-B06C-4D8E-A6BB-F279D18D0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BE156A-42C4-480A-85E2-21092C30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1D24DC-B8A2-4A9E-B432-73F4E451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F158C2-2B8C-4A71-B9A5-8E77D54C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3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CB7DB-A3D2-4D8A-9045-464CDBB0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347C12-D6BA-4229-8036-7B2CFB069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FC0C9-F960-4A1E-A30F-B4A7483D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944CF9-B693-4496-96E4-BC9EC5A3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7E5831-17AA-4452-82E5-4D051E53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738E5B-9F65-4356-B3D3-563AF9C0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26F51-E7B6-4175-ADB9-13D6252A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A8F3D8-9145-4EC5-9370-CB7E0706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5B2C7-CC9D-4702-B0CB-42853EE75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AA89-7108-4AC9-8788-069C490EBE5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BF898E-233D-4A4E-A9D7-B2AA7C72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9119CE-2CE7-4B9F-92AF-332F536A2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A2F5-A288-40F5-B278-A91437D15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5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D449C-F357-46D7-8D6F-4502C6BB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i="1" u="sng" dirty="0">
                <a:solidFill>
                  <a:srgbClr val="FF0000"/>
                </a:solidFill>
              </a:rPr>
              <a:t>За пределами </a:t>
            </a:r>
            <a:r>
              <a:rPr lang="en-US" sz="5400" i="1" u="sng" dirty="0">
                <a:solidFill>
                  <a:srgbClr val="FF0000"/>
                </a:solidFill>
              </a:rPr>
              <a:t>main</a:t>
            </a:r>
            <a:endParaRPr lang="ru-RU" sz="5400" i="1" u="sng" dirty="0">
              <a:solidFill>
                <a:srgbClr val="FF000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79C1A7-8777-45CB-BF1E-C2796DDF4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04" t="33749" r="28439" b="25599"/>
          <a:stretch/>
        </p:blipFill>
        <p:spPr>
          <a:xfrm>
            <a:off x="0" y="1422400"/>
            <a:ext cx="10068558" cy="5435599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DDF9CD-73E7-4BCF-A16F-4AE706E6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59" y="2895600"/>
            <a:ext cx="11270141" cy="40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A50DF4-B851-428A-86D1-CC2E9F26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7" y="695954"/>
            <a:ext cx="11680565" cy="50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D021BA-1EE0-4E58-ACE7-6003E5CE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124354"/>
            <a:ext cx="9362177" cy="6437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F3CBE5-F677-4D6D-BB22-04D5F427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7" y="124354"/>
            <a:ext cx="11879573" cy="64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384BF1-C9C7-464A-989E-C549A8BE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2" y="120120"/>
            <a:ext cx="8149203" cy="28686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1524F2-1D5C-41D2-A1BF-EC20BEC88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" y="96306"/>
            <a:ext cx="8468255" cy="64397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FD867C-FE99-42CF-B6FD-431BF6098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92" y="96306"/>
            <a:ext cx="10946341" cy="64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89DF72-A2CA-470C-929D-D3B1403B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04" y="0"/>
            <a:ext cx="6026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052" r="22753" b="11707"/>
          <a:stretch/>
        </p:blipFill>
        <p:spPr>
          <a:xfrm>
            <a:off x="88793" y="258791"/>
            <a:ext cx="11164394" cy="51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06" t="9787" r="37361" b="11906"/>
          <a:stretch/>
        </p:blipFill>
        <p:spPr>
          <a:xfrm>
            <a:off x="2268746" y="0"/>
            <a:ext cx="6507809" cy="66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994" t="23847" r="24247" b="17692"/>
          <a:stretch/>
        </p:blipFill>
        <p:spPr>
          <a:xfrm>
            <a:off x="161186" y="396815"/>
            <a:ext cx="11711747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97665A9-C18F-49D8-A26B-B40C037F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7" y="2103437"/>
            <a:ext cx="10515600" cy="1325563"/>
          </a:xfrm>
        </p:spPr>
        <p:txBody>
          <a:bodyPr/>
          <a:lstStyle/>
          <a:p>
            <a:r>
              <a:rPr lang="ru-RU" dirty="0"/>
              <a:t>Познакомимся с работой функций на примере игры «Камень-ножницы-бумага»</a:t>
            </a:r>
          </a:p>
        </p:txBody>
      </p:sp>
    </p:spTree>
    <p:extLst>
      <p:ext uri="{BB962C8B-B14F-4D97-AF65-F5344CB8AC3E}">
        <p14:creationId xmlns:p14="http://schemas.microsoft.com/office/powerpoint/2010/main" val="40285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B9251319-DEB2-4D20-BD6A-BB4B1701B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466" y="56368"/>
            <a:ext cx="7655941" cy="6801632"/>
          </a:xfrm>
        </p:spPr>
      </p:pic>
    </p:spTree>
    <p:extLst>
      <p:ext uri="{BB962C8B-B14F-4D97-AF65-F5344CB8AC3E}">
        <p14:creationId xmlns:p14="http://schemas.microsoft.com/office/powerpoint/2010/main" val="25042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AB3DB-F8FE-4286-B240-6AC3AC9C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31" y="132715"/>
            <a:ext cx="7857067" cy="65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E2BD6F-E6D9-4806-A6EF-06810FC4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0"/>
            <a:ext cx="8562499" cy="39285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AA3565-803A-4A58-A858-D7C52909A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7" y="0"/>
            <a:ext cx="9976910" cy="56064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92DC0D-A41B-4DDF-B896-778CADA3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" y="-1"/>
            <a:ext cx="9160933" cy="629814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29728" y="879894"/>
            <a:ext cx="3174521" cy="448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2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AEFA52-215A-4544-A5FB-FA55BB93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41" y="53861"/>
            <a:ext cx="6363758" cy="67502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1DEB5-39D5-4189-AE43-3640F802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7" y="0"/>
            <a:ext cx="10620847" cy="67502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9863A-A99A-4198-AE41-163103EA9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" y="53861"/>
            <a:ext cx="10691431" cy="633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4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1CCD9B-1AF0-4C73-B2EF-C1CF0D21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8" y="194203"/>
            <a:ext cx="11276842" cy="61896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A5966E-3A0A-466D-BDE1-C653C6D9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48" y="104246"/>
            <a:ext cx="10635485" cy="67417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0662AC-4D65-4228-8487-8BE06E911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8" y="12047"/>
            <a:ext cx="11100664" cy="65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0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CC2CE4-F6A0-4E6C-B17F-F4563C58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" y="139699"/>
            <a:ext cx="7569200" cy="17002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345663-99DA-47C0-89B2-0040DB4D7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33" y="1624012"/>
            <a:ext cx="10949700" cy="47175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33C84A-5931-45AC-8521-D786C4FD2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99" y="1700873"/>
            <a:ext cx="11280601" cy="45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8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CF3607-69B9-47E9-8DB4-D908BE12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618"/>
            <a:ext cx="5596467" cy="25829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761DC6-A00E-480F-A4ED-09073CA3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467" y="1833885"/>
            <a:ext cx="8380941" cy="50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</Words>
  <Application>Microsoft Office PowerPoint</Application>
  <PresentationFormat>Широкоэкранный</PresentationFormat>
  <Paragraphs>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За пределами main</vt:lpstr>
      <vt:lpstr>Познакомимся с работой функций на примере игры «Камень-ножницы-бумага»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 пределами main</dc:title>
  <dc:creator>Преподаватель</dc:creator>
  <cp:lastModifiedBy>Татьяна Косыгина</cp:lastModifiedBy>
  <cp:revision>10</cp:revision>
  <dcterms:created xsi:type="dcterms:W3CDTF">2022-09-23T11:45:12Z</dcterms:created>
  <dcterms:modified xsi:type="dcterms:W3CDTF">2023-10-07T03:56:33Z</dcterms:modified>
</cp:coreProperties>
</file>