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78" y="29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923F103-BC34-4FE4-A40E-EDDEECFDA5D0}" type="datetimeFigureOut">
              <a:rPr lang="en-US" dirty="0"/>
              <a:pPr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Панорамная фотография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3A1CC3-2375-41D4-9E03-427CAF2A4C1A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16868-8199-4C2C-A5B1-63AEE139F88E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D9FF7F-6988-44CC-821B-644E70CD2F73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12C299-16B2-4475-990D-751901EACC14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Три колонк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E86839-B9D8-4651-8783-F325ECE74E65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Столбец с тремя рисункам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484F64-32F6-45C5-931F-ADC1662401D0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53086D93-FCAC-47E0-A2EE-787E62CA814C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CDA879A6-0FD0-4734-A311-86BFCA472E6E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C9CA7B-DFD4-44B5-8C60-D14B8CD1FB59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4E6425-0181-43F2-84FC-787E803FD2F8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DB8791-F1B0-41E7-B7FD-A781E65C4266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DD63B2-E120-4ED8-B27B-C685F510A5FE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18ACC-A947-437B-A130-35BD54FDF1E9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8D7E02-BCB8-4D50-A234-369438C08659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E86A4C-8E40-4F87-A4F0-01A0687C5742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E72C73-2D91-4E12-BA25-F0AA0C03599B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2BE451C3-0FF4-47C4-B829-773ADF60F88C}" type="datetimeFigureOut">
              <a:rPr lang="en-US" dirty="0"/>
              <a:t>9/19/2021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73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8" r:id="rId9"/>
    <p:sldLayoutId id="2147483667" r:id="rId10"/>
    <p:sldLayoutId id="2147483661" r:id="rId11"/>
    <p:sldLayoutId id="2147483672" r:id="rId12"/>
    <p:sldLayoutId id="2147483662" r:id="rId13"/>
    <p:sldLayoutId id="2147483669" r:id="rId14"/>
    <p:sldLayoutId id="2147483670" r:id="rId15"/>
    <p:sldLayoutId id="2147483658" r:id="rId16"/>
    <p:sldLayoutId id="2147483659" r:id="rId17"/>
  </p:sldLayoutIdLst>
  <p:hf sldNum="0" hdr="0" ftr="0" dt="0"/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49E90F9-6ED7-4076-9335-781C9454A07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15439" y="1009487"/>
            <a:ext cx="8825658" cy="2677648"/>
          </a:xfrm>
        </p:spPr>
        <p:txBody>
          <a:bodyPr/>
          <a:lstStyle/>
          <a:p>
            <a:r>
              <a:rPr lang="ru-RU" b="0" i="0" dirty="0">
                <a:solidFill>
                  <a:srgbClr val="E1E3E6"/>
                </a:solidFill>
                <a:effectLst/>
                <a:latin typeface="-apple-system"/>
              </a:rPr>
              <a:t>Эмуляторы для разработки Андроид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9A13763-69AE-4399-A895-4A65BE086F1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9721130" cy="861420"/>
          </a:xfrm>
        </p:spPr>
        <p:txBody>
          <a:bodyPr/>
          <a:lstStyle/>
          <a:p>
            <a:pPr algn="r"/>
            <a:r>
              <a:rPr lang="ru-RU" dirty="0"/>
              <a:t>Подготовил студент группы ис-1-19 </a:t>
            </a:r>
          </a:p>
          <a:p>
            <a:pPr algn="r"/>
            <a:r>
              <a:rPr lang="ru-RU" dirty="0" err="1"/>
              <a:t>улыбин</a:t>
            </a:r>
            <a:r>
              <a:rPr lang="ru-RU" dirty="0"/>
              <a:t> </a:t>
            </a:r>
            <a:r>
              <a:rPr lang="ru-RU" dirty="0" err="1"/>
              <a:t>артем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344552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FAEF28A3-012D-4640-B8B8-1EF6EAF723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F3B2F1C2-14D3-4A53-B329-323795BCF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194E879E-1515-4211-8F1B-B68A92B2C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F7137E7D-1F4E-498A-97D1-0E1FE6FC6F9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91375183-B6E5-43E0-B28F-39EC908385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267F36BD-A8AF-4304-A662-1007CC1748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15D9095F-2809-4A90-A032-250AC21C35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9027D7BF-C282-4477-A406-245C3F2652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AC3C43D8-426E-472E-A8E8-C41BF7A876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52DCAE0E-B8DE-4C42-A48F-FA0C8345A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59647F54-801D-44AB-8284-EDDFF77631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89EA2611-DCBA-4E97-A2B2-9A466E76BD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BBC615D1-6E12-40EF-915B-316CFDB550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794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B9797D36-DE1E-47CD-881A-6C1F582826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1962202-E9FB-401A-B248-8103882266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>
                <a:solidFill>
                  <a:srgbClr val="FFFFFF"/>
                </a:solidFill>
                <a:effectLst/>
              </a:rPr>
              <a:t>ANDROID STUDIO EMULATOR</a:t>
            </a:r>
            <a:br>
              <a:rPr lang="en-US">
                <a:solidFill>
                  <a:srgbClr val="FFFFFF"/>
                </a:solidFill>
              </a:rPr>
            </a:br>
            <a:endParaRPr lang="en-US">
              <a:solidFill>
                <a:srgbClr val="FFFFFF"/>
              </a:solidFill>
            </a:endParaRPr>
          </a:p>
        </p:txBody>
      </p:sp>
      <p:pic>
        <p:nvPicPr>
          <p:cNvPr id="1026" name="Picture 2" descr="Эмулятор для приложений Android | Visual Studio">
            <a:extLst>
              <a:ext uri="{FF2B5EF4-FFF2-40B4-BE49-F238E27FC236}">
                <a16:creationId xmlns:a16="http://schemas.microsoft.com/office/drawing/2014/main" id="{090D7B07-2B67-4411-B9AB-09DC4E1855A4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933" r="26640" b="2"/>
          <a:stretch/>
        </p:blipFill>
        <p:spPr bwMode="auto">
          <a:xfrm>
            <a:off x="6774511" y="480060"/>
            <a:ext cx="4929808" cy="5897880"/>
          </a:xfrm>
          <a:custGeom>
            <a:avLst/>
            <a:gdLst/>
            <a:ahLst/>
            <a:cxnLst/>
            <a:rect l="l" t="t" r="r" b="b"/>
            <a:pathLst>
              <a:path w="4929808" h="5897880">
                <a:moveTo>
                  <a:pt x="104535" y="0"/>
                </a:moveTo>
                <a:lnTo>
                  <a:pt x="2751151" y="0"/>
                </a:lnTo>
                <a:lnTo>
                  <a:pt x="4769032" y="0"/>
                </a:lnTo>
                <a:lnTo>
                  <a:pt x="4929808" y="0"/>
                </a:lnTo>
                <a:lnTo>
                  <a:pt x="4929808" y="5897880"/>
                </a:lnTo>
                <a:lnTo>
                  <a:pt x="4769032" y="5897880"/>
                </a:lnTo>
                <a:lnTo>
                  <a:pt x="2751151" y="5897880"/>
                </a:lnTo>
                <a:lnTo>
                  <a:pt x="0" y="5897880"/>
                </a:lnTo>
                <a:lnTo>
                  <a:pt x="0" y="5896985"/>
                </a:lnTo>
                <a:lnTo>
                  <a:pt x="103291" y="5896985"/>
                </a:lnTo>
                <a:lnTo>
                  <a:pt x="112340" y="5838313"/>
                </a:lnTo>
                <a:lnTo>
                  <a:pt x="123631" y="5762037"/>
                </a:lnTo>
                <a:lnTo>
                  <a:pt x="135550" y="5671232"/>
                </a:lnTo>
                <a:lnTo>
                  <a:pt x="149820" y="5563476"/>
                </a:lnTo>
                <a:lnTo>
                  <a:pt x="164875" y="5444219"/>
                </a:lnTo>
                <a:lnTo>
                  <a:pt x="180714" y="5309828"/>
                </a:lnTo>
                <a:lnTo>
                  <a:pt x="197494" y="5163329"/>
                </a:lnTo>
                <a:lnTo>
                  <a:pt x="214273" y="5004117"/>
                </a:lnTo>
                <a:lnTo>
                  <a:pt x="231367" y="4834615"/>
                </a:lnTo>
                <a:lnTo>
                  <a:pt x="247205" y="4651794"/>
                </a:lnTo>
                <a:lnTo>
                  <a:pt x="262417" y="4460498"/>
                </a:lnTo>
                <a:lnTo>
                  <a:pt x="276217" y="4258305"/>
                </a:lnTo>
                <a:lnTo>
                  <a:pt x="289390" y="4047637"/>
                </a:lnTo>
                <a:lnTo>
                  <a:pt x="301779" y="3827889"/>
                </a:lnTo>
                <a:lnTo>
                  <a:pt x="306170" y="3715291"/>
                </a:lnTo>
                <a:lnTo>
                  <a:pt x="311031" y="3600271"/>
                </a:lnTo>
                <a:lnTo>
                  <a:pt x="315579" y="3483435"/>
                </a:lnTo>
                <a:lnTo>
                  <a:pt x="318558" y="3365994"/>
                </a:lnTo>
                <a:lnTo>
                  <a:pt x="321224" y="3246131"/>
                </a:lnTo>
                <a:lnTo>
                  <a:pt x="324047" y="3125058"/>
                </a:lnTo>
                <a:lnTo>
                  <a:pt x="325929" y="3001563"/>
                </a:lnTo>
                <a:lnTo>
                  <a:pt x="325929" y="2876858"/>
                </a:lnTo>
                <a:lnTo>
                  <a:pt x="326870" y="2750941"/>
                </a:lnTo>
                <a:lnTo>
                  <a:pt x="325929" y="2623814"/>
                </a:lnTo>
                <a:lnTo>
                  <a:pt x="324047" y="2494871"/>
                </a:lnTo>
                <a:lnTo>
                  <a:pt x="322322" y="2365928"/>
                </a:lnTo>
                <a:lnTo>
                  <a:pt x="318558" y="2235169"/>
                </a:lnTo>
                <a:lnTo>
                  <a:pt x="314638" y="2103199"/>
                </a:lnTo>
                <a:lnTo>
                  <a:pt x="310090" y="1971229"/>
                </a:lnTo>
                <a:lnTo>
                  <a:pt x="303660" y="1838048"/>
                </a:lnTo>
                <a:lnTo>
                  <a:pt x="295976" y="1703656"/>
                </a:lnTo>
                <a:lnTo>
                  <a:pt x="288606" y="1568660"/>
                </a:lnTo>
                <a:lnTo>
                  <a:pt x="279197" y="1433663"/>
                </a:lnTo>
                <a:lnTo>
                  <a:pt x="267906" y="1296850"/>
                </a:lnTo>
                <a:lnTo>
                  <a:pt x="256615" y="1161853"/>
                </a:lnTo>
                <a:lnTo>
                  <a:pt x="243598" y="1024435"/>
                </a:lnTo>
                <a:lnTo>
                  <a:pt x="229328" y="886411"/>
                </a:lnTo>
                <a:lnTo>
                  <a:pt x="214273" y="750203"/>
                </a:lnTo>
                <a:lnTo>
                  <a:pt x="196709" y="612180"/>
                </a:lnTo>
                <a:lnTo>
                  <a:pt x="177891" y="474761"/>
                </a:lnTo>
                <a:lnTo>
                  <a:pt x="159229" y="336738"/>
                </a:lnTo>
                <a:lnTo>
                  <a:pt x="137432" y="199320"/>
                </a:lnTo>
                <a:lnTo>
                  <a:pt x="115163" y="62507"/>
                </a:lnTo>
                <a:close/>
              </a:path>
            </a:pathLst>
          </a:cu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Rectangle 89">
            <a:extLst>
              <a:ext uri="{FF2B5EF4-FFF2-40B4-BE49-F238E27FC236}">
                <a16:creationId xmlns:a16="http://schemas.microsoft.com/office/drawing/2014/main" id="{4A2FAF1F-F462-46AF-A9E6-CC93C4E2C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2" name="Oval 91">
            <a:extLst>
              <a:ext uri="{FF2B5EF4-FFF2-40B4-BE49-F238E27FC236}">
                <a16:creationId xmlns:a16="http://schemas.microsoft.com/office/drawing/2014/main" id="{7146BED8-BAE9-42C5-A3DD-7B946445DB8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15765FE8-B62F-41E4-A73C-74C91A8FD9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394ED6F-A5C3-4397-9381-331D0E94F6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  <a:effectLst/>
              </a:rPr>
              <a:t>Android Studio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IDE (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интегрированная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среда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)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Android,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которую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рекомендует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Google.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среде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большой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набор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средств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именно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Андроид</a:t>
            </a:r>
            <a:r>
              <a:rPr lang="en-US" sz="1500" dirty="0">
                <a:solidFill>
                  <a:srgbClr val="FFFFFF"/>
                </a:solidFill>
                <a:effectLst/>
              </a:rPr>
              <a:t>. И,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конечно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же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встроенный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чтобы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было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протестировать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разработанное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приложение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игру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точно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сказать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что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вряд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подойдет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тем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хочет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поиграть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игры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кому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нужен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обыкновенный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“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потребительский</a:t>
            </a:r>
            <a:r>
              <a:rPr lang="en-US" sz="1500" dirty="0">
                <a:solidFill>
                  <a:srgbClr val="FFFFFF"/>
                </a:solidFill>
                <a:effectLst/>
              </a:rPr>
              <a:t>”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Однако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разработчиков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настоящая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находка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мощная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бесплатная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среда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с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возможностью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тестирования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“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лету</a:t>
            </a:r>
            <a:r>
              <a:rPr lang="en-US" sz="1500" dirty="0">
                <a:solidFill>
                  <a:srgbClr val="FFFFFF"/>
                </a:solidFill>
                <a:effectLst/>
              </a:rPr>
              <a:t>”.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Установка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еще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головная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боль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зато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когда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установите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настроите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а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потом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разберетесь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всех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фичах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ничего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другого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вам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скорее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всего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потребуется</a:t>
            </a:r>
            <a:r>
              <a:rPr lang="en-US" sz="1500" dirty="0">
                <a:solidFill>
                  <a:srgbClr val="FFFFFF"/>
                </a:solidFill>
                <a:effectLst/>
              </a:rPr>
              <a:t>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408582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1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CDADB2-92C3-4883-9339-FCCCDEE0D9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896" y="145174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 dirty="0" err="1">
                <a:solidFill>
                  <a:srgbClr val="EBEBEB"/>
                </a:solidFill>
                <a:latin typeface="+mj-lt"/>
                <a:ea typeface="+mj-ea"/>
                <a:cs typeface="+mj-cs"/>
              </a:rPr>
              <a:t>BlueStacks</a:t>
            </a:r>
            <a:r>
              <a:rPr lang="en-US" b="0" i="0" kern="1200" dirty="0">
                <a:solidFill>
                  <a:srgbClr val="EBEBEB"/>
                </a:solidFill>
                <a:latin typeface="+mj-lt"/>
                <a:ea typeface="+mj-ea"/>
                <a:cs typeface="+mj-cs"/>
              </a:rPr>
              <a:t> 3</a:t>
            </a:r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8" name="Picture 2" descr="Скачать Bluestacks 3 на компьютер или ПК бесплатно">
            <a:extLst>
              <a:ext uri="{FF2B5EF4-FFF2-40B4-BE49-F238E27FC236}">
                <a16:creationId xmlns:a16="http://schemas.microsoft.com/office/drawing/2014/main" id="{F359FD94-DD6D-44C0-A94E-900FB5A4F7C0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23075" y="1366341"/>
            <a:ext cx="4125317" cy="4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Rectangle 33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5B1469D-D6EC-4F8C-A515-06A01B8762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2449" y="1696575"/>
            <a:ext cx="6477551" cy="453390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600" dirty="0" err="1">
                <a:solidFill>
                  <a:srgbClr val="FFFFFF"/>
                </a:solidFill>
                <a:effectLst/>
              </a:rPr>
              <a:t>Bluestacks</a:t>
            </a:r>
            <a:r>
              <a:rPr lang="en-US" sz="1600" dirty="0">
                <a:solidFill>
                  <a:srgbClr val="FFFFFF"/>
                </a:solidFill>
                <a:effectLst/>
              </a:rPr>
              <a:t> –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самая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популярная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программа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эмуляции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Android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компьютере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данным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разработчика</a:t>
            </a:r>
            <a:r>
              <a:rPr lang="en-US" sz="1600" dirty="0">
                <a:solidFill>
                  <a:srgbClr val="FFFFFF"/>
                </a:solidFill>
                <a:effectLst/>
              </a:rPr>
              <a:t>, в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месяц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Bluestacks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запускают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Андроид-приложения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более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миллиарда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раз</a:t>
            </a:r>
            <a:r>
              <a:rPr lang="en-US" sz="1600" dirty="0">
                <a:solidFill>
                  <a:srgbClr val="FFFFFF"/>
                </a:solidFill>
                <a:effectLst/>
              </a:rPr>
              <a:t>!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этого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несколько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причин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начала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упомянуть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что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версии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Windows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Mac.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Они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были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первыми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кто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сделал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хорошо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работающий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мультиплатформный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600" dirty="0">
                <a:solidFill>
                  <a:srgbClr val="FFFFFF"/>
                </a:solidFill>
                <a:effectLst/>
              </a:rPr>
              <a:t>. В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основном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BlueStacks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ориентирован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геймеров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Ранние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версии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были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слегка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раздутыми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сложными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Последняя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версия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(#3)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вышла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в 2017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году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отличается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от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предыдущих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тем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что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она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заметно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проще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быстрее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этом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она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позволяет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например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работать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в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мультизадачном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режиме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запускать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несколько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приложений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даже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запустить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одновременно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несколько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версий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одной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той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же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игры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Кроме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того</a:t>
            </a:r>
            <a:r>
              <a:rPr lang="en-US" sz="1600" dirty="0">
                <a:solidFill>
                  <a:srgbClr val="FFFFFF"/>
                </a:solidFill>
                <a:effectLst/>
              </a:rPr>
              <a:t>, в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приложении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поддерживается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назначение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горячих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клавиш</a:t>
            </a:r>
            <a:r>
              <a:rPr lang="en-US" sz="1600" dirty="0">
                <a:solidFill>
                  <a:srgbClr val="FFFFFF"/>
                </a:solidFill>
                <a:effectLst/>
              </a:rPr>
              <a:t> в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играх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Согласитесь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многих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игр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может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стать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очень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неплохим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бонусом</a:t>
            </a:r>
            <a:r>
              <a:rPr lang="en-US" sz="1600" dirty="0">
                <a:solidFill>
                  <a:srgbClr val="FFFFFF"/>
                </a:solidFill>
                <a:effectLst/>
              </a:rPr>
              <a:t>.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Хотя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Bluestacks</a:t>
            </a:r>
            <a:r>
              <a:rPr lang="en-US" sz="1600" dirty="0">
                <a:solidFill>
                  <a:srgbClr val="FFFFFF"/>
                </a:solidFill>
                <a:effectLst/>
              </a:rPr>
              <a:t> 3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заметно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шустрее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предыдущих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версий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он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все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же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остался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слишком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раздутым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перегруженным</a:t>
            </a:r>
            <a:r>
              <a:rPr lang="en-US" sz="1600" dirty="0">
                <a:solidFill>
                  <a:srgbClr val="FFFFFF"/>
                </a:solidFill>
                <a:effectLst/>
              </a:rPr>
              <a:t>,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если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сравнивать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его</a:t>
            </a:r>
            <a:r>
              <a:rPr lang="en-US" sz="1600" dirty="0">
                <a:solidFill>
                  <a:srgbClr val="FFFFFF"/>
                </a:solidFill>
                <a:effectLst/>
              </a:rPr>
              <a:t> с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тем</a:t>
            </a:r>
            <a:r>
              <a:rPr lang="en-US" sz="1600" dirty="0">
                <a:solidFill>
                  <a:srgbClr val="FFFFFF"/>
                </a:solidFill>
                <a:effectLst/>
              </a:rPr>
              <a:t>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же</a:t>
            </a:r>
            <a:r>
              <a:rPr lang="en-US" sz="1600" dirty="0">
                <a:solidFill>
                  <a:srgbClr val="FFFFFF"/>
                </a:solidFill>
                <a:effectLst/>
              </a:rPr>
              <a:t> Andy </a:t>
            </a:r>
            <a:r>
              <a:rPr lang="en-US" sz="1600" dirty="0" err="1">
                <a:solidFill>
                  <a:srgbClr val="FFFFFF"/>
                </a:solidFill>
                <a:effectLst/>
              </a:rPr>
              <a:t>или</a:t>
            </a:r>
            <a:r>
              <a:rPr lang="en-US" sz="1600" dirty="0">
                <a:solidFill>
                  <a:srgbClr val="FFFFFF"/>
                </a:solidFill>
                <a:effectLst/>
              </a:rPr>
              <a:t> Remix.</a:t>
            </a:r>
            <a:endParaRPr lang="en-US" sz="16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80866104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C8C7C41-0E67-4828-B73A-423616759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AMIDUOS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3074" name="Picture 2" descr="Amiduos - Download &amp;amp; Software Review">
            <a:extLst>
              <a:ext uri="{FF2B5EF4-FFF2-40B4-BE49-F238E27FC236}">
                <a16:creationId xmlns:a16="http://schemas.microsoft.com/office/drawing/2014/main" id="{7914C8E0-34E1-4C4F-B9D8-CC1C5053EC38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6" y="1375132"/>
            <a:ext cx="4125317" cy="4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3A56DDE-0156-4583-84D7-2B642208DB5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  <a:effectLst/>
              </a:rPr>
              <a:t>AMIDuOS</a:t>
            </a:r>
            <a:r>
              <a:rPr lang="en-US" sz="1500" dirty="0">
                <a:solidFill>
                  <a:srgbClr val="FFFFFF"/>
                </a:solidFill>
                <a:effectLst/>
              </a:rPr>
              <a:t>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относительно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свежий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Windows (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поддерживаются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Win 7, 8 и 10).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Версия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Андроида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быть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: Lollipop и Jelly Bean.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версия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с Jelly Bean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стоит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10$, а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версия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с Lollipop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стоит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15$.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вроде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единственная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разница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Хорошая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новость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заключается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что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единоразовые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а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ежемесячные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платежи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AMIDuOS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заточен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выполнение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различных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нужд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(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только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игр</a:t>
            </a:r>
            <a:r>
              <a:rPr lang="en-US" sz="1500" dirty="0">
                <a:solidFill>
                  <a:srgbClr val="FFFFFF"/>
                </a:solidFill>
                <a:effectLst/>
              </a:rPr>
              <a:t>).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главная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особенность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высокая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производительность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Поэтому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данный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будет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хорошим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выбором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офисных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домашних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нужд</a:t>
            </a:r>
            <a:r>
              <a:rPr lang="ru-RU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>
                <a:solidFill>
                  <a:srgbClr val="FFFFFF"/>
                </a:solidFill>
                <a:effectLst/>
              </a:rPr>
              <a:t>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каких-то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особенных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фич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игр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игры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идут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относительно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бодро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Разработчики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могут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использовать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AMIDuOS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каких-то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простых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тестов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более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сложной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эксплуатации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вряд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подойдет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454734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6634F98-B82E-46D6-B206-38A0AC48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ANDY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4098" name="Picture 2" descr="Andy Download (2021) Android Emulator for Windows - Goongloo">
            <a:extLst>
              <a:ext uri="{FF2B5EF4-FFF2-40B4-BE49-F238E27FC236}">
                <a16:creationId xmlns:a16="http://schemas.microsoft.com/office/drawing/2014/main" id="{8C515CF2-DE8B-44DD-86E8-DC599115C59D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6" y="1375132"/>
            <a:ext cx="4125317" cy="4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E8172F-B9BD-4AB9-B1D6-4B138ACF46C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 err="1">
                <a:solidFill>
                  <a:srgbClr val="FFFFFF"/>
                </a:solidFill>
                <a:effectLst/>
              </a:rPr>
              <a:t>Следующий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в</a:t>
            </a:r>
            <a:r>
              <a:rPr lang="ru-RU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списке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полностью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бесплатный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который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называется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Andy.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появился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достаточно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давно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момент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появления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был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полон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багов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различных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сюрпризов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Однако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с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тех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прошло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много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времени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а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разработчики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теряли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даром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: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сегодняшний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момент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багов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практически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а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сама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себе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представляет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себя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прекрасную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легковесную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альтернативу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таким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монструозным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эмуляторам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Bluestacks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Andy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можете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запустить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всю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гамму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Андроид-приложений</a:t>
            </a:r>
            <a:r>
              <a:rPr lang="en-US" sz="1500" dirty="0">
                <a:solidFill>
                  <a:srgbClr val="FFFFFF"/>
                </a:solidFill>
                <a:effectLst/>
              </a:rPr>
              <a:t>.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хотя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Andy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больше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ориентирован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неигровое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использование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нормально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поиграть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Как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крути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бесплатный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работает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хорошо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Кроме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, у Andy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существенный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плюс</a:t>
            </a:r>
            <a:r>
              <a:rPr lang="en-US" sz="1500" dirty="0">
                <a:solidFill>
                  <a:srgbClr val="FFFFFF"/>
                </a:solidFill>
                <a:effectLst/>
              </a:rPr>
              <a:t>: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приложения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запустить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под</a:t>
            </a:r>
            <a:r>
              <a:rPr lang="en-US" sz="1500" dirty="0">
                <a:solidFill>
                  <a:srgbClr val="FFFFFF"/>
                </a:solidFill>
                <a:effectLst/>
              </a:rPr>
              <a:t> root.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4459969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1" name="Group 70">
            <a:extLst>
              <a:ext uri="{FF2B5EF4-FFF2-40B4-BE49-F238E27FC236}">
                <a16:creationId xmlns:a16="http://schemas.microsoft.com/office/drawing/2014/main" id="{DDA34B8A-FA8D-4E16-AD72-7B60B1C258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6885D229-60DD-4D71-8181-10E781C149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73" name="Oval 72">
              <a:extLst>
                <a:ext uri="{FF2B5EF4-FFF2-40B4-BE49-F238E27FC236}">
                  <a16:creationId xmlns:a16="http://schemas.microsoft.com/office/drawing/2014/main" id="{0B0DAA45-BE66-4F0C-93A6-519D94107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F449A3D-A43B-4688-BD89-35734D0072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5" name="Oval 74">
              <a:extLst>
                <a:ext uri="{FF2B5EF4-FFF2-40B4-BE49-F238E27FC236}">
                  <a16:creationId xmlns:a16="http://schemas.microsoft.com/office/drawing/2014/main" id="{74E9975C-AF3D-48EF-B3F0-112A01A382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6" name="Oval 75">
              <a:extLst>
                <a:ext uri="{FF2B5EF4-FFF2-40B4-BE49-F238E27FC236}">
                  <a16:creationId xmlns:a16="http://schemas.microsoft.com/office/drawing/2014/main" id="{CF00A076-2FEA-40D1-8F85-84248179796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7" name="Oval 76">
              <a:extLst>
                <a:ext uri="{FF2B5EF4-FFF2-40B4-BE49-F238E27FC236}">
                  <a16:creationId xmlns:a16="http://schemas.microsoft.com/office/drawing/2014/main" id="{A2E68741-6133-4CAA-BF3C-F0E6CF40C5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8" name="Freeform 5">
              <a:extLst>
                <a:ext uri="{FF2B5EF4-FFF2-40B4-BE49-F238E27FC236}">
                  <a16:creationId xmlns:a16="http://schemas.microsoft.com/office/drawing/2014/main" id="{76C01C64-4A8B-42FC-93C5-2D6A3EBAB7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79" name="Freeform 5">
              <a:extLst>
                <a:ext uri="{FF2B5EF4-FFF2-40B4-BE49-F238E27FC236}">
                  <a16:creationId xmlns:a16="http://schemas.microsoft.com/office/drawing/2014/main" id="{D969AEA9-C1EE-45E1-9964-D9705492E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80" name="Freeform 5">
              <a:extLst>
                <a:ext uri="{FF2B5EF4-FFF2-40B4-BE49-F238E27FC236}">
                  <a16:creationId xmlns:a16="http://schemas.microsoft.com/office/drawing/2014/main" id="{4845E67D-4E5B-44B3-AB74-5E95C839E7A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82" name="Rectangle 81">
            <a:extLst>
              <a:ext uri="{FF2B5EF4-FFF2-40B4-BE49-F238E27FC236}">
                <a16:creationId xmlns:a16="http://schemas.microsoft.com/office/drawing/2014/main" id="{079CE317-680B-449C-A423-71C1FE069B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4" name="Rectangle 83">
            <a:extLst>
              <a:ext uri="{FF2B5EF4-FFF2-40B4-BE49-F238E27FC236}">
                <a16:creationId xmlns:a16="http://schemas.microsoft.com/office/drawing/2014/main" id="{38ABDB68-E3D5-448E-97D3-06FFEF6801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6" name="Freeform 5">
            <a:extLst>
              <a:ext uri="{FF2B5EF4-FFF2-40B4-BE49-F238E27FC236}">
                <a16:creationId xmlns:a16="http://schemas.microsoft.com/office/drawing/2014/main" id="{B8DD7FEB-D9F3-4F5B-982C-36B0664D02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5922489">
            <a:off x="5376762" y="1826078"/>
            <a:ext cx="3299407" cy="440924"/>
          </a:xfrm>
          <a:custGeom>
            <a:avLst/>
            <a:gdLst/>
            <a:ahLst/>
            <a:cxnLst/>
            <a:rect l="l" t="t" r="r" b="b"/>
            <a:pathLst>
              <a:path w="10000" h="5291">
                <a:moveTo>
                  <a:pt x="85" y="2532"/>
                </a:moveTo>
                <a:cubicBezTo>
                  <a:pt x="1736" y="3911"/>
                  <a:pt x="7524" y="5298"/>
                  <a:pt x="9958" y="5291"/>
                </a:cubicBezTo>
                <a:cubicBezTo>
                  <a:pt x="9989" y="1958"/>
                  <a:pt x="9969" y="3333"/>
                  <a:pt x="10000" y="0"/>
                </a:cubicBezTo>
                <a:lnTo>
                  <a:pt x="10000" y="0"/>
                </a:lnTo>
                <a:lnTo>
                  <a:pt x="9667" y="204"/>
                </a:lnTo>
                <a:lnTo>
                  <a:pt x="9334" y="400"/>
                </a:lnTo>
                <a:lnTo>
                  <a:pt x="9001" y="590"/>
                </a:lnTo>
                <a:lnTo>
                  <a:pt x="8667" y="753"/>
                </a:lnTo>
                <a:lnTo>
                  <a:pt x="8333" y="917"/>
                </a:lnTo>
                <a:lnTo>
                  <a:pt x="7999" y="1071"/>
                </a:lnTo>
                <a:lnTo>
                  <a:pt x="7669" y="1202"/>
                </a:lnTo>
                <a:lnTo>
                  <a:pt x="7333" y="1325"/>
                </a:lnTo>
                <a:lnTo>
                  <a:pt x="7000" y="1440"/>
                </a:lnTo>
                <a:lnTo>
                  <a:pt x="6673" y="1538"/>
                </a:lnTo>
                <a:lnTo>
                  <a:pt x="6340" y="1636"/>
                </a:lnTo>
                <a:lnTo>
                  <a:pt x="6013" y="1719"/>
                </a:lnTo>
                <a:lnTo>
                  <a:pt x="5686" y="1784"/>
                </a:lnTo>
                <a:lnTo>
                  <a:pt x="5359" y="1850"/>
                </a:lnTo>
                <a:lnTo>
                  <a:pt x="5036" y="1906"/>
                </a:lnTo>
                <a:lnTo>
                  <a:pt x="4717" y="1948"/>
                </a:lnTo>
                <a:lnTo>
                  <a:pt x="4396" y="1980"/>
                </a:lnTo>
                <a:lnTo>
                  <a:pt x="4079" y="2013"/>
                </a:lnTo>
                <a:lnTo>
                  <a:pt x="3766" y="2029"/>
                </a:lnTo>
                <a:lnTo>
                  <a:pt x="3454" y="2046"/>
                </a:lnTo>
                <a:lnTo>
                  <a:pt x="3145" y="2053"/>
                </a:lnTo>
                <a:lnTo>
                  <a:pt x="2839" y="2046"/>
                </a:lnTo>
                <a:lnTo>
                  <a:pt x="2537" y="2046"/>
                </a:lnTo>
                <a:lnTo>
                  <a:pt x="2238" y="2029"/>
                </a:lnTo>
                <a:lnTo>
                  <a:pt x="1943" y="2004"/>
                </a:lnTo>
                <a:lnTo>
                  <a:pt x="1653" y="1980"/>
                </a:lnTo>
                <a:lnTo>
                  <a:pt x="1368" y="1955"/>
                </a:lnTo>
                <a:lnTo>
                  <a:pt x="1085" y="1915"/>
                </a:lnTo>
                <a:lnTo>
                  <a:pt x="806" y="1873"/>
                </a:lnTo>
                <a:lnTo>
                  <a:pt x="533" y="1833"/>
                </a:lnTo>
                <a:lnTo>
                  <a:pt x="0" y="1726"/>
                </a:lnTo>
                <a:cubicBezTo>
                  <a:pt x="28" y="1995"/>
                  <a:pt x="57" y="2263"/>
                  <a:pt x="85" y="2532"/>
                </a:cubicBezTo>
                <a:close/>
              </a:path>
            </a:pathLst>
          </a:custGeom>
          <a:solidFill>
            <a:schemeClr val="tx1">
              <a:alpha val="20000"/>
            </a:schemeClr>
          </a:solidFill>
          <a:ln>
            <a:noFill/>
          </a:ln>
        </p:spPr>
      </p:sp>
      <p:sp>
        <p:nvSpPr>
          <p:cNvPr id="88" name="Freeform 5">
            <a:extLst>
              <a:ext uri="{FF2B5EF4-FFF2-40B4-BE49-F238E27FC236}">
                <a16:creationId xmlns:a16="http://schemas.microsoft.com/office/drawing/2014/main" id="{96BA11E4-0636-4FA9-A836-2A4FB17644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>
            <a:off x="0" y="1587"/>
            <a:ext cx="12192000" cy="6856413"/>
          </a:xfrm>
          <a:custGeom>
            <a:avLst/>
            <a:gdLst/>
            <a:ahLst/>
            <a:cxnLst/>
            <a:rect l="0" t="0" r="r" b="b"/>
            <a:pathLst>
              <a:path w="15356" h="8638">
                <a:moveTo>
                  <a:pt x="0" y="0"/>
                </a:moveTo>
                <a:lnTo>
                  <a:pt x="0" y="8638"/>
                </a:lnTo>
                <a:lnTo>
                  <a:pt x="15356" y="8638"/>
                </a:lnTo>
                <a:lnTo>
                  <a:pt x="15356" y="0"/>
                </a:lnTo>
                <a:lnTo>
                  <a:pt x="0" y="0"/>
                </a:lnTo>
                <a:close/>
                <a:moveTo>
                  <a:pt x="14748" y="8038"/>
                </a:moveTo>
                <a:lnTo>
                  <a:pt x="600" y="8038"/>
                </a:lnTo>
                <a:lnTo>
                  <a:pt x="600" y="592"/>
                </a:lnTo>
                <a:lnTo>
                  <a:pt x="14748" y="592"/>
                </a:lnTo>
                <a:lnTo>
                  <a:pt x="14748" y="8038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28E5C02-8A3B-4E71-9143-C7E7AA9795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9098" y="629265"/>
            <a:ext cx="6072776" cy="1622322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b="0" i="0" kern="1200">
                <a:solidFill>
                  <a:srgbClr val="EBEBEB"/>
                </a:solidFill>
                <a:effectLst/>
                <a:latin typeface="+mj-lt"/>
                <a:ea typeface="+mj-ea"/>
                <a:cs typeface="+mj-cs"/>
              </a:rPr>
              <a:t>REMIX OS PLAYER</a:t>
            </a:r>
            <a:endParaRPr lang="en-US" b="0" i="0" kern="1200">
              <a:solidFill>
                <a:srgbClr val="EBEBEB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90" name="Freeform: Shape 89">
            <a:extLst>
              <a:ext uri="{FF2B5EF4-FFF2-40B4-BE49-F238E27FC236}">
                <a16:creationId xmlns:a16="http://schemas.microsoft.com/office/drawing/2014/main" id="{5681882E-BDD0-4311-AF62-E801962852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">
          <a:xfrm rot="16200000">
            <a:off x="6290102" y="977273"/>
            <a:ext cx="6053670" cy="4903455"/>
          </a:xfrm>
          <a:custGeom>
            <a:avLst/>
            <a:gdLst>
              <a:gd name="connsiteX0" fmla="*/ 6053670 w 6053670"/>
              <a:gd name="connsiteY0" fmla="*/ 1098 h 4903455"/>
              <a:gd name="connsiteX1" fmla="*/ 6053670 w 6053670"/>
              <a:gd name="connsiteY1" fmla="*/ 424590 h 4903455"/>
              <a:gd name="connsiteX2" fmla="*/ 6053670 w 6053670"/>
              <a:gd name="connsiteY2" fmla="*/ 1254558 h 4903455"/>
              <a:gd name="connsiteX3" fmla="*/ 6053670 w 6053670"/>
              <a:gd name="connsiteY3" fmla="*/ 4903455 h 4903455"/>
              <a:gd name="connsiteX4" fmla="*/ 0 w 6053670"/>
              <a:gd name="connsiteY4" fmla="*/ 4903455 h 4903455"/>
              <a:gd name="connsiteX5" fmla="*/ 0 w 6053670"/>
              <a:gd name="connsiteY5" fmla="*/ 1249853 h 4903455"/>
              <a:gd name="connsiteX6" fmla="*/ 0 w 6053670"/>
              <a:gd name="connsiteY6" fmla="*/ 424590 h 4903455"/>
              <a:gd name="connsiteX7" fmla="*/ 0 w 6053670"/>
              <a:gd name="connsiteY7" fmla="*/ 0 h 4903455"/>
              <a:gd name="connsiteX8" fmla="*/ 35717 w 6053670"/>
              <a:gd name="connsiteY8" fmla="*/ 5488 h 4903455"/>
              <a:gd name="connsiteX9" fmla="*/ 140445 w 6053670"/>
              <a:gd name="connsiteY9" fmla="*/ 21641 h 4903455"/>
              <a:gd name="connsiteX10" fmla="*/ 216722 w 6053670"/>
              <a:gd name="connsiteY10" fmla="*/ 32932 h 4903455"/>
              <a:gd name="connsiteX11" fmla="*/ 307527 w 6053670"/>
              <a:gd name="connsiteY11" fmla="*/ 44850 h 4903455"/>
              <a:gd name="connsiteX12" fmla="*/ 415282 w 6053670"/>
              <a:gd name="connsiteY12" fmla="*/ 59121 h 4903455"/>
              <a:gd name="connsiteX13" fmla="*/ 534539 w 6053670"/>
              <a:gd name="connsiteY13" fmla="*/ 74175 h 4903455"/>
              <a:gd name="connsiteX14" fmla="*/ 668931 w 6053670"/>
              <a:gd name="connsiteY14" fmla="*/ 90014 h 4903455"/>
              <a:gd name="connsiteX15" fmla="*/ 815430 w 6053670"/>
              <a:gd name="connsiteY15" fmla="*/ 106794 h 4903455"/>
              <a:gd name="connsiteX16" fmla="*/ 974641 w 6053670"/>
              <a:gd name="connsiteY16" fmla="*/ 123574 h 4903455"/>
              <a:gd name="connsiteX17" fmla="*/ 1144144 w 6053670"/>
              <a:gd name="connsiteY17" fmla="*/ 140667 h 4903455"/>
              <a:gd name="connsiteX18" fmla="*/ 1326965 w 6053670"/>
              <a:gd name="connsiteY18" fmla="*/ 156506 h 4903455"/>
              <a:gd name="connsiteX19" fmla="*/ 1518261 w 6053670"/>
              <a:gd name="connsiteY19" fmla="*/ 171717 h 4903455"/>
              <a:gd name="connsiteX20" fmla="*/ 1720453 w 6053670"/>
              <a:gd name="connsiteY20" fmla="*/ 185518 h 4903455"/>
              <a:gd name="connsiteX21" fmla="*/ 1931121 w 6053670"/>
              <a:gd name="connsiteY21" fmla="*/ 198690 h 4903455"/>
              <a:gd name="connsiteX22" fmla="*/ 2150869 w 6053670"/>
              <a:gd name="connsiteY22" fmla="*/ 211079 h 4903455"/>
              <a:gd name="connsiteX23" fmla="*/ 2263467 w 6053670"/>
              <a:gd name="connsiteY23" fmla="*/ 215470 h 4903455"/>
              <a:gd name="connsiteX24" fmla="*/ 2378487 w 6053670"/>
              <a:gd name="connsiteY24" fmla="*/ 220332 h 4903455"/>
              <a:gd name="connsiteX25" fmla="*/ 2495323 w 6053670"/>
              <a:gd name="connsiteY25" fmla="*/ 224879 h 4903455"/>
              <a:gd name="connsiteX26" fmla="*/ 2612764 w 6053670"/>
              <a:gd name="connsiteY26" fmla="*/ 227859 h 4903455"/>
              <a:gd name="connsiteX27" fmla="*/ 2732627 w 6053670"/>
              <a:gd name="connsiteY27" fmla="*/ 230525 h 4903455"/>
              <a:gd name="connsiteX28" fmla="*/ 2853700 w 6053670"/>
              <a:gd name="connsiteY28" fmla="*/ 233348 h 4903455"/>
              <a:gd name="connsiteX29" fmla="*/ 2977195 w 6053670"/>
              <a:gd name="connsiteY29" fmla="*/ 235229 h 4903455"/>
              <a:gd name="connsiteX30" fmla="*/ 3101900 w 6053670"/>
              <a:gd name="connsiteY30" fmla="*/ 235229 h 4903455"/>
              <a:gd name="connsiteX31" fmla="*/ 3227817 w 6053670"/>
              <a:gd name="connsiteY31" fmla="*/ 236170 h 4903455"/>
              <a:gd name="connsiteX32" fmla="*/ 3354944 w 6053670"/>
              <a:gd name="connsiteY32" fmla="*/ 235229 h 4903455"/>
              <a:gd name="connsiteX33" fmla="*/ 3483887 w 6053670"/>
              <a:gd name="connsiteY33" fmla="*/ 233348 h 4903455"/>
              <a:gd name="connsiteX34" fmla="*/ 3612830 w 6053670"/>
              <a:gd name="connsiteY34" fmla="*/ 231623 h 4903455"/>
              <a:gd name="connsiteX35" fmla="*/ 3743589 w 6053670"/>
              <a:gd name="connsiteY35" fmla="*/ 227859 h 4903455"/>
              <a:gd name="connsiteX36" fmla="*/ 3875559 w 6053670"/>
              <a:gd name="connsiteY36" fmla="*/ 223938 h 4903455"/>
              <a:gd name="connsiteX37" fmla="*/ 4007529 w 6053670"/>
              <a:gd name="connsiteY37" fmla="*/ 219391 h 4903455"/>
              <a:gd name="connsiteX38" fmla="*/ 4140710 w 6053670"/>
              <a:gd name="connsiteY38" fmla="*/ 212961 h 4903455"/>
              <a:gd name="connsiteX39" fmla="*/ 4275102 w 6053670"/>
              <a:gd name="connsiteY39" fmla="*/ 205277 h 4903455"/>
              <a:gd name="connsiteX40" fmla="*/ 4410098 w 6053670"/>
              <a:gd name="connsiteY40" fmla="*/ 197907 h 4903455"/>
              <a:gd name="connsiteX41" fmla="*/ 4545096 w 6053670"/>
              <a:gd name="connsiteY41" fmla="*/ 188498 h 4903455"/>
              <a:gd name="connsiteX42" fmla="*/ 4681909 w 6053670"/>
              <a:gd name="connsiteY42" fmla="*/ 177207 h 4903455"/>
              <a:gd name="connsiteX43" fmla="*/ 4816905 w 6053670"/>
              <a:gd name="connsiteY43" fmla="*/ 165916 h 4903455"/>
              <a:gd name="connsiteX44" fmla="*/ 4954323 w 6053670"/>
              <a:gd name="connsiteY44" fmla="*/ 152899 h 4903455"/>
              <a:gd name="connsiteX45" fmla="*/ 5092347 w 6053670"/>
              <a:gd name="connsiteY45" fmla="*/ 138629 h 4903455"/>
              <a:gd name="connsiteX46" fmla="*/ 5228555 w 6053670"/>
              <a:gd name="connsiteY46" fmla="*/ 123574 h 4903455"/>
              <a:gd name="connsiteX47" fmla="*/ 5366578 w 6053670"/>
              <a:gd name="connsiteY47" fmla="*/ 106010 h 4903455"/>
              <a:gd name="connsiteX48" fmla="*/ 5503997 w 6053670"/>
              <a:gd name="connsiteY48" fmla="*/ 87192 h 4903455"/>
              <a:gd name="connsiteX49" fmla="*/ 5642020 w 6053670"/>
              <a:gd name="connsiteY49" fmla="*/ 68530 h 4903455"/>
              <a:gd name="connsiteX50" fmla="*/ 5779438 w 6053670"/>
              <a:gd name="connsiteY50" fmla="*/ 46733 h 4903455"/>
              <a:gd name="connsiteX51" fmla="*/ 5916251 w 6053670"/>
              <a:gd name="connsiteY51" fmla="*/ 24464 h 49034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6053670" h="4903455">
                <a:moveTo>
                  <a:pt x="6053670" y="1098"/>
                </a:moveTo>
                <a:lnTo>
                  <a:pt x="6053670" y="424590"/>
                </a:lnTo>
                <a:lnTo>
                  <a:pt x="6053670" y="1254558"/>
                </a:lnTo>
                <a:lnTo>
                  <a:pt x="6053670" y="4903455"/>
                </a:lnTo>
                <a:lnTo>
                  <a:pt x="0" y="4903455"/>
                </a:lnTo>
                <a:lnTo>
                  <a:pt x="0" y="1249853"/>
                </a:lnTo>
                <a:lnTo>
                  <a:pt x="0" y="424590"/>
                </a:lnTo>
                <a:lnTo>
                  <a:pt x="0" y="0"/>
                </a:lnTo>
                <a:lnTo>
                  <a:pt x="35717" y="5488"/>
                </a:lnTo>
                <a:lnTo>
                  <a:pt x="140445" y="21641"/>
                </a:lnTo>
                <a:lnTo>
                  <a:pt x="216722" y="32932"/>
                </a:lnTo>
                <a:lnTo>
                  <a:pt x="307527" y="44850"/>
                </a:lnTo>
                <a:lnTo>
                  <a:pt x="415282" y="59121"/>
                </a:lnTo>
                <a:lnTo>
                  <a:pt x="534539" y="74175"/>
                </a:lnTo>
                <a:lnTo>
                  <a:pt x="668931" y="90014"/>
                </a:lnTo>
                <a:lnTo>
                  <a:pt x="815430" y="106794"/>
                </a:lnTo>
                <a:lnTo>
                  <a:pt x="974641" y="123574"/>
                </a:lnTo>
                <a:lnTo>
                  <a:pt x="1144144" y="140667"/>
                </a:lnTo>
                <a:lnTo>
                  <a:pt x="1326965" y="156506"/>
                </a:lnTo>
                <a:lnTo>
                  <a:pt x="1518261" y="171717"/>
                </a:lnTo>
                <a:lnTo>
                  <a:pt x="1720453" y="185518"/>
                </a:lnTo>
                <a:lnTo>
                  <a:pt x="1931121" y="198690"/>
                </a:lnTo>
                <a:lnTo>
                  <a:pt x="2150869" y="211079"/>
                </a:lnTo>
                <a:lnTo>
                  <a:pt x="2263467" y="215470"/>
                </a:lnTo>
                <a:lnTo>
                  <a:pt x="2378487" y="220332"/>
                </a:lnTo>
                <a:lnTo>
                  <a:pt x="2495323" y="224879"/>
                </a:lnTo>
                <a:lnTo>
                  <a:pt x="2612764" y="227859"/>
                </a:lnTo>
                <a:lnTo>
                  <a:pt x="2732627" y="230525"/>
                </a:lnTo>
                <a:lnTo>
                  <a:pt x="2853700" y="233348"/>
                </a:lnTo>
                <a:lnTo>
                  <a:pt x="2977195" y="235229"/>
                </a:lnTo>
                <a:lnTo>
                  <a:pt x="3101900" y="235229"/>
                </a:lnTo>
                <a:lnTo>
                  <a:pt x="3227817" y="236170"/>
                </a:lnTo>
                <a:lnTo>
                  <a:pt x="3354944" y="235229"/>
                </a:lnTo>
                <a:lnTo>
                  <a:pt x="3483887" y="233348"/>
                </a:lnTo>
                <a:lnTo>
                  <a:pt x="3612830" y="231623"/>
                </a:lnTo>
                <a:lnTo>
                  <a:pt x="3743589" y="227859"/>
                </a:lnTo>
                <a:lnTo>
                  <a:pt x="3875559" y="223938"/>
                </a:lnTo>
                <a:lnTo>
                  <a:pt x="4007529" y="219391"/>
                </a:lnTo>
                <a:lnTo>
                  <a:pt x="4140710" y="212961"/>
                </a:lnTo>
                <a:lnTo>
                  <a:pt x="4275102" y="205277"/>
                </a:lnTo>
                <a:lnTo>
                  <a:pt x="4410098" y="197907"/>
                </a:lnTo>
                <a:lnTo>
                  <a:pt x="4545096" y="188498"/>
                </a:lnTo>
                <a:lnTo>
                  <a:pt x="4681909" y="177207"/>
                </a:lnTo>
                <a:lnTo>
                  <a:pt x="4816905" y="165916"/>
                </a:lnTo>
                <a:lnTo>
                  <a:pt x="4954323" y="152899"/>
                </a:lnTo>
                <a:lnTo>
                  <a:pt x="5092347" y="138629"/>
                </a:lnTo>
                <a:lnTo>
                  <a:pt x="5228555" y="123574"/>
                </a:lnTo>
                <a:lnTo>
                  <a:pt x="5366578" y="106010"/>
                </a:lnTo>
                <a:lnTo>
                  <a:pt x="5503997" y="87192"/>
                </a:lnTo>
                <a:lnTo>
                  <a:pt x="5642020" y="68530"/>
                </a:lnTo>
                <a:lnTo>
                  <a:pt x="5779438" y="46733"/>
                </a:lnTo>
                <a:lnTo>
                  <a:pt x="5916251" y="24464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</p:sp>
      <p:pic>
        <p:nvPicPr>
          <p:cNvPr id="5122" name="Picture 2" descr="Remix OS Player 1.0.110 для Windows - Скачать">
            <a:extLst>
              <a:ext uri="{FF2B5EF4-FFF2-40B4-BE49-F238E27FC236}">
                <a16:creationId xmlns:a16="http://schemas.microsoft.com/office/drawing/2014/main" id="{8D0B0D1B-F699-434B-8762-603CF72B9397}"/>
              </a:ext>
            </a:extLst>
          </p:cNvPr>
          <p:cNvPicPr>
            <a:picLocks noGrp="1" noChangeAspect="1" noChangeArrowheads="1"/>
          </p:cNvPicPr>
          <p:nvPr>
            <p:ph sz="half" idx="2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7418226" y="1375132"/>
            <a:ext cx="4125317" cy="4125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2" name="Rectangle 91">
            <a:extLst>
              <a:ext uri="{FF2B5EF4-FFF2-40B4-BE49-F238E27FC236}">
                <a16:creationId xmlns:a16="http://schemas.microsoft.com/office/drawing/2014/main" id="{EADD3260-4BDA-459B-A162-5E1B897E38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4" name="Oval 93">
            <a:extLst>
              <a:ext uri="{FF2B5EF4-FFF2-40B4-BE49-F238E27FC236}">
                <a16:creationId xmlns:a16="http://schemas.microsoft.com/office/drawing/2014/main" id="{283DA7DD-CA37-4ED7-8710-48E56B063B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667000"/>
            <a:ext cx="4191000" cy="41910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11000"/>
                </a:schemeClr>
              </a:gs>
              <a:gs pos="75000">
                <a:schemeClr val="accent5">
                  <a:alpha val="0"/>
                </a:schemeClr>
              </a:gs>
              <a:gs pos="36000">
                <a:schemeClr val="accent5">
                  <a:alpha val="1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6" name="Oval 95">
            <a:extLst>
              <a:ext uri="{FF2B5EF4-FFF2-40B4-BE49-F238E27FC236}">
                <a16:creationId xmlns:a16="http://schemas.microsoft.com/office/drawing/2014/main" id="{B92F2E3C-66CD-4DEB-BA14-2A5912B65A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895600"/>
            <a:ext cx="2362200" cy="2362200"/>
          </a:xfrm>
          <a:prstGeom prst="ellipse">
            <a:avLst/>
          </a:prstGeom>
          <a:gradFill flip="none" rotWithShape="1">
            <a:gsLst>
              <a:gs pos="0">
                <a:schemeClr val="accent5">
                  <a:alpha val="8000"/>
                </a:schemeClr>
              </a:gs>
              <a:gs pos="72000">
                <a:schemeClr val="accent5">
                  <a:alpha val="0"/>
                </a:schemeClr>
              </a:gs>
              <a:gs pos="36000">
                <a:schemeClr val="accent5">
                  <a:alpha val="8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2433A-38F8-48D4-922F-B412F4AEC4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39098" y="2418735"/>
            <a:ext cx="6072776" cy="3811740"/>
          </a:xfr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1500" dirty="0">
                <a:solidFill>
                  <a:srgbClr val="FFFFFF"/>
                </a:solidFill>
                <a:effectLst/>
              </a:rPr>
              <a:t>Remix OS Player (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разработка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компании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Jide</a:t>
            </a:r>
            <a:r>
              <a:rPr lang="en-US" sz="1500" dirty="0">
                <a:solidFill>
                  <a:srgbClr val="FFFFFF"/>
                </a:solidFill>
                <a:effectLst/>
              </a:rPr>
              <a:t>)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один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самых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новых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для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ПК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списке</a:t>
            </a:r>
            <a:r>
              <a:rPr lang="en-US" sz="1500" dirty="0">
                <a:solidFill>
                  <a:srgbClr val="FFFFFF"/>
                </a:solidFill>
                <a:effectLst/>
              </a:rPr>
              <a:t>.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единственный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эмулятор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данный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момент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который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работает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Андроиде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версии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Marshmallow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вместо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Lollipop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или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Kit Kat.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Процесс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установки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очень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прост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так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же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довольно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проста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использовании</a:t>
            </a:r>
            <a:r>
              <a:rPr lang="en-US" sz="1500" dirty="0">
                <a:solidFill>
                  <a:srgbClr val="FFFFFF"/>
                </a:solidFill>
                <a:effectLst/>
              </a:rPr>
              <a:t>.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основном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Remix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ориентирован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геймеров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Внутри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программы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есть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удобный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сайдбар</a:t>
            </a:r>
            <a:r>
              <a:rPr lang="en-US" sz="1500" dirty="0">
                <a:solidFill>
                  <a:srgbClr val="FFFFFF"/>
                </a:solidFill>
                <a:effectLst/>
              </a:rPr>
              <a:t>, в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котором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можно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изменить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настройки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эмуляции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Из-за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что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программа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относительно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свежая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бесплатная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разработчики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продолжают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отлавливать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некоторые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баги</a:t>
            </a:r>
            <a:r>
              <a:rPr lang="en-US" sz="1500" dirty="0">
                <a:solidFill>
                  <a:srgbClr val="FFFFFF"/>
                </a:solidFill>
                <a:effectLst/>
              </a:rPr>
              <a:t>.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всем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при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этом</a:t>
            </a:r>
            <a:r>
              <a:rPr lang="en-US" sz="1500" dirty="0">
                <a:solidFill>
                  <a:srgbClr val="FFFFFF"/>
                </a:solidFill>
                <a:effectLst/>
              </a:rPr>
              <a:t>, Remix –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лучше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многих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из</a:t>
            </a:r>
            <a:r>
              <a:rPr lang="ru-RU" sz="1500">
                <a:solidFill>
                  <a:srgbClr val="FFFFFF"/>
                </a:solidFill>
              </a:rPr>
              <a:t> </a:t>
            </a:r>
            <a:r>
              <a:rPr lang="en-US" sz="1500">
                <a:solidFill>
                  <a:srgbClr val="FFFFFF"/>
                </a:solidFill>
                <a:effectLst/>
              </a:rPr>
              <a:t>списка</a:t>
            </a:r>
            <a:r>
              <a:rPr lang="en-US" sz="1500" dirty="0">
                <a:solidFill>
                  <a:srgbClr val="FFFFFF"/>
                </a:solidFill>
                <a:effectLst/>
              </a:rPr>
              <a:t>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работает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относительно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хорошо</a:t>
            </a:r>
            <a:r>
              <a:rPr lang="en-US" sz="1500" dirty="0">
                <a:solidFill>
                  <a:srgbClr val="FFFFFF"/>
                </a:solidFill>
                <a:effectLst/>
              </a:rPr>
              <a:t>. И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кроме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того</a:t>
            </a:r>
            <a:r>
              <a:rPr lang="en-US" sz="1500" dirty="0">
                <a:solidFill>
                  <a:srgbClr val="FFFFFF"/>
                </a:solidFill>
                <a:effectLst/>
              </a:rPr>
              <a:t>,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он</a:t>
            </a:r>
            <a:r>
              <a:rPr lang="en-US" sz="1500" dirty="0">
                <a:solidFill>
                  <a:srgbClr val="FFFFFF"/>
                </a:solidFill>
                <a:effectLst/>
              </a:rPr>
              <a:t> </a:t>
            </a:r>
            <a:r>
              <a:rPr lang="en-US" sz="1500" dirty="0" err="1">
                <a:solidFill>
                  <a:srgbClr val="FFFFFF"/>
                </a:solidFill>
                <a:effectLst/>
              </a:rPr>
              <a:t>бесплатен</a:t>
            </a:r>
            <a:r>
              <a:rPr lang="en-US" sz="1500" dirty="0">
                <a:solidFill>
                  <a:srgbClr val="FFFFFF"/>
                </a:solidFill>
                <a:effectLst/>
              </a:rPr>
              <a:t>.</a:t>
            </a:r>
            <a:endParaRPr lang="en-US" sz="1500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27351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Совет директоров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Ион (конференц-зал)</Template>
  <TotalTime>18</TotalTime>
  <Words>690</Words>
  <Application>Microsoft Office PowerPoint</Application>
  <PresentationFormat>Широкоэкранный</PresentationFormat>
  <Paragraphs>13</Paragraphs>
  <Slides>6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6</vt:i4>
      </vt:variant>
    </vt:vector>
  </HeadingPairs>
  <TitlesOfParts>
    <vt:vector size="11" baseType="lpstr">
      <vt:lpstr>-apple-system</vt:lpstr>
      <vt:lpstr>Arial</vt:lpstr>
      <vt:lpstr>Century Gothic</vt:lpstr>
      <vt:lpstr>Wingdings 3</vt:lpstr>
      <vt:lpstr>Совет директоров</vt:lpstr>
      <vt:lpstr>Эмуляторы для разработки Андроид</vt:lpstr>
      <vt:lpstr>ANDROID STUDIO EMULATOR </vt:lpstr>
      <vt:lpstr>BlueStacks 3</vt:lpstr>
      <vt:lpstr>AMIDUOS</vt:lpstr>
      <vt:lpstr>ANDY</vt:lpstr>
      <vt:lpstr>REMIX OS PLAYER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Артём Улыбин</dc:creator>
  <cp:lastModifiedBy>Артём Улыбин</cp:lastModifiedBy>
  <cp:revision>2</cp:revision>
  <dcterms:created xsi:type="dcterms:W3CDTF">2021-09-19T08:45:52Z</dcterms:created>
  <dcterms:modified xsi:type="dcterms:W3CDTF">2021-09-19T09:04:00Z</dcterms:modified>
</cp:coreProperties>
</file>