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Lone </a:t>
            </a:r>
            <a:r>
              <a:rPr lang="en-SG" dirty="0" smtClean="0"/>
              <a:t>Spectre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376362"/>
          </a:xfrm>
        </p:spPr>
        <p:txBody>
          <a:bodyPr/>
          <a:lstStyle/>
          <a:p>
            <a:r>
              <a:rPr lang="en-SG" dirty="0"/>
              <a:t> DM2294 Prototype Game </a:t>
            </a:r>
            <a:r>
              <a:rPr lang="en-SG" dirty="0" smtClean="0"/>
              <a:t>Project</a:t>
            </a:r>
          </a:p>
          <a:p>
            <a:endParaRPr lang="en-S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64124" y="5712619"/>
            <a:ext cx="8791575" cy="1376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Team: </a:t>
            </a:r>
            <a:r>
              <a:rPr lang="en-US" dirty="0" smtClean="0"/>
              <a:t>K4</a:t>
            </a:r>
          </a:p>
          <a:p>
            <a:r>
              <a:rPr lang="en-US" dirty="0" err="1" smtClean="0"/>
              <a:t>Kah</a:t>
            </a:r>
            <a:r>
              <a:rPr lang="en-US" dirty="0" smtClean="0"/>
              <a:t> Wei(</a:t>
            </a:r>
            <a:r>
              <a:rPr lang="en-US" dirty="0" err="1" smtClean="0"/>
              <a:t>Tng</a:t>
            </a:r>
            <a:r>
              <a:rPr lang="en-US" dirty="0" smtClean="0"/>
              <a:t>) | </a:t>
            </a:r>
            <a:r>
              <a:rPr lang="en-US" dirty="0" err="1" smtClean="0"/>
              <a:t>Koh</a:t>
            </a:r>
            <a:r>
              <a:rPr lang="en-US" dirty="0" smtClean="0"/>
              <a:t> fang Shu | Kin </a:t>
            </a:r>
            <a:r>
              <a:rPr lang="en-US" dirty="0" err="1" smtClean="0"/>
              <a:t>Lek</a:t>
            </a:r>
            <a:r>
              <a:rPr lang="en-US" dirty="0" smtClean="0"/>
              <a:t> (tan) | </a:t>
            </a:r>
            <a:r>
              <a:rPr lang="en-US" dirty="0" err="1" smtClean="0"/>
              <a:t>koh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LIn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34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Fang </a:t>
            </a:r>
            <a:r>
              <a:rPr lang="en-US" dirty="0" err="1" smtClean="0"/>
              <a:t>shu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6972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:</a:t>
            </a:r>
          </a:p>
          <a:p>
            <a:pPr lvl="1"/>
            <a:r>
              <a:rPr lang="en-US" dirty="0" smtClean="0"/>
              <a:t>Skills :  </a:t>
            </a:r>
          </a:p>
          <a:p>
            <a:pPr lvl="2"/>
            <a:r>
              <a:rPr lang="en-US" dirty="0" smtClean="0"/>
              <a:t>Spectral Dive</a:t>
            </a:r>
          </a:p>
          <a:p>
            <a:pPr lvl="2"/>
            <a:r>
              <a:rPr lang="en-US" dirty="0" smtClean="0"/>
              <a:t>Spectral Jump</a:t>
            </a:r>
          </a:p>
          <a:p>
            <a:pPr lvl="1"/>
            <a:r>
              <a:rPr lang="en-US" dirty="0" smtClean="0"/>
              <a:t>Movement:</a:t>
            </a:r>
          </a:p>
          <a:p>
            <a:pPr lvl="2"/>
            <a:r>
              <a:rPr lang="en-US" dirty="0" smtClean="0"/>
              <a:t>Tile based movement</a:t>
            </a:r>
          </a:p>
          <a:p>
            <a:pPr lvl="2"/>
            <a:r>
              <a:rPr lang="en-US" dirty="0" smtClean="0"/>
              <a:t>Tile map collision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5611" y="2238374"/>
            <a:ext cx="5511799" cy="38830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Menu :</a:t>
            </a:r>
          </a:p>
          <a:p>
            <a:pPr lvl="1"/>
            <a:r>
              <a:rPr lang="en-US" dirty="0" smtClean="0"/>
              <a:t>Changing between menu</a:t>
            </a:r>
          </a:p>
          <a:p>
            <a:pPr lvl="1"/>
            <a:r>
              <a:rPr lang="en-US" dirty="0" smtClean="0"/>
              <a:t>Button reaction</a:t>
            </a:r>
          </a:p>
          <a:p>
            <a:pPr marL="0" indent="0">
              <a:buNone/>
            </a:pPr>
            <a:r>
              <a:rPr lang="en-US" dirty="0" smtClean="0"/>
              <a:t>HUD :</a:t>
            </a:r>
          </a:p>
          <a:p>
            <a:pPr lvl="1"/>
            <a:r>
              <a:rPr lang="en-US" dirty="0" smtClean="0"/>
              <a:t>Display of skill icons</a:t>
            </a:r>
          </a:p>
          <a:p>
            <a:pPr lvl="1"/>
            <a:r>
              <a:rPr lang="en-US" dirty="0" smtClean="0"/>
              <a:t>Cool-down effect for icons</a:t>
            </a:r>
          </a:p>
          <a:p>
            <a:pPr lvl="1"/>
            <a:r>
              <a:rPr lang="en-US" dirty="0" smtClean="0"/>
              <a:t>Display when completing an objective</a:t>
            </a:r>
          </a:p>
          <a:p>
            <a:pPr lvl="1"/>
            <a:r>
              <a:rPr lang="en-US" dirty="0" smtClean="0"/>
              <a:t>Showing response when able to do an action</a:t>
            </a:r>
          </a:p>
          <a:p>
            <a:pPr lvl="1"/>
            <a:r>
              <a:rPr lang="en-US" dirty="0" smtClean="0"/>
              <a:t>Objective instructions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246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754688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Tile map:</a:t>
            </a:r>
          </a:p>
          <a:p>
            <a:pPr lvl="1"/>
            <a:r>
              <a:rPr lang="en-US" dirty="0" smtClean="0"/>
              <a:t>Tile property system</a:t>
            </a:r>
          </a:p>
          <a:p>
            <a:pPr lvl="1"/>
            <a:r>
              <a:rPr lang="en-US" dirty="0" smtClean="0"/>
              <a:t>Smooth scrolling </a:t>
            </a:r>
          </a:p>
          <a:p>
            <a:pPr marL="0" indent="0">
              <a:buNone/>
            </a:pPr>
            <a:r>
              <a:rPr lang="en-US" dirty="0" smtClean="0"/>
              <a:t>Global Alert system</a:t>
            </a:r>
          </a:p>
          <a:p>
            <a:pPr marL="0" indent="0">
              <a:buNone/>
            </a:pPr>
            <a:r>
              <a:rPr lang="en-US" dirty="0" smtClean="0"/>
              <a:t>In-game surveillance camera system: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Camera View box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S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Fang </a:t>
            </a:r>
            <a:r>
              <a:rPr lang="en-US" dirty="0" err="1" smtClean="0"/>
              <a:t>shu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2" y="2249487"/>
            <a:ext cx="57546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Objective Extraction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View Change when in Shadow mode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6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 </a:t>
            </a:r>
            <a:r>
              <a:rPr lang="en-US" dirty="0" err="1" smtClean="0"/>
              <a:t>lek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Sprite Sheet</a:t>
            </a:r>
          </a:p>
          <a:p>
            <a:pPr marL="0" indent="0">
              <a:buNone/>
            </a:pPr>
            <a:r>
              <a:rPr lang="en-US" dirty="0" smtClean="0"/>
              <a:t>Enemy Class:</a:t>
            </a:r>
          </a:p>
          <a:p>
            <a:pPr lvl="1"/>
            <a:r>
              <a:rPr lang="en-US" dirty="0" smtClean="0"/>
              <a:t>Changing of Sprite Animation</a:t>
            </a:r>
          </a:p>
          <a:p>
            <a:pPr lvl="1"/>
            <a:r>
              <a:rPr lang="en-US" dirty="0" smtClean="0"/>
              <a:t>Enemy Scan mode</a:t>
            </a:r>
          </a:p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Objective Collect</a:t>
            </a:r>
          </a:p>
          <a:p>
            <a:pPr lvl="1"/>
            <a:r>
              <a:rPr lang="en-US" dirty="0" smtClean="0"/>
              <a:t>Objective Set bomb</a:t>
            </a:r>
          </a:p>
          <a:p>
            <a:pPr lvl="1"/>
            <a:r>
              <a:rPr lang="en-US" dirty="0" smtClean="0"/>
              <a:t>Objective Defuse bomb</a:t>
            </a:r>
          </a:p>
          <a:p>
            <a:pPr lvl="1"/>
            <a:r>
              <a:rPr lang="en-US" dirty="0" smtClean="0"/>
              <a:t>Objective Assassinate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09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Lin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9900"/>
            <a:ext cx="5360987" cy="4267201"/>
          </a:xfrm>
        </p:spPr>
        <p:txBody>
          <a:bodyPr>
            <a:normAutofit/>
          </a:bodyPr>
          <a:lstStyle/>
          <a:p>
            <a:r>
              <a:rPr lang="en-US" dirty="0" smtClean="0"/>
              <a:t>Enemy class : </a:t>
            </a:r>
          </a:p>
          <a:p>
            <a:pPr lvl="1"/>
            <a:r>
              <a:rPr lang="en-US" dirty="0" smtClean="0"/>
              <a:t>Changing of view according to alert level</a:t>
            </a:r>
          </a:p>
          <a:p>
            <a:pPr lvl="1"/>
            <a:r>
              <a:rPr lang="en-US" dirty="0" smtClean="0"/>
              <a:t>Movement and tile map collision</a:t>
            </a:r>
          </a:p>
          <a:p>
            <a:pPr lvl="1"/>
            <a:r>
              <a:rPr lang="en-US" dirty="0" smtClean="0"/>
              <a:t>Changing in behavior</a:t>
            </a:r>
          </a:p>
          <a:p>
            <a:pPr lvl="1"/>
            <a:r>
              <a:rPr lang="en-US" dirty="0" smtClean="0"/>
              <a:t>Alert system</a:t>
            </a:r>
          </a:p>
          <a:p>
            <a:pPr lvl="1"/>
            <a:r>
              <a:rPr lang="en-US" dirty="0" smtClean="0"/>
              <a:t>States: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 smtClean="0"/>
              <a:t>Patrol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 smtClean="0"/>
              <a:t>Spotted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 smtClean="0"/>
              <a:t>Posses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dirty="0" smtClean="0"/>
              <a:t>Attack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7613" y="1739899"/>
            <a:ext cx="5360987" cy="426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Enemy class : </a:t>
            </a:r>
          </a:p>
          <a:p>
            <a:pPr lvl="1"/>
            <a:r>
              <a:rPr lang="en-US" smtClean="0"/>
              <a:t>Changing of view according to alert level</a:t>
            </a:r>
          </a:p>
          <a:p>
            <a:pPr lvl="1"/>
            <a:r>
              <a:rPr lang="en-US" smtClean="0"/>
              <a:t>Movement and tile map collision</a:t>
            </a:r>
          </a:p>
          <a:p>
            <a:pPr lvl="1"/>
            <a:r>
              <a:rPr lang="en-US" smtClean="0"/>
              <a:t>Changing in behavior</a:t>
            </a:r>
          </a:p>
          <a:p>
            <a:pPr lvl="1"/>
            <a:r>
              <a:rPr lang="en-US" smtClean="0"/>
              <a:t>Alert system</a:t>
            </a:r>
          </a:p>
          <a:p>
            <a:pPr lvl="1"/>
            <a:r>
              <a:rPr lang="en-US" smtClean="0"/>
              <a:t>States: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Patrol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Spotted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Posses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mtClean="0"/>
              <a:t>Attack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9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Kah</a:t>
            </a:r>
            <a:r>
              <a:rPr lang="en-US" dirty="0" smtClean="0"/>
              <a:t> </a:t>
            </a:r>
            <a:r>
              <a:rPr lang="en-US" dirty="0" err="1" smtClean="0"/>
              <a:t>wei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8529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190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Lone Spectre </vt:lpstr>
      <vt:lpstr>Fang shu</vt:lpstr>
      <vt:lpstr>Fang shu</vt:lpstr>
      <vt:lpstr>Kin lek</vt:lpstr>
      <vt:lpstr>Tim Lin</vt:lpstr>
      <vt:lpstr>Kah wei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Lone Spectre </dc:title>
  <dc:creator>tim lin</dc:creator>
  <cp:lastModifiedBy>tim lin</cp:lastModifiedBy>
  <cp:revision>7</cp:revision>
  <dcterms:created xsi:type="dcterms:W3CDTF">2015-09-02T16:21:48Z</dcterms:created>
  <dcterms:modified xsi:type="dcterms:W3CDTF">2015-09-02T17:19:28Z</dcterms:modified>
</cp:coreProperties>
</file>