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8F19-EFBE-99C7-E78E-9E40B0CDE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B18B3-86AA-D087-B8BB-5EC2C37BC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CE6F-3C72-7B97-88FB-102CBD6A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44BF-A367-185A-1893-1DD81672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8DC3-2070-6E80-4DFF-FCDCDC3E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1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3DD5-0E98-D533-969C-16EDE5D2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7F302-41A2-1B7A-D69C-FF5D31C0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4BE3-8051-DEDE-4E4D-0DEB57A2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D66EB-9182-BF47-20A6-221602E8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4EA63-CDDD-80EB-3530-63C02931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8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E695E-B9FA-4C85-B98B-92ABDF65A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013D2-0C57-8CEC-7DA0-E1522E186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0171-8786-FB7C-B869-02BFD547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351A-9842-1B61-8D28-73506856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EBA5-B558-D887-6829-54DBA58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99E-6C5E-AB99-F438-E0916903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30EC-F23C-E720-7864-67906B42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38D3-71B2-F89A-5A37-C167DF3A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D39B-B653-052B-803C-6F75676E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EB4E-8FF6-276E-220F-E3391AEC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7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BA42-D509-AAEE-32DB-D5C09A33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FC751-DE28-0A2F-4180-4361DC97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A977-7480-6489-93DF-44EF90D2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CDAE-B6E4-F711-7B49-0309FE00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AB6E-E812-4C2C-97BB-F15E8320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9F02-0823-4B02-B617-52561371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A9AD-3A0B-3853-E59E-4098EE126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EB5BB-2203-4658-7303-B95E1E95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BE7B-B456-9659-E646-CAC8B28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13EBE-587E-CB10-4E5F-78FE029F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1277-F047-A5C2-C1C0-DCE2353B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786F-43AF-AD0C-3041-407293E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3142-44E1-055A-1000-83C63690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3CEA9-1866-02E4-3A78-B6814F6D1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8ACCD-4C92-0946-99E2-8CA008EB8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C3D29-21E9-C5C8-5A23-784FCC1FE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8DB5A-04B3-B451-C904-D35F25B3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C6435-54DE-193C-F171-916DF6DB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D19E7-3E09-5F45-96AF-96E1F102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2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0507-1C20-7D04-2656-2D406B64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475E5-32A3-DEF9-72E7-B2521ABB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259AB-6D7A-4ABA-FDA7-2C43080C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356BA-C016-A2BF-89D6-44241A50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9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390A9-33B9-5E07-B2A2-A87B1D8E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6E665-6A62-73D7-038A-DAC25C1C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7E2B3-9A87-DBBC-EA3A-2C40DDA4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9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EB66-9D7B-A45D-3BBA-9F600096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FDAC-EAA9-8ABE-2B17-10B139DA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38F74-865E-C4DE-A481-2C6E53DC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ED72-E2D3-01CE-05DE-9AD7DC4A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65FD2-3AE0-38A2-3E58-2BFD999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CF681-28E1-FC0F-3AA3-5027ECED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5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EFD1-9E18-99AB-6244-B3739AF4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E54ED-086F-71B9-D716-A2A98ACC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FDEFB-23C3-5B86-F363-1CE9D389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E79F-CC58-9B61-C699-7A16830E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E4AE9-F545-43EE-434A-AE22F4A3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42CA-6489-9B5C-E0AA-F6344509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F3D-AE32-883A-456F-E3E9ACAE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CE20-DAD1-B763-88C7-F4BA5354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E81A-A7E2-1FFB-5EE9-9DFE0B07B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B63F-F25B-48D0-9DE0-81ABFB8BCA93}" type="datetimeFigureOut">
              <a:rPr lang="en-GB" smtClean="0"/>
              <a:t>11/02/2024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AAD6-2772-ADEE-0410-85C1F1425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2A25-4D45-522E-1185-491CD84EE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7F37-3FB6-461B-B85C-A71EDE6E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58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45914D-497D-2C6C-ED96-9593CC04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809DA-DF9D-ED3C-9F49-A379C953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62674-63FD-C7B1-CB75-2117670F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11C55-B36B-462E-CB69-A2521956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5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0EF82-8F63-E797-ED03-AF83C684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33C14-7ED7-79DC-17E6-EFB7D335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1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A5DE5-B2DA-63D3-B19C-65EE351B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417D9-D0DC-11BB-0953-E635B44B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Jebson</dc:creator>
  <cp:lastModifiedBy>Pamela Jebson</cp:lastModifiedBy>
  <cp:revision>1</cp:revision>
  <dcterms:created xsi:type="dcterms:W3CDTF">2024-02-11T21:07:47Z</dcterms:created>
  <dcterms:modified xsi:type="dcterms:W3CDTF">2024-02-11T21:08:18Z</dcterms:modified>
</cp:coreProperties>
</file>