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8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77" r:id="rId18"/>
    <p:sldId id="269" r:id="rId19"/>
    <p:sldId id="270" r:id="rId20"/>
    <p:sldId id="271" r:id="rId21"/>
    <p:sldId id="272" r:id="rId22"/>
    <p:sldId id="27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5A5A5A"/>
    <a:srgbClr val="1D1D1D"/>
    <a:srgbClr val="1E1E1E"/>
    <a:srgbClr val="505050"/>
    <a:srgbClr val="24242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550F-A50A-CAA3-4EC6-AD1A7E97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1C65-0CCF-1272-5429-F7ECDFF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58AB-A002-0E00-980A-14FF2FE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BA82-33EE-6268-D0DB-B487FF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B80F-D403-AFBE-3E11-AD28052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4F-1208-9A34-E95B-F1157F9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E720-CDDC-14C6-54DF-A9010E7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AFD2-6275-2081-C7F9-C2CE9C3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E09E-E0E2-9D19-FF7D-671B130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A081-61DD-7675-F811-E3EAA90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58B9-FF1A-9A0D-25B9-084CFC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68E3-1DBE-3E4B-B22A-DCB02478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66A8-8909-3F29-A7E0-498E04C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869-39BA-8CBE-4DAF-587D873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D75-D4F0-2781-D2D8-5247697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85EB-0CB9-113D-AF86-9FB312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664-572E-3F8A-990F-37ECB0A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92F0-8A71-A6F1-17E5-2D926A8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ABEA-E9B4-1295-7D40-D641CCA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03E-0CF0-F722-EE52-E53345F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914-5412-0B3A-BE93-C242067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4AE-9284-2F12-FCF5-B044414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FC2F-D896-B441-31EA-AF931BD9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46D6-956F-268A-1614-99D4962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1099-ED1C-53DF-CFD2-C73821E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5F-D4F3-7755-2980-8EBCE96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3C-C1C0-ED78-1178-F28C64EC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049E-2EF7-4037-8513-5F946DAE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20D-2EB8-2DA8-A023-DEBA6DD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5A58-7FA8-C2E2-FF11-597B40A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4B24-DB34-F990-5D79-DBF7E2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E6C-2100-082F-6135-01DC1723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0232-609D-22C5-81A6-810009C9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05E8B-0252-47F1-A8E3-AC777E4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9D92-047E-64F1-2886-59CEE636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08AF-F473-F750-5F28-57FF7D80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F917-0E8F-0024-325E-345ABE3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A9348-E489-A98F-16CA-4CB516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14DE-21A9-A00B-7720-E7C8D50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9AE-65B5-CFA6-E58D-26A58371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046A-7770-C735-FC9C-FABA4A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7D62-9A7C-D08E-C1BA-21BF8E7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3A1F-8AD5-9C26-CA73-BBC26694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723-C9AB-74A1-12A5-FB323E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0F57-8C50-5B86-AFC9-4075CF5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D1A0-0D02-4546-8DD7-FED74C6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639-825D-1442-9B08-F59800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B4A-F168-A304-C420-A95DC07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B0A3-DC5A-76AC-3634-EB5EA6C7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AE25-04BD-822F-03DD-5FC18222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8D37-8E69-2C5C-F6AA-AAF56C2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269C-79BF-6D10-C7E4-3D42B7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C6A-89B8-8E30-6ADB-DF0AE13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2393-A9FE-351E-2704-FCF8CE09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41-6183-3B6F-251D-7E36C3AE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229B-4CA8-3F46-D11E-11FE18B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2F39-93AE-1C4A-BA03-BB2ADF4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EBBC-7FE1-CDC8-3F71-0A6769E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F4A52-3EA8-24FD-4B4E-9D3649A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3702-2A69-D780-ED60-AD3B604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59B3-ED0B-8436-6F61-0578063B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07C-359D-43C3-800B-3286632F683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EB-BD87-B898-DFA7-2F9FBD25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279C-118B-7557-4924-10F1BDBA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293330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26AE8-085C-558D-694D-DFB2CC1B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5" y="911246"/>
            <a:ext cx="6163590" cy="24447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40CC72-A755-FA60-CA60-4B6B14D5396A}"/>
              </a:ext>
            </a:extLst>
          </p:cNvPr>
          <p:cNvSpPr/>
          <p:nvPr/>
        </p:nvSpPr>
        <p:spPr>
          <a:xfrm>
            <a:off x="541867" y="3590713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67345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9FEBE-F670-3EF0-ADE6-696C2A27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59"/>
            <a:ext cx="12192000" cy="4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4D9A-2C30-3348-BCE4-2DF09C06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8" y="1249287"/>
            <a:ext cx="4968671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24"/>
            <a:ext cx="5204228" cy="48605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A30666-8E48-B784-E63F-A686C205ADD5}"/>
              </a:ext>
            </a:extLst>
          </p:cNvPr>
          <p:cNvSpPr/>
          <p:nvPr/>
        </p:nvSpPr>
        <p:spPr>
          <a:xfrm>
            <a:off x="6096000" y="998724"/>
            <a:ext cx="5204228" cy="4860551"/>
          </a:xfrm>
          <a:prstGeom prst="rect">
            <a:avLst/>
          </a:prstGeom>
          <a:solidFill>
            <a:srgbClr val="242424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300" b="1" dirty="0">
                <a:solidFill>
                  <a:srgbClr val="1E1E1E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#</a:t>
            </a:r>
            <a:endParaRPr lang="en-GB" b="1" dirty="0">
              <a:solidFill>
                <a:srgbClr val="1E1E1E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672C-F803-E516-A0F7-1BCF8B0F6AD2}"/>
              </a:ext>
            </a:extLst>
          </p:cNvPr>
          <p:cNvSpPr txBox="1"/>
          <p:nvPr/>
        </p:nvSpPr>
        <p:spPr>
          <a:xfrm>
            <a:off x="7122201" y="2934211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PycraftDev</a:t>
            </a:r>
            <a:endParaRPr lang="en-GB" sz="28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24"/>
            <a:ext cx="5204228" cy="486055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A30666-8E48-B784-E63F-A686C205ADD5}"/>
              </a:ext>
            </a:extLst>
          </p:cNvPr>
          <p:cNvSpPr/>
          <p:nvPr/>
        </p:nvSpPr>
        <p:spPr>
          <a:xfrm>
            <a:off x="6096000" y="998724"/>
            <a:ext cx="5204228" cy="4860551"/>
          </a:xfrm>
          <a:prstGeom prst="roundRect">
            <a:avLst/>
          </a:prstGeom>
          <a:solidFill>
            <a:srgbClr val="242424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300" b="1" dirty="0">
                <a:solidFill>
                  <a:srgbClr val="1E1E1E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#</a:t>
            </a:r>
            <a:endParaRPr lang="en-GB" b="1" dirty="0">
              <a:solidFill>
                <a:srgbClr val="1E1E1E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672C-F803-E516-A0F7-1BCF8B0F6AD2}"/>
              </a:ext>
            </a:extLst>
          </p:cNvPr>
          <p:cNvSpPr txBox="1"/>
          <p:nvPr/>
        </p:nvSpPr>
        <p:spPr>
          <a:xfrm>
            <a:off x="7122201" y="2934211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PycraftDev</a:t>
            </a:r>
            <a:endParaRPr lang="en-GB" sz="28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997BA-ADE0-A5BE-D802-F7F5428D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24" y="1001792"/>
            <a:ext cx="4860552" cy="48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A91A-1E23-2CC1-F59B-CCFB01B9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786384"/>
            <a:ext cx="5291328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175601-61C1-BFB8-7AAD-D33838301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" b="-1"/>
          <a:stretch/>
        </p:blipFill>
        <p:spPr>
          <a:xfrm>
            <a:off x="3128802" y="466725"/>
            <a:ext cx="5934393" cy="5924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7B110-240E-0E81-B84F-F993FD99D04F}"/>
              </a:ext>
            </a:extLst>
          </p:cNvPr>
          <p:cNvSpPr/>
          <p:nvPr/>
        </p:nvSpPr>
        <p:spPr>
          <a:xfrm>
            <a:off x="3527709" y="2579534"/>
            <a:ext cx="5136582" cy="1698931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8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sz="130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FA2FCF-25E3-6B1D-2035-46CEB8559D31}"/>
              </a:ext>
            </a:extLst>
          </p:cNvPr>
          <p:cNvSpPr/>
          <p:nvPr/>
        </p:nvSpPr>
        <p:spPr>
          <a:xfrm>
            <a:off x="5069693" y="4013507"/>
            <a:ext cx="2321708" cy="529918"/>
          </a:xfrm>
          <a:prstGeom prst="roundRect">
            <a:avLst>
              <a:gd name="adj" fmla="val 13182"/>
            </a:avLst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E1E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By PycraftDev</a:t>
            </a:r>
          </a:p>
        </p:txBody>
      </p:sp>
    </p:spTree>
    <p:extLst>
      <p:ext uri="{BB962C8B-B14F-4D97-AF65-F5344CB8AC3E}">
        <p14:creationId xmlns:p14="http://schemas.microsoft.com/office/powerpoint/2010/main" val="268026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917B0-687A-DAA3-3FF5-0A049759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07790" cy="438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3B6A6-8BD8-127F-2F6F-20255901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50" y="1205470"/>
            <a:ext cx="4437433" cy="4447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C1F12-5C4F-9A0E-A400-11E6DFE4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74" y="2840492"/>
            <a:ext cx="3243183" cy="11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4563-7783-A6DF-65F0-E688F1861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320391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7CD52-6389-BC2B-397E-9DD0281C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10" y="966411"/>
            <a:ext cx="3316511" cy="331651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5A9F2A-F1D4-8736-ED05-BAB93E97B452}"/>
              </a:ext>
            </a:extLst>
          </p:cNvPr>
          <p:cNvSpPr/>
          <p:nvPr/>
        </p:nvSpPr>
        <p:spPr>
          <a:xfrm>
            <a:off x="1084944" y="966411"/>
            <a:ext cx="3316510" cy="3316511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9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</a:t>
            </a:r>
            <a:endParaRPr lang="en-GB" sz="130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6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F3FF2-E3E9-B0C5-74E3-F6F67C5D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3506" cy="1670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D8E19-C4CD-B1C4-5EE2-313E0CE1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0"/>
          <a:stretch/>
        </p:blipFill>
        <p:spPr>
          <a:xfrm>
            <a:off x="4707017" y="2077537"/>
            <a:ext cx="4437433" cy="1351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257DD-2468-FBFF-2390-A81938D72E6B}"/>
              </a:ext>
            </a:extLst>
          </p:cNvPr>
          <p:cNvSpPr txBox="1"/>
          <p:nvPr/>
        </p:nvSpPr>
        <p:spPr>
          <a:xfrm>
            <a:off x="5869193" y="2306135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sz="36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3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61C56-5E9A-61E3-DB0D-B2EE946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75" y="997486"/>
            <a:ext cx="4856849" cy="48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8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1003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47020C-5A21-0552-54D0-242A22716CB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6145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3982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0714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9742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9538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80055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7738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706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2748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6437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904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367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4354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75490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8941ABA-4178-A59C-5E36-F9696493195A}"/>
              </a:ext>
            </a:extLst>
          </p:cNvPr>
          <p:cNvSpPr/>
          <p:nvPr/>
        </p:nvSpPr>
        <p:spPr>
          <a:xfrm>
            <a:off x="948268" y="2899833"/>
            <a:ext cx="1075266" cy="1058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E056291-1300-D42D-981D-C6E3FEB61E06}"/>
              </a:ext>
            </a:extLst>
          </p:cNvPr>
          <p:cNvSpPr/>
          <p:nvPr/>
        </p:nvSpPr>
        <p:spPr>
          <a:xfrm>
            <a:off x="10168467" y="4055533"/>
            <a:ext cx="914400" cy="914400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58415-F92E-2F40-AE6C-5EB600EA721D}"/>
              </a:ext>
            </a:extLst>
          </p:cNvPr>
          <p:cNvCxnSpPr>
            <a:cxnSpLocks/>
          </p:cNvCxnSpPr>
          <p:nvPr/>
        </p:nvCxnSpPr>
        <p:spPr>
          <a:xfrm flipH="1">
            <a:off x="2023534" y="1871133"/>
            <a:ext cx="2040466" cy="15578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EC4283-EF1F-6669-412B-8BE1D63543AA}"/>
              </a:ext>
            </a:extLst>
          </p:cNvPr>
          <p:cNvCxnSpPr>
            <a:cxnSpLocks/>
          </p:cNvCxnSpPr>
          <p:nvPr/>
        </p:nvCxnSpPr>
        <p:spPr>
          <a:xfrm flipH="1" flipV="1">
            <a:off x="4047068" y="1871133"/>
            <a:ext cx="2036233" cy="29379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1B1257-12AD-256A-4DD4-CBD4D221574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09067"/>
            <a:ext cx="2010835" cy="7027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FEFD02-F0ED-900C-DBED-9E7FD335F239}"/>
              </a:ext>
            </a:extLst>
          </p:cNvPr>
          <p:cNvCxnSpPr>
            <a:cxnSpLocks/>
          </p:cNvCxnSpPr>
          <p:nvPr/>
        </p:nvCxnSpPr>
        <p:spPr>
          <a:xfrm flipH="1">
            <a:off x="8106835" y="4428067"/>
            <a:ext cx="2061632" cy="10837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245164-CD47-1BED-0630-EE9D88100A00}"/>
              </a:ext>
            </a:extLst>
          </p:cNvPr>
          <p:cNvCxnSpPr>
            <a:cxnSpLocks/>
          </p:cNvCxnSpPr>
          <p:nvPr/>
        </p:nvCxnSpPr>
        <p:spPr>
          <a:xfrm flipH="1" flipV="1">
            <a:off x="4053416" y="1879600"/>
            <a:ext cx="2042584" cy="20785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8E389D-01F1-0A27-DAD8-4D7FE5863D45}"/>
              </a:ext>
            </a:extLst>
          </p:cNvPr>
          <p:cNvCxnSpPr>
            <a:cxnSpLocks/>
          </p:cNvCxnSpPr>
          <p:nvPr/>
        </p:nvCxnSpPr>
        <p:spPr>
          <a:xfrm flipH="1" flipV="1">
            <a:off x="6087532" y="3958166"/>
            <a:ext cx="2044701" cy="7027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E7120-12FF-96F8-ACB5-49C4DEC7FAA7}"/>
              </a:ext>
            </a:extLst>
          </p:cNvPr>
          <p:cNvCxnSpPr>
            <a:cxnSpLocks/>
          </p:cNvCxnSpPr>
          <p:nvPr/>
        </p:nvCxnSpPr>
        <p:spPr>
          <a:xfrm flipH="1">
            <a:off x="8115303" y="3577166"/>
            <a:ext cx="2061632" cy="10837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E0E7FEE-2C6F-A5E7-C9DE-F96DB8F5051D}"/>
              </a:ext>
            </a:extLst>
          </p:cNvPr>
          <p:cNvSpPr/>
          <p:nvPr/>
        </p:nvSpPr>
        <p:spPr>
          <a:xfrm>
            <a:off x="3835400" y="1659466"/>
            <a:ext cx="457200" cy="440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FE71D7-6877-573C-20F3-FD8189262C43}"/>
              </a:ext>
            </a:extLst>
          </p:cNvPr>
          <p:cNvCxnSpPr>
            <a:cxnSpLocks/>
          </p:cNvCxnSpPr>
          <p:nvPr/>
        </p:nvCxnSpPr>
        <p:spPr>
          <a:xfrm flipH="1" flipV="1">
            <a:off x="4055534" y="1879599"/>
            <a:ext cx="2040466" cy="7704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16CA4E-7BD2-1995-CF76-6D8965ED275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2650066"/>
            <a:ext cx="2036234" cy="155786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81A422-B861-264D-8E19-9E685F64DE70}"/>
              </a:ext>
            </a:extLst>
          </p:cNvPr>
          <p:cNvCxnSpPr>
            <a:cxnSpLocks/>
          </p:cNvCxnSpPr>
          <p:nvPr/>
        </p:nvCxnSpPr>
        <p:spPr>
          <a:xfrm flipH="1">
            <a:off x="8115303" y="3115734"/>
            <a:ext cx="2061632" cy="10837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6AAD73A-3312-85E7-5536-EE7BFF275CC6}"/>
              </a:ext>
            </a:extLst>
          </p:cNvPr>
          <p:cNvSpPr/>
          <p:nvPr/>
        </p:nvSpPr>
        <p:spPr>
          <a:xfrm>
            <a:off x="5854702" y="2421466"/>
            <a:ext cx="457200" cy="440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CC8270-619A-D275-CDBE-06B6BD0C9E3B}"/>
              </a:ext>
            </a:extLst>
          </p:cNvPr>
          <p:cNvCxnSpPr>
            <a:cxnSpLocks/>
          </p:cNvCxnSpPr>
          <p:nvPr/>
        </p:nvCxnSpPr>
        <p:spPr>
          <a:xfrm flipH="1">
            <a:off x="4064000" y="1312333"/>
            <a:ext cx="2019301" cy="5863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FFC392-362C-A9A8-775F-B092B342C7AA}"/>
              </a:ext>
            </a:extLst>
          </p:cNvPr>
          <p:cNvCxnSpPr>
            <a:cxnSpLocks/>
          </p:cNvCxnSpPr>
          <p:nvPr/>
        </p:nvCxnSpPr>
        <p:spPr>
          <a:xfrm flipH="1" flipV="1">
            <a:off x="6074834" y="1312331"/>
            <a:ext cx="2065866" cy="10202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717A40-75A3-4913-EA2D-943EE96D5FE1}"/>
              </a:ext>
            </a:extLst>
          </p:cNvPr>
          <p:cNvCxnSpPr>
            <a:cxnSpLocks/>
          </p:cNvCxnSpPr>
          <p:nvPr/>
        </p:nvCxnSpPr>
        <p:spPr>
          <a:xfrm flipH="1" flipV="1">
            <a:off x="8140700" y="2328332"/>
            <a:ext cx="2027766" cy="3217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686698-F894-7EDB-4926-3B6D31BF5DD8}"/>
              </a:ext>
            </a:extLst>
          </p:cNvPr>
          <p:cNvSpPr/>
          <p:nvPr/>
        </p:nvSpPr>
        <p:spPr>
          <a:xfrm>
            <a:off x="5880101" y="1109132"/>
            <a:ext cx="457200" cy="440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3D34FD-381C-E1D2-5586-03D344F2DE3C}"/>
              </a:ext>
            </a:extLst>
          </p:cNvPr>
          <p:cNvSpPr/>
          <p:nvPr/>
        </p:nvSpPr>
        <p:spPr>
          <a:xfrm>
            <a:off x="7899402" y="2116667"/>
            <a:ext cx="457200" cy="440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B896C4-73B9-96F2-50D7-9C07E5089B94}"/>
              </a:ext>
            </a:extLst>
          </p:cNvPr>
          <p:cNvSpPr txBox="1"/>
          <p:nvPr/>
        </p:nvSpPr>
        <p:spPr>
          <a:xfrm>
            <a:off x="10160000" y="2469634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total ‘mistakes’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1C690-25BB-DC15-6E7B-E20DA1E41BF4}"/>
              </a:ext>
            </a:extLst>
          </p:cNvPr>
          <p:cNvSpPr txBox="1"/>
          <p:nvPr/>
        </p:nvSpPr>
        <p:spPr>
          <a:xfrm>
            <a:off x="10160000" y="2943767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total ‘mistakes’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AE7C1C-AA57-A8F9-0FA8-35307570F0A8}"/>
              </a:ext>
            </a:extLst>
          </p:cNvPr>
          <p:cNvSpPr txBox="1"/>
          <p:nvPr/>
        </p:nvSpPr>
        <p:spPr>
          <a:xfrm>
            <a:off x="10151536" y="3417900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total ‘mistake’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98AF8E-28E7-6B7F-3CA5-BE1217FDC047}"/>
              </a:ext>
            </a:extLst>
          </p:cNvPr>
          <p:cNvSpPr txBox="1"/>
          <p:nvPr/>
        </p:nvSpPr>
        <p:spPr>
          <a:xfrm>
            <a:off x="10881598" y="4485901"/>
            <a:ext cx="12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Ideal solution</a:t>
            </a:r>
          </a:p>
          <a:p>
            <a:r>
              <a:rPr lang="en-GB" dirty="0"/>
              <a:t>0 total ‘mistakes’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65840F-A23D-CDA5-8146-FC08380657DF}"/>
              </a:ext>
            </a:extLst>
          </p:cNvPr>
          <p:cNvSpPr txBox="1"/>
          <p:nvPr/>
        </p:nvSpPr>
        <p:spPr>
          <a:xfrm>
            <a:off x="2023534" y="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decision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F7371-076D-1B57-72B6-CE27722CD38A}"/>
              </a:ext>
            </a:extLst>
          </p:cNvPr>
          <p:cNvSpPr txBox="1"/>
          <p:nvPr/>
        </p:nvSpPr>
        <p:spPr>
          <a:xfrm>
            <a:off x="4064002" y="-1796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decision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35941F-DBBB-DD5C-1DFD-5043350696E1}"/>
              </a:ext>
            </a:extLst>
          </p:cNvPr>
          <p:cNvSpPr txBox="1"/>
          <p:nvPr/>
        </p:nvSpPr>
        <p:spPr>
          <a:xfrm>
            <a:off x="6100234" y="-11615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decision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9FD6CF-124D-FC7B-2F6D-C5D854E96269}"/>
              </a:ext>
            </a:extLst>
          </p:cNvPr>
          <p:cNvSpPr txBox="1"/>
          <p:nvPr/>
        </p:nvSpPr>
        <p:spPr>
          <a:xfrm>
            <a:off x="8132236" y="371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decision</a:t>
            </a:r>
          </a:p>
        </p:txBody>
      </p:sp>
    </p:spTree>
    <p:extLst>
      <p:ext uri="{BB962C8B-B14F-4D97-AF65-F5344CB8AC3E}">
        <p14:creationId xmlns:p14="http://schemas.microsoft.com/office/powerpoint/2010/main" val="23900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10C5A-9EF2-8050-877C-9E3B4D60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444706"/>
            <a:ext cx="6163590" cy="244470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6DE8E-0E0D-7CE1-B411-F876DDB017A3}"/>
              </a:ext>
            </a:extLst>
          </p:cNvPr>
          <p:cNvSpPr/>
          <p:nvPr/>
        </p:nvSpPr>
        <p:spPr>
          <a:xfrm>
            <a:off x="880534" y="220980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60289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84C75-8C7C-3C96-0FE8-9F5831EE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4" y="1736027"/>
            <a:ext cx="10371892" cy="338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8080B-CB4B-0ECE-3557-F4739E38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16" y="847470"/>
            <a:ext cx="4437433" cy="4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6206F-3AE6-0A71-92B4-C6252042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73" y="1975874"/>
            <a:ext cx="4876810" cy="256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EE1D4-1EDC-852B-01C3-356F3CB13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3" b="21637"/>
          <a:stretch/>
        </p:blipFill>
        <p:spPr>
          <a:xfrm>
            <a:off x="4766838" y="1460500"/>
            <a:ext cx="6852462" cy="3911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038F1-21DA-5786-7990-CC514B1420C3}"/>
              </a:ext>
            </a:extLst>
          </p:cNvPr>
          <p:cNvSpPr/>
          <p:nvPr/>
        </p:nvSpPr>
        <p:spPr>
          <a:xfrm>
            <a:off x="5111274" y="2312473"/>
            <a:ext cx="6163589" cy="2223726"/>
          </a:xfrm>
          <a:prstGeom prst="roundRect">
            <a:avLst/>
          </a:prstGeom>
          <a:solidFill>
            <a:srgbClr val="1E1E1E">
              <a:alpha val="50196"/>
            </a:srgbClr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81640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1446F-BD2A-3564-9726-40553ADA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3" y="239266"/>
            <a:ext cx="3944120" cy="1655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D66450-5B0C-F242-5674-9433634FD346}"/>
              </a:ext>
            </a:extLst>
          </p:cNvPr>
          <p:cNvSpPr/>
          <p:nvPr/>
        </p:nvSpPr>
        <p:spPr>
          <a:xfrm>
            <a:off x="2767753" y="2317136"/>
            <a:ext cx="6163589" cy="2223725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3C5827-42C6-487F-ABF9-E82477F144BE}"/>
              </a:ext>
            </a:extLst>
          </p:cNvPr>
          <p:cNvSpPr/>
          <p:nvPr/>
        </p:nvSpPr>
        <p:spPr>
          <a:xfrm>
            <a:off x="2767753" y="2317136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13034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72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12</cp:revision>
  <dcterms:created xsi:type="dcterms:W3CDTF">2023-09-29T13:25:22Z</dcterms:created>
  <dcterms:modified xsi:type="dcterms:W3CDTF">2023-12-08T21:28:32Z</dcterms:modified>
</cp:coreProperties>
</file>