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5550F-A50A-CAA3-4EC6-AD1A7E974F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471C65-0CCF-1272-5429-F7ECDFF015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858AB-A002-0E00-980A-14FF2FE94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D07C-359D-43C3-800B-3286632F6833}" type="datetimeFigureOut">
              <a:rPr lang="en-GB" smtClean="0"/>
              <a:t>29/09/2023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0BA82-33EE-6268-D0DB-B487FF0D8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9B80F-D403-AFBE-3E11-AD28052C2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12CB-C190-40F4-A5AF-C76C538142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176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F414F-1208-9A34-E95B-F1157F93E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C9E720-CDDC-14C6-54DF-A9010E7BB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1AFD2-6275-2081-C7F9-C2CE9C3B2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D07C-359D-43C3-800B-3286632F6833}" type="datetimeFigureOut">
              <a:rPr lang="en-GB" smtClean="0"/>
              <a:t>29/09/2023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E09E-E0E2-9D19-FF7D-671B13089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1A081-61DD-7675-F811-E3EAA9010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12CB-C190-40F4-A5AF-C76C538142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611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B858B9-FF1A-9A0D-25B9-084CFCADE0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1A68E3-1DBE-3E4B-B22A-DCB02478B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666A8-8909-3F29-A7E0-498E04C16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D07C-359D-43C3-800B-3286632F6833}" type="datetimeFigureOut">
              <a:rPr lang="en-GB" smtClean="0"/>
              <a:t>29/09/2023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D4869-39BA-8CBE-4DAF-587D873CB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B3D75-D4F0-2781-D2D8-5247697DF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12CB-C190-40F4-A5AF-C76C538142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813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C85EB-0CB9-113D-AF86-9FB312524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84664-572E-3F8A-990F-37ECB0A14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692F0-8A71-A6F1-17E5-2D926A8E4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D07C-359D-43C3-800B-3286632F6833}" type="datetimeFigureOut">
              <a:rPr lang="en-GB" smtClean="0"/>
              <a:t>29/09/2023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FABEA-E9B4-1295-7D40-D641CCA54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C703E-0CF0-F722-EE52-E53345FD2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12CB-C190-40F4-A5AF-C76C538142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847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72914-5412-0B3A-BE93-C242067FF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C604AE-9284-2F12-FCF5-B0444140A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AFC2F-D896-B441-31EA-AF931BD9F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D07C-359D-43C3-800B-3286632F6833}" type="datetimeFigureOut">
              <a:rPr lang="en-GB" smtClean="0"/>
              <a:t>29/09/2023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346D6-956F-268A-1614-99D4962A6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F1099-ED1C-53DF-CFD2-C73821EA5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12CB-C190-40F4-A5AF-C76C538142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1942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0A15F-D4F3-7755-2980-8EBCE962B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D623C-C1C0-ED78-1178-F28C64EC46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F049E-2EF7-4037-8513-5F946DAEED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FC20D-2EB8-2DA8-A023-DEBA6DDD4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D07C-359D-43C3-800B-3286632F6833}" type="datetimeFigureOut">
              <a:rPr lang="en-GB" smtClean="0"/>
              <a:t>29/09/2023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6F5A58-7FA8-C2E2-FF11-597B40A43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54B24-DB34-F990-5D79-DBF7E2261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12CB-C190-40F4-A5AF-C76C538142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9637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30E6C-2100-082F-6135-01DC17238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C0232-609D-22C5-81A6-810009C96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305E8B-0252-47F1-A8E3-AC777E44F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569D92-047E-64F1-2886-59CEE63670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7808AF-F473-F750-5F28-57FF7D806E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CFF917-0E8F-0024-325E-345ABE357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D07C-359D-43C3-800B-3286632F6833}" type="datetimeFigureOut">
              <a:rPr lang="en-GB" smtClean="0"/>
              <a:t>29/09/2023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9A9348-E489-A98F-16CA-4CB5162F3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E714DE-21A9-A00B-7720-E7C8D5019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12CB-C190-40F4-A5AF-C76C538142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707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D89AE-65B5-CFA6-E58D-26A583712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0B046A-7770-C735-FC9C-FABA4A141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D07C-359D-43C3-800B-3286632F6833}" type="datetimeFigureOut">
              <a:rPr lang="en-GB" smtClean="0"/>
              <a:t>29/09/2023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4C7D62-9A7C-D08E-C1BA-21BF8E7D9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843A1F-8AD5-9C26-CA73-BBC26694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12CB-C190-40F4-A5AF-C76C538142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97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E73723-C9AB-74A1-12A5-FB323EA50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D07C-359D-43C3-800B-3286632F6833}" type="datetimeFigureOut">
              <a:rPr lang="en-GB" smtClean="0"/>
              <a:t>29/09/2023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50F57-8C50-5B86-AFC9-4075CF5CE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50D1A0-0D02-4546-8DD7-FED74C691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12CB-C190-40F4-A5AF-C76C538142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3760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28639-825D-1442-9B08-F59800E86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0BB4A-F168-A304-C420-A95DC077E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47B0A3-DC5A-76AC-3634-EB5EA6C72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90AE25-04BD-822F-03DD-5FC182223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D07C-359D-43C3-800B-3286632F6833}" type="datetimeFigureOut">
              <a:rPr lang="en-GB" smtClean="0"/>
              <a:t>29/09/2023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4C8D37-8E69-2C5C-F6AA-AAF56C245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86269C-79BF-6D10-C7E4-3D42B7D6D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12CB-C190-40F4-A5AF-C76C538142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753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A3C6A-89B8-8E30-6ADB-DF0AE1322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8F2393-A9FE-351E-2704-FCF8CE096E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F0C641-6183-3B6F-251D-7E36C3AEA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44229B-4CA8-3F46-D11E-11FE18B82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D07C-359D-43C3-800B-3286632F6833}" type="datetimeFigureOut">
              <a:rPr lang="en-GB" smtClean="0"/>
              <a:t>29/09/2023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52F39-93AE-1C4A-BA03-BB2ADF4B2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B7EBBC-7FE1-CDC8-3F71-0A6769E9E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12CB-C190-40F4-A5AF-C76C538142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730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FF4A52-3EA8-24FD-4B4E-9D3649A34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B3702-2A69-D780-ED60-AD3B60490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F59B3-ED0B-8436-6F61-0578063B3D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8D07C-359D-43C3-800B-3286632F6833}" type="datetimeFigureOut">
              <a:rPr lang="en-GB" smtClean="0"/>
              <a:t>29/09/2023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5AAEB-BD87-B898-DFA7-2F9FBD2583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7279C-118B-7557-4924-10F1BDBAAB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412CB-C190-40F4-A5AF-C76C538142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054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5909B96-9E77-4663-3572-D78813812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B87C0DE-5183-3D9C-7739-53EA76635E52}"/>
              </a:ext>
            </a:extLst>
          </p:cNvPr>
          <p:cNvSpPr>
            <a:spLocks/>
          </p:cNvSpPr>
          <p:nvPr/>
        </p:nvSpPr>
        <p:spPr>
          <a:xfrm>
            <a:off x="364067" y="364067"/>
            <a:ext cx="11463866" cy="6129866"/>
          </a:xfrm>
          <a:prstGeom prst="roundRect">
            <a:avLst>
              <a:gd name="adj" fmla="val 3269"/>
            </a:avLst>
          </a:prstGeom>
          <a:solidFill>
            <a:srgbClr val="1E1E1E">
              <a:alpha val="74902"/>
            </a:srgbClr>
          </a:solidFill>
          <a:ln>
            <a:solidFill>
              <a:srgbClr val="ED7D3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D5104FA-8F3E-F1A4-7CB4-3D3C149D18FD}"/>
              </a:ext>
            </a:extLst>
          </p:cNvPr>
          <p:cNvSpPr>
            <a:spLocks/>
          </p:cNvSpPr>
          <p:nvPr/>
        </p:nvSpPr>
        <p:spPr>
          <a:xfrm>
            <a:off x="3975100" y="990600"/>
            <a:ext cx="4241800" cy="1540934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rgbClr val="ED7D3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Pycraft</a:t>
            </a:r>
            <a:endParaRPr lang="en-GB" dirty="0">
              <a:latin typeface="Noto Serif" panose="02020502060505020204" pitchFamily="18" charset="0"/>
              <a:ea typeface="Noto Serif" panose="02020502060505020204" pitchFamily="18" charset="0"/>
              <a:cs typeface="Noto Serif" panose="02020502060505020204" pitchFamily="18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3097594-DC38-58BC-F804-04E89175CA6C}"/>
              </a:ext>
            </a:extLst>
          </p:cNvPr>
          <p:cNvSpPr>
            <a:spLocks/>
          </p:cNvSpPr>
          <p:nvPr/>
        </p:nvSpPr>
        <p:spPr>
          <a:xfrm>
            <a:off x="3975100" y="3158067"/>
            <a:ext cx="4241800" cy="448733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rgbClr val="ED7D3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Play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641A4FC-14CC-DFAC-559B-C46E149EA7F5}"/>
              </a:ext>
            </a:extLst>
          </p:cNvPr>
          <p:cNvSpPr>
            <a:spLocks/>
          </p:cNvSpPr>
          <p:nvPr/>
        </p:nvSpPr>
        <p:spPr>
          <a:xfrm>
            <a:off x="3975100" y="4339167"/>
            <a:ext cx="4241800" cy="448733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rgbClr val="ED7D3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Settings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C5708E-2860-4E40-D640-FF276BA49C4C}"/>
              </a:ext>
            </a:extLst>
          </p:cNvPr>
          <p:cNvSpPr>
            <a:spLocks/>
          </p:cNvSpPr>
          <p:nvPr/>
        </p:nvSpPr>
        <p:spPr>
          <a:xfrm>
            <a:off x="3975100" y="3746500"/>
            <a:ext cx="4241800" cy="448733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rgbClr val="ED7D3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Credits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490B713-BC8A-2C75-CF69-3742165D154C}"/>
              </a:ext>
            </a:extLst>
          </p:cNvPr>
          <p:cNvSpPr>
            <a:spLocks/>
          </p:cNvSpPr>
          <p:nvPr/>
        </p:nvSpPr>
        <p:spPr>
          <a:xfrm>
            <a:off x="3975100" y="5511799"/>
            <a:ext cx="4241800" cy="448733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rgbClr val="ED7D3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Character Customisation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1193D4C-D12A-21E5-DB84-8E9830EC7534}"/>
              </a:ext>
            </a:extLst>
          </p:cNvPr>
          <p:cNvSpPr>
            <a:spLocks/>
          </p:cNvSpPr>
          <p:nvPr/>
        </p:nvSpPr>
        <p:spPr>
          <a:xfrm>
            <a:off x="3975100" y="4923366"/>
            <a:ext cx="4241800" cy="448733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rgbClr val="ED7D3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Achievements</a:t>
            </a:r>
          </a:p>
        </p:txBody>
      </p:sp>
    </p:spTree>
    <p:extLst>
      <p:ext uri="{BB962C8B-B14F-4D97-AF65-F5344CB8AC3E}">
        <p14:creationId xmlns:p14="http://schemas.microsoft.com/office/powerpoint/2010/main" val="2933301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5909B96-9E77-4663-3572-D78813812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B87C0DE-5183-3D9C-7739-53EA76635E52}"/>
              </a:ext>
            </a:extLst>
          </p:cNvPr>
          <p:cNvSpPr>
            <a:spLocks/>
          </p:cNvSpPr>
          <p:nvPr/>
        </p:nvSpPr>
        <p:spPr>
          <a:xfrm>
            <a:off x="364067" y="364067"/>
            <a:ext cx="11463866" cy="6129866"/>
          </a:xfrm>
          <a:prstGeom prst="roundRect">
            <a:avLst>
              <a:gd name="adj" fmla="val 3269"/>
            </a:avLst>
          </a:prstGeom>
          <a:solidFill>
            <a:srgbClr val="1E1E1E">
              <a:alpha val="74902"/>
            </a:srgbClr>
          </a:solidFill>
          <a:ln>
            <a:solidFill>
              <a:srgbClr val="ED7D3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D5104FA-8F3E-F1A4-7CB4-3D3C149D18FD}"/>
              </a:ext>
            </a:extLst>
          </p:cNvPr>
          <p:cNvSpPr>
            <a:spLocks/>
          </p:cNvSpPr>
          <p:nvPr/>
        </p:nvSpPr>
        <p:spPr>
          <a:xfrm>
            <a:off x="3975100" y="990600"/>
            <a:ext cx="4241800" cy="1540934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Pycraft</a:t>
            </a:r>
            <a:endParaRPr lang="en-GB" dirty="0">
              <a:latin typeface="Noto Serif" panose="02020502060505020204" pitchFamily="18" charset="0"/>
              <a:ea typeface="Noto Serif" panose="02020502060505020204" pitchFamily="18" charset="0"/>
              <a:cs typeface="Noto Serif" panose="02020502060505020204" pitchFamily="18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3097594-DC38-58BC-F804-04E89175CA6C}"/>
              </a:ext>
            </a:extLst>
          </p:cNvPr>
          <p:cNvSpPr>
            <a:spLocks/>
          </p:cNvSpPr>
          <p:nvPr/>
        </p:nvSpPr>
        <p:spPr>
          <a:xfrm>
            <a:off x="3975100" y="3158067"/>
            <a:ext cx="4241800" cy="448733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Play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641A4FC-14CC-DFAC-559B-C46E149EA7F5}"/>
              </a:ext>
            </a:extLst>
          </p:cNvPr>
          <p:cNvSpPr>
            <a:spLocks/>
          </p:cNvSpPr>
          <p:nvPr/>
        </p:nvSpPr>
        <p:spPr>
          <a:xfrm>
            <a:off x="3975100" y="4339167"/>
            <a:ext cx="4241800" cy="448733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Settings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C5708E-2860-4E40-D640-FF276BA49C4C}"/>
              </a:ext>
            </a:extLst>
          </p:cNvPr>
          <p:cNvSpPr>
            <a:spLocks/>
          </p:cNvSpPr>
          <p:nvPr/>
        </p:nvSpPr>
        <p:spPr>
          <a:xfrm>
            <a:off x="3975100" y="3746500"/>
            <a:ext cx="4241800" cy="448733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Credits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490B713-BC8A-2C75-CF69-3742165D154C}"/>
              </a:ext>
            </a:extLst>
          </p:cNvPr>
          <p:cNvSpPr>
            <a:spLocks/>
          </p:cNvSpPr>
          <p:nvPr/>
        </p:nvSpPr>
        <p:spPr>
          <a:xfrm>
            <a:off x="3975100" y="5511799"/>
            <a:ext cx="4241800" cy="448733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Character Customisation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1193D4C-D12A-21E5-DB84-8E9830EC7534}"/>
              </a:ext>
            </a:extLst>
          </p:cNvPr>
          <p:cNvSpPr>
            <a:spLocks/>
          </p:cNvSpPr>
          <p:nvPr/>
        </p:nvSpPr>
        <p:spPr>
          <a:xfrm>
            <a:off x="3975100" y="4923366"/>
            <a:ext cx="4241800" cy="448733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Achievements</a:t>
            </a:r>
          </a:p>
        </p:txBody>
      </p:sp>
    </p:spTree>
    <p:extLst>
      <p:ext uri="{BB962C8B-B14F-4D97-AF65-F5344CB8AC3E}">
        <p14:creationId xmlns:p14="http://schemas.microsoft.com/office/powerpoint/2010/main" val="3203914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5909B96-9E77-4663-3572-D78813812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B87C0DE-5183-3D9C-7739-53EA76635E52}"/>
              </a:ext>
            </a:extLst>
          </p:cNvPr>
          <p:cNvSpPr>
            <a:spLocks/>
          </p:cNvSpPr>
          <p:nvPr/>
        </p:nvSpPr>
        <p:spPr>
          <a:xfrm>
            <a:off x="364067" y="364067"/>
            <a:ext cx="11463866" cy="6129866"/>
          </a:xfrm>
          <a:prstGeom prst="roundRect">
            <a:avLst>
              <a:gd name="adj" fmla="val 3269"/>
            </a:avLst>
          </a:pr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ED7D3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CE98589-D302-065B-8C28-4CB57619F775}"/>
              </a:ext>
            </a:extLst>
          </p:cNvPr>
          <p:cNvSpPr>
            <a:spLocks/>
          </p:cNvSpPr>
          <p:nvPr/>
        </p:nvSpPr>
        <p:spPr>
          <a:xfrm>
            <a:off x="364067" y="364067"/>
            <a:ext cx="11463866" cy="6129866"/>
          </a:xfrm>
          <a:prstGeom prst="roundRect">
            <a:avLst>
              <a:gd name="adj" fmla="val 3269"/>
            </a:avLst>
          </a:prstGeom>
          <a:solidFill>
            <a:srgbClr val="1E1E1E">
              <a:alpha val="74902"/>
            </a:srgbClr>
          </a:solidFill>
          <a:ln>
            <a:solidFill>
              <a:srgbClr val="ED7D3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D5104FA-8F3E-F1A4-7CB4-3D3C149D18FD}"/>
              </a:ext>
            </a:extLst>
          </p:cNvPr>
          <p:cNvSpPr>
            <a:spLocks/>
          </p:cNvSpPr>
          <p:nvPr/>
        </p:nvSpPr>
        <p:spPr>
          <a:xfrm>
            <a:off x="3975100" y="990600"/>
            <a:ext cx="4241800" cy="1540934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rgbClr val="ED7D3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Pycraft</a:t>
            </a:r>
            <a:endParaRPr lang="en-GB" dirty="0">
              <a:latin typeface="Noto Serif" panose="02020502060505020204" pitchFamily="18" charset="0"/>
              <a:ea typeface="Noto Serif" panose="02020502060505020204" pitchFamily="18" charset="0"/>
              <a:cs typeface="Noto Serif" panose="02020502060505020204" pitchFamily="18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3097594-DC38-58BC-F804-04E89175CA6C}"/>
              </a:ext>
            </a:extLst>
          </p:cNvPr>
          <p:cNvSpPr>
            <a:spLocks/>
          </p:cNvSpPr>
          <p:nvPr/>
        </p:nvSpPr>
        <p:spPr>
          <a:xfrm>
            <a:off x="3975100" y="3158067"/>
            <a:ext cx="4241800" cy="448733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rgbClr val="ED7D3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Play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641A4FC-14CC-DFAC-559B-C46E149EA7F5}"/>
              </a:ext>
            </a:extLst>
          </p:cNvPr>
          <p:cNvSpPr>
            <a:spLocks/>
          </p:cNvSpPr>
          <p:nvPr/>
        </p:nvSpPr>
        <p:spPr>
          <a:xfrm>
            <a:off x="3975100" y="4339167"/>
            <a:ext cx="4241800" cy="448733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rgbClr val="ED7D3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Settings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C5708E-2860-4E40-D640-FF276BA49C4C}"/>
              </a:ext>
            </a:extLst>
          </p:cNvPr>
          <p:cNvSpPr>
            <a:spLocks/>
          </p:cNvSpPr>
          <p:nvPr/>
        </p:nvSpPr>
        <p:spPr>
          <a:xfrm>
            <a:off x="3975100" y="3746500"/>
            <a:ext cx="4241800" cy="448733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rgbClr val="ED7D3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Credits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490B713-BC8A-2C75-CF69-3742165D154C}"/>
              </a:ext>
            </a:extLst>
          </p:cNvPr>
          <p:cNvSpPr>
            <a:spLocks/>
          </p:cNvSpPr>
          <p:nvPr/>
        </p:nvSpPr>
        <p:spPr>
          <a:xfrm>
            <a:off x="3975100" y="5511799"/>
            <a:ext cx="4241800" cy="448733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rgbClr val="ED7D3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Character Customisation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1193D4C-D12A-21E5-DB84-8E9830EC7534}"/>
              </a:ext>
            </a:extLst>
          </p:cNvPr>
          <p:cNvSpPr>
            <a:spLocks/>
          </p:cNvSpPr>
          <p:nvPr/>
        </p:nvSpPr>
        <p:spPr>
          <a:xfrm>
            <a:off x="3975100" y="4923366"/>
            <a:ext cx="4241800" cy="448733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rgbClr val="ED7D3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Achievements</a:t>
            </a:r>
          </a:p>
        </p:txBody>
      </p:sp>
    </p:spTree>
    <p:extLst>
      <p:ext uri="{BB962C8B-B14F-4D97-AF65-F5344CB8AC3E}">
        <p14:creationId xmlns:p14="http://schemas.microsoft.com/office/powerpoint/2010/main" val="1882499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5909B96-9E77-4663-3572-D78813812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B87C0DE-5183-3D9C-7739-53EA76635E52}"/>
              </a:ext>
            </a:extLst>
          </p:cNvPr>
          <p:cNvSpPr>
            <a:spLocks/>
          </p:cNvSpPr>
          <p:nvPr/>
        </p:nvSpPr>
        <p:spPr>
          <a:xfrm>
            <a:off x="364067" y="364067"/>
            <a:ext cx="11463866" cy="6129866"/>
          </a:xfrm>
          <a:prstGeom prst="roundRect">
            <a:avLst>
              <a:gd name="adj" fmla="val 3269"/>
            </a:avLst>
          </a:pr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ED7D3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CE98589-D302-065B-8C28-4CB57619F775}"/>
              </a:ext>
            </a:extLst>
          </p:cNvPr>
          <p:cNvSpPr>
            <a:spLocks/>
          </p:cNvSpPr>
          <p:nvPr/>
        </p:nvSpPr>
        <p:spPr>
          <a:xfrm>
            <a:off x="364067" y="364067"/>
            <a:ext cx="11463866" cy="6129866"/>
          </a:xfrm>
          <a:prstGeom prst="roundRect">
            <a:avLst>
              <a:gd name="adj" fmla="val 3269"/>
            </a:avLst>
          </a:prstGeom>
          <a:solidFill>
            <a:srgbClr val="1E1E1E">
              <a:alpha val="74902"/>
            </a:srgbClr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D5104FA-8F3E-F1A4-7CB4-3D3C149D18FD}"/>
              </a:ext>
            </a:extLst>
          </p:cNvPr>
          <p:cNvSpPr>
            <a:spLocks/>
          </p:cNvSpPr>
          <p:nvPr/>
        </p:nvSpPr>
        <p:spPr>
          <a:xfrm>
            <a:off x="3975100" y="990600"/>
            <a:ext cx="4241800" cy="1540934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Pycraft</a:t>
            </a:r>
            <a:endParaRPr lang="en-GB" dirty="0">
              <a:latin typeface="Noto Serif" panose="02020502060505020204" pitchFamily="18" charset="0"/>
              <a:ea typeface="Noto Serif" panose="02020502060505020204" pitchFamily="18" charset="0"/>
              <a:cs typeface="Noto Serif" panose="02020502060505020204" pitchFamily="18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3097594-DC38-58BC-F804-04E89175CA6C}"/>
              </a:ext>
            </a:extLst>
          </p:cNvPr>
          <p:cNvSpPr>
            <a:spLocks/>
          </p:cNvSpPr>
          <p:nvPr/>
        </p:nvSpPr>
        <p:spPr>
          <a:xfrm>
            <a:off x="3975100" y="3158067"/>
            <a:ext cx="4241800" cy="448733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Play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641A4FC-14CC-DFAC-559B-C46E149EA7F5}"/>
              </a:ext>
            </a:extLst>
          </p:cNvPr>
          <p:cNvSpPr>
            <a:spLocks/>
          </p:cNvSpPr>
          <p:nvPr/>
        </p:nvSpPr>
        <p:spPr>
          <a:xfrm>
            <a:off x="3975100" y="4339167"/>
            <a:ext cx="4241800" cy="448733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Settings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C5708E-2860-4E40-D640-FF276BA49C4C}"/>
              </a:ext>
            </a:extLst>
          </p:cNvPr>
          <p:cNvSpPr>
            <a:spLocks/>
          </p:cNvSpPr>
          <p:nvPr/>
        </p:nvSpPr>
        <p:spPr>
          <a:xfrm>
            <a:off x="3975100" y="3746500"/>
            <a:ext cx="4241800" cy="448733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Credits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490B713-BC8A-2C75-CF69-3742165D154C}"/>
              </a:ext>
            </a:extLst>
          </p:cNvPr>
          <p:cNvSpPr>
            <a:spLocks/>
          </p:cNvSpPr>
          <p:nvPr/>
        </p:nvSpPr>
        <p:spPr>
          <a:xfrm>
            <a:off x="3975100" y="5511799"/>
            <a:ext cx="4241800" cy="448733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Character Customisation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1193D4C-D12A-21E5-DB84-8E9830EC7534}"/>
              </a:ext>
            </a:extLst>
          </p:cNvPr>
          <p:cNvSpPr>
            <a:spLocks/>
          </p:cNvSpPr>
          <p:nvPr/>
        </p:nvSpPr>
        <p:spPr>
          <a:xfrm>
            <a:off x="3975100" y="4923366"/>
            <a:ext cx="4241800" cy="448733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Achievements</a:t>
            </a:r>
          </a:p>
        </p:txBody>
      </p:sp>
    </p:spTree>
    <p:extLst>
      <p:ext uri="{BB962C8B-B14F-4D97-AF65-F5344CB8AC3E}">
        <p14:creationId xmlns:p14="http://schemas.microsoft.com/office/powerpoint/2010/main" val="1100320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28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Noto Serif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Pamela Jebson</dc:creator>
  <cp:lastModifiedBy>Pamela Jebson</cp:lastModifiedBy>
  <cp:revision>4</cp:revision>
  <dcterms:created xsi:type="dcterms:W3CDTF">2023-09-29T13:25:22Z</dcterms:created>
  <dcterms:modified xsi:type="dcterms:W3CDTF">2023-09-29T13:54:54Z</dcterms:modified>
</cp:coreProperties>
</file>