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505050"/>
    <a:srgbClr val="1D1D1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550F-A50A-CAA3-4EC6-AD1A7E97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71C65-0CCF-1272-5429-F7ECDFF0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58AB-A002-0E00-980A-14FF2FE9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BA82-33EE-6268-D0DB-B487FF0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B80F-D403-AFBE-3E11-AD28052C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1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414F-1208-9A34-E95B-F1157F9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9E720-CDDC-14C6-54DF-A9010E7B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AFD2-6275-2081-C7F9-C2CE9C3B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E09E-E0E2-9D19-FF7D-671B1308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A081-61DD-7675-F811-E3EAA90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858B9-FF1A-9A0D-25B9-084CFCAD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A68E3-1DBE-3E4B-B22A-DCB02478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66A8-8909-3F29-A7E0-498E04C1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4869-39BA-8CBE-4DAF-587D873C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3D75-D4F0-2781-D2D8-5247697D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85EB-0CB9-113D-AF86-9FB31252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4664-572E-3F8A-990F-37ECB0A1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92F0-8A71-A6F1-17E5-2D926A8E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ABEA-E9B4-1295-7D40-D641CCA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703E-0CF0-F722-EE52-E53345FD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2914-5412-0B3A-BE93-C242067F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04AE-9284-2F12-FCF5-B044414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FC2F-D896-B441-31EA-AF931BD9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46D6-956F-268A-1614-99D4962A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1099-ED1C-53DF-CFD2-C73821EA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9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A15F-D4F3-7755-2980-8EBCE962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623C-C1C0-ED78-1178-F28C64EC4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F049E-2EF7-4037-8513-5F946DAEE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C20D-2EB8-2DA8-A023-DEBA6DDD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F5A58-7FA8-C2E2-FF11-597B40A4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54B24-DB34-F990-5D79-DBF7E22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E6C-2100-082F-6135-01DC1723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0232-609D-22C5-81A6-810009C9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05E8B-0252-47F1-A8E3-AC777E4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69D92-047E-64F1-2886-59CEE6367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808AF-F473-F750-5F28-57FF7D80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FF917-0E8F-0024-325E-345ABE35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A9348-E489-A98F-16CA-4CB5162F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714DE-21A9-A00B-7720-E7C8D50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89AE-65B5-CFA6-E58D-26A58371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B046A-7770-C735-FC9C-FABA4A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C7D62-9A7C-D08E-C1BA-21BF8E7D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43A1F-8AD5-9C26-CA73-BBC26694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73723-C9AB-74A1-12A5-FB323EA5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50F57-8C50-5B86-AFC9-4075CF5C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0D1A0-0D02-4546-8DD7-FED74C69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6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639-825D-1442-9B08-F59800E8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BB4A-F168-A304-C420-A95DC077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B0A3-DC5A-76AC-3634-EB5EA6C7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0AE25-04BD-822F-03DD-5FC18222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C8D37-8E69-2C5C-F6AA-AAF56C24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6269C-79BF-6D10-C7E4-3D42B7D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3C6A-89B8-8E30-6ADB-DF0AE132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F2393-A9FE-351E-2704-FCF8CE096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C641-6183-3B6F-251D-7E36C3AE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4229B-4CA8-3F46-D11E-11FE18B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2F39-93AE-1C4A-BA03-BB2ADF4B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7EBBC-7FE1-CDC8-3F71-0A6769E9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3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F4A52-3EA8-24FD-4B4E-9D3649A3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3702-2A69-D780-ED60-AD3B6049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59B3-ED0B-8436-6F61-0578063B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D07C-359D-43C3-800B-3286632F6833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AAEB-BD87-B898-DFA7-2F9FBD25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279C-118B-7557-4924-10F1BDBAA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293330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320391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8824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1003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10C5A-9EF2-8050-877C-9E3B4D60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4" y="2444706"/>
            <a:ext cx="6163590" cy="244470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A6DE8E-0E0D-7CE1-B411-F876DDB017A3}"/>
              </a:ext>
            </a:extLst>
          </p:cNvPr>
          <p:cNvSpPr/>
          <p:nvPr/>
        </p:nvSpPr>
        <p:spPr>
          <a:xfrm>
            <a:off x="880534" y="220980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160289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Jebson</dc:creator>
  <cp:lastModifiedBy>Pamela Jebson</cp:lastModifiedBy>
  <cp:revision>6</cp:revision>
  <dcterms:created xsi:type="dcterms:W3CDTF">2023-09-29T13:25:22Z</dcterms:created>
  <dcterms:modified xsi:type="dcterms:W3CDTF">2023-10-02T21:30:43Z</dcterms:modified>
</cp:coreProperties>
</file>