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74" r:id="rId7"/>
    <p:sldId id="261" r:id="rId8"/>
    <p:sldId id="262" r:id="rId9"/>
    <p:sldId id="275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505050"/>
    <a:srgbClr val="1D1D1D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-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5550F-A50A-CAA3-4EC6-AD1A7E974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471C65-0CCF-1272-5429-F7ECDFF01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858AB-A002-0E00-980A-14FF2FE9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D07C-359D-43C3-800B-3286632F6833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0BA82-33EE-6268-D0DB-B487FF0D8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9B80F-D403-AFBE-3E11-AD28052C2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12CB-C190-40F4-A5AF-C76C538142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176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F414F-1208-9A34-E95B-F1157F93E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C9E720-CDDC-14C6-54DF-A9010E7BB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1AFD2-6275-2081-C7F9-C2CE9C3B2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D07C-359D-43C3-800B-3286632F6833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E09E-E0E2-9D19-FF7D-671B13089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1A081-61DD-7675-F811-E3EAA9010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12CB-C190-40F4-A5AF-C76C538142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611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B858B9-FF1A-9A0D-25B9-084CFCADE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A68E3-1DBE-3E4B-B22A-DCB02478B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666A8-8909-3F29-A7E0-498E04C16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D07C-359D-43C3-800B-3286632F6833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D4869-39BA-8CBE-4DAF-587D873CB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B3D75-D4F0-2781-D2D8-5247697DF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12CB-C190-40F4-A5AF-C76C538142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81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C85EB-0CB9-113D-AF86-9FB312524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84664-572E-3F8A-990F-37ECB0A14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692F0-8A71-A6F1-17E5-2D926A8E4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D07C-359D-43C3-800B-3286632F6833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FABEA-E9B4-1295-7D40-D641CCA54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C703E-0CF0-F722-EE52-E53345FD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12CB-C190-40F4-A5AF-C76C538142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847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72914-5412-0B3A-BE93-C242067FF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604AE-9284-2F12-FCF5-B0444140A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AFC2F-D896-B441-31EA-AF931BD9F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D07C-359D-43C3-800B-3286632F6833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346D6-956F-268A-1614-99D4962A6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F1099-ED1C-53DF-CFD2-C73821EA5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12CB-C190-40F4-A5AF-C76C538142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94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0A15F-D4F3-7755-2980-8EBCE962B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D623C-C1C0-ED78-1178-F28C64EC4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F049E-2EF7-4037-8513-5F946DAEE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FC20D-2EB8-2DA8-A023-DEBA6DDD4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D07C-359D-43C3-800B-3286632F6833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F5A58-7FA8-C2E2-FF11-597B40A43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54B24-DB34-F990-5D79-DBF7E2261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12CB-C190-40F4-A5AF-C76C538142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637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0E6C-2100-082F-6135-01DC17238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C0232-609D-22C5-81A6-810009C96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305E8B-0252-47F1-A8E3-AC777E44F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569D92-047E-64F1-2886-59CEE63670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7808AF-F473-F750-5F28-57FF7D806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CFF917-0E8F-0024-325E-345ABE357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D07C-359D-43C3-800B-3286632F6833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9A9348-E489-A98F-16CA-4CB5162F3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E714DE-21A9-A00B-7720-E7C8D501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12CB-C190-40F4-A5AF-C76C538142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07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D89AE-65B5-CFA6-E58D-26A583712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0B046A-7770-C735-FC9C-FABA4A141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D07C-359D-43C3-800B-3286632F6833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4C7D62-9A7C-D08E-C1BA-21BF8E7D9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843A1F-8AD5-9C26-CA73-BBC26694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12CB-C190-40F4-A5AF-C76C538142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97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E73723-C9AB-74A1-12A5-FB323EA50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D07C-359D-43C3-800B-3286632F6833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50F57-8C50-5B86-AFC9-4075CF5CE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0D1A0-0D02-4546-8DD7-FED74C691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12CB-C190-40F4-A5AF-C76C538142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760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8639-825D-1442-9B08-F59800E86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0BB4A-F168-A304-C420-A95DC077E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47B0A3-DC5A-76AC-3634-EB5EA6C72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0AE25-04BD-822F-03DD-5FC182223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D07C-359D-43C3-800B-3286632F6833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C8D37-8E69-2C5C-F6AA-AAF56C245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6269C-79BF-6D10-C7E4-3D42B7D6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12CB-C190-40F4-A5AF-C76C538142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75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A3C6A-89B8-8E30-6ADB-DF0AE1322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8F2393-A9FE-351E-2704-FCF8CE096E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0C641-6183-3B6F-251D-7E36C3AEA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4229B-4CA8-3F46-D11E-11FE18B82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D07C-359D-43C3-800B-3286632F6833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52F39-93AE-1C4A-BA03-BB2ADF4B2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7EBBC-7FE1-CDC8-3F71-0A6769E9E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12CB-C190-40F4-A5AF-C76C538142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73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FF4A52-3EA8-24FD-4B4E-9D3649A34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B3702-2A69-D780-ED60-AD3B60490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F59B3-ED0B-8436-6F61-0578063B3D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8D07C-359D-43C3-800B-3286632F6833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5AAEB-BD87-B898-DFA7-2F9FBD2583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7279C-118B-7557-4924-10F1BDBAAB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412CB-C190-40F4-A5AF-C76C538142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05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5909B96-9E77-4663-3572-D78813812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B87C0DE-5183-3D9C-7739-53EA76635E52}"/>
              </a:ext>
            </a:extLst>
          </p:cNvPr>
          <p:cNvSpPr>
            <a:spLocks/>
          </p:cNvSpPr>
          <p:nvPr/>
        </p:nvSpPr>
        <p:spPr>
          <a:xfrm>
            <a:off x="364067" y="364067"/>
            <a:ext cx="11463866" cy="6129866"/>
          </a:xfrm>
          <a:prstGeom prst="roundRect">
            <a:avLst>
              <a:gd name="adj" fmla="val 3269"/>
            </a:avLst>
          </a:prstGeom>
          <a:solidFill>
            <a:srgbClr val="1E1E1E">
              <a:alpha val="74902"/>
            </a:srgbClr>
          </a:solid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D5104FA-8F3E-F1A4-7CB4-3D3C149D18FD}"/>
              </a:ext>
            </a:extLst>
          </p:cNvPr>
          <p:cNvSpPr>
            <a:spLocks/>
          </p:cNvSpPr>
          <p:nvPr/>
        </p:nvSpPr>
        <p:spPr>
          <a:xfrm>
            <a:off x="3975100" y="990600"/>
            <a:ext cx="4241800" cy="1540934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Pycraft</a:t>
            </a:r>
            <a:endParaRPr lang="en-GB" dirty="0"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3097594-DC38-58BC-F804-04E89175CA6C}"/>
              </a:ext>
            </a:extLst>
          </p:cNvPr>
          <p:cNvSpPr>
            <a:spLocks/>
          </p:cNvSpPr>
          <p:nvPr/>
        </p:nvSpPr>
        <p:spPr>
          <a:xfrm>
            <a:off x="3975100" y="3158067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Play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641A4FC-14CC-DFAC-559B-C46E149EA7F5}"/>
              </a:ext>
            </a:extLst>
          </p:cNvPr>
          <p:cNvSpPr>
            <a:spLocks/>
          </p:cNvSpPr>
          <p:nvPr/>
        </p:nvSpPr>
        <p:spPr>
          <a:xfrm>
            <a:off x="3975100" y="4339167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Settings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C5708E-2860-4E40-D640-FF276BA49C4C}"/>
              </a:ext>
            </a:extLst>
          </p:cNvPr>
          <p:cNvSpPr>
            <a:spLocks/>
          </p:cNvSpPr>
          <p:nvPr/>
        </p:nvSpPr>
        <p:spPr>
          <a:xfrm>
            <a:off x="3975100" y="3746500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Credits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90B713-BC8A-2C75-CF69-3742165D154C}"/>
              </a:ext>
            </a:extLst>
          </p:cNvPr>
          <p:cNvSpPr>
            <a:spLocks/>
          </p:cNvSpPr>
          <p:nvPr/>
        </p:nvSpPr>
        <p:spPr>
          <a:xfrm>
            <a:off x="3975100" y="5511799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Character Customisation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1193D4C-D12A-21E5-DB84-8E9830EC7534}"/>
              </a:ext>
            </a:extLst>
          </p:cNvPr>
          <p:cNvSpPr>
            <a:spLocks/>
          </p:cNvSpPr>
          <p:nvPr/>
        </p:nvSpPr>
        <p:spPr>
          <a:xfrm>
            <a:off x="3975100" y="4923366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Achievements</a:t>
            </a:r>
          </a:p>
        </p:txBody>
      </p:sp>
    </p:spTree>
    <p:extLst>
      <p:ext uri="{BB962C8B-B14F-4D97-AF65-F5344CB8AC3E}">
        <p14:creationId xmlns:p14="http://schemas.microsoft.com/office/powerpoint/2010/main" val="2933301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126AE8-085C-558D-694D-DFB2CC1BC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205" y="2206646"/>
            <a:ext cx="6163590" cy="24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453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D9FEBE-F670-3EF0-ADE6-696C2A27B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7559"/>
            <a:ext cx="12192000" cy="484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90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F04D9A-2C30-3348-BCE4-2DF09C061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664" y="2807154"/>
            <a:ext cx="4968671" cy="124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192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0756B9-0002-7B9D-1429-2C22BBBB9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886" y="998724"/>
            <a:ext cx="5204228" cy="486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842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5997BA-ADE0-A5BE-D802-F7F5428DB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724" y="1001792"/>
            <a:ext cx="4860552" cy="485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75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1AA91A-1E23-2CC1-F59B-CCFB01B9B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336" y="786384"/>
            <a:ext cx="5291328" cy="528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073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80917B0-687A-DAA3-3FF5-0A049759B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105" y="1234250"/>
            <a:ext cx="4407790" cy="43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960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014563-7783-A6DF-65F0-E688F1861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987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D7CD52-6389-BC2B-397E-9DD0281CE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744" y="1770744"/>
            <a:ext cx="3316511" cy="331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169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2F3FF2-E3E9-B0C5-74E3-F6F67C5D1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247" y="2593775"/>
            <a:ext cx="6663506" cy="167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53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5909B96-9E77-4663-3572-D78813812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B87C0DE-5183-3D9C-7739-53EA76635E52}"/>
              </a:ext>
            </a:extLst>
          </p:cNvPr>
          <p:cNvSpPr>
            <a:spLocks/>
          </p:cNvSpPr>
          <p:nvPr/>
        </p:nvSpPr>
        <p:spPr>
          <a:xfrm>
            <a:off x="364067" y="364067"/>
            <a:ext cx="11463866" cy="6129866"/>
          </a:xfrm>
          <a:prstGeom prst="roundRect">
            <a:avLst>
              <a:gd name="adj" fmla="val 3269"/>
            </a:avLst>
          </a:prstGeom>
          <a:solidFill>
            <a:srgbClr val="1E1E1E">
              <a:alpha val="74902"/>
            </a:srgbClr>
          </a:solid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D5104FA-8F3E-F1A4-7CB4-3D3C149D18FD}"/>
              </a:ext>
            </a:extLst>
          </p:cNvPr>
          <p:cNvSpPr>
            <a:spLocks/>
          </p:cNvSpPr>
          <p:nvPr/>
        </p:nvSpPr>
        <p:spPr>
          <a:xfrm>
            <a:off x="3975100" y="990600"/>
            <a:ext cx="4241800" cy="1540934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Pycraft</a:t>
            </a:r>
            <a:endParaRPr lang="en-GB" dirty="0"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3097594-DC38-58BC-F804-04E89175CA6C}"/>
              </a:ext>
            </a:extLst>
          </p:cNvPr>
          <p:cNvSpPr>
            <a:spLocks/>
          </p:cNvSpPr>
          <p:nvPr/>
        </p:nvSpPr>
        <p:spPr>
          <a:xfrm>
            <a:off x="3975100" y="3158067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Play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641A4FC-14CC-DFAC-559B-C46E149EA7F5}"/>
              </a:ext>
            </a:extLst>
          </p:cNvPr>
          <p:cNvSpPr>
            <a:spLocks/>
          </p:cNvSpPr>
          <p:nvPr/>
        </p:nvSpPr>
        <p:spPr>
          <a:xfrm>
            <a:off x="3975100" y="4339167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Settings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C5708E-2860-4E40-D640-FF276BA49C4C}"/>
              </a:ext>
            </a:extLst>
          </p:cNvPr>
          <p:cNvSpPr>
            <a:spLocks/>
          </p:cNvSpPr>
          <p:nvPr/>
        </p:nvSpPr>
        <p:spPr>
          <a:xfrm>
            <a:off x="3975100" y="3746500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Credits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90B713-BC8A-2C75-CF69-3742165D154C}"/>
              </a:ext>
            </a:extLst>
          </p:cNvPr>
          <p:cNvSpPr>
            <a:spLocks/>
          </p:cNvSpPr>
          <p:nvPr/>
        </p:nvSpPr>
        <p:spPr>
          <a:xfrm>
            <a:off x="3975100" y="5511799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Character Customisation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1193D4C-D12A-21E5-DB84-8E9830EC7534}"/>
              </a:ext>
            </a:extLst>
          </p:cNvPr>
          <p:cNvSpPr>
            <a:spLocks/>
          </p:cNvSpPr>
          <p:nvPr/>
        </p:nvSpPr>
        <p:spPr>
          <a:xfrm>
            <a:off x="3975100" y="4923366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Achievements</a:t>
            </a:r>
          </a:p>
        </p:txBody>
      </p:sp>
    </p:spTree>
    <p:extLst>
      <p:ext uri="{BB962C8B-B14F-4D97-AF65-F5344CB8AC3E}">
        <p14:creationId xmlns:p14="http://schemas.microsoft.com/office/powerpoint/2010/main" val="3203914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361C56-5E9A-61E3-DB0D-B2EE94612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575" y="997486"/>
            <a:ext cx="4856849" cy="486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7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5909B96-9E77-4663-3572-D78813812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B87C0DE-5183-3D9C-7739-53EA76635E52}"/>
              </a:ext>
            </a:extLst>
          </p:cNvPr>
          <p:cNvSpPr>
            <a:spLocks/>
          </p:cNvSpPr>
          <p:nvPr/>
        </p:nvSpPr>
        <p:spPr>
          <a:xfrm>
            <a:off x="364067" y="364067"/>
            <a:ext cx="11463866" cy="6129866"/>
          </a:xfrm>
          <a:prstGeom prst="roundRect">
            <a:avLst>
              <a:gd name="adj" fmla="val 3269"/>
            </a:avLst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E98589-D302-065B-8C28-4CB57619F775}"/>
              </a:ext>
            </a:extLst>
          </p:cNvPr>
          <p:cNvSpPr>
            <a:spLocks/>
          </p:cNvSpPr>
          <p:nvPr/>
        </p:nvSpPr>
        <p:spPr>
          <a:xfrm>
            <a:off x="364067" y="364067"/>
            <a:ext cx="11463866" cy="6129866"/>
          </a:xfrm>
          <a:prstGeom prst="roundRect">
            <a:avLst>
              <a:gd name="adj" fmla="val 3269"/>
            </a:avLst>
          </a:prstGeom>
          <a:solidFill>
            <a:srgbClr val="1E1E1E">
              <a:alpha val="74902"/>
            </a:srgbClr>
          </a:solid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D5104FA-8F3E-F1A4-7CB4-3D3C149D18FD}"/>
              </a:ext>
            </a:extLst>
          </p:cNvPr>
          <p:cNvSpPr>
            <a:spLocks/>
          </p:cNvSpPr>
          <p:nvPr/>
        </p:nvSpPr>
        <p:spPr>
          <a:xfrm>
            <a:off x="3975100" y="990600"/>
            <a:ext cx="4241800" cy="1540934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Pycraft</a:t>
            </a:r>
            <a:endParaRPr lang="en-GB" dirty="0"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3097594-DC38-58BC-F804-04E89175CA6C}"/>
              </a:ext>
            </a:extLst>
          </p:cNvPr>
          <p:cNvSpPr>
            <a:spLocks/>
          </p:cNvSpPr>
          <p:nvPr/>
        </p:nvSpPr>
        <p:spPr>
          <a:xfrm>
            <a:off x="3975100" y="3158067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Play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641A4FC-14CC-DFAC-559B-C46E149EA7F5}"/>
              </a:ext>
            </a:extLst>
          </p:cNvPr>
          <p:cNvSpPr>
            <a:spLocks/>
          </p:cNvSpPr>
          <p:nvPr/>
        </p:nvSpPr>
        <p:spPr>
          <a:xfrm>
            <a:off x="3975100" y="4339167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Settings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C5708E-2860-4E40-D640-FF276BA49C4C}"/>
              </a:ext>
            </a:extLst>
          </p:cNvPr>
          <p:cNvSpPr>
            <a:spLocks/>
          </p:cNvSpPr>
          <p:nvPr/>
        </p:nvSpPr>
        <p:spPr>
          <a:xfrm>
            <a:off x="3975100" y="3746500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Credits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90B713-BC8A-2C75-CF69-3742165D154C}"/>
              </a:ext>
            </a:extLst>
          </p:cNvPr>
          <p:cNvSpPr>
            <a:spLocks/>
          </p:cNvSpPr>
          <p:nvPr/>
        </p:nvSpPr>
        <p:spPr>
          <a:xfrm>
            <a:off x="3975100" y="5511799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Character Customisation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1193D4C-D12A-21E5-DB84-8E9830EC7534}"/>
              </a:ext>
            </a:extLst>
          </p:cNvPr>
          <p:cNvSpPr>
            <a:spLocks/>
          </p:cNvSpPr>
          <p:nvPr/>
        </p:nvSpPr>
        <p:spPr>
          <a:xfrm>
            <a:off x="3975100" y="4923366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Achievements</a:t>
            </a:r>
          </a:p>
        </p:txBody>
      </p:sp>
    </p:spTree>
    <p:extLst>
      <p:ext uri="{BB962C8B-B14F-4D97-AF65-F5344CB8AC3E}">
        <p14:creationId xmlns:p14="http://schemas.microsoft.com/office/powerpoint/2010/main" val="188249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5909B96-9E77-4663-3572-D78813812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B87C0DE-5183-3D9C-7739-53EA76635E52}"/>
              </a:ext>
            </a:extLst>
          </p:cNvPr>
          <p:cNvSpPr>
            <a:spLocks/>
          </p:cNvSpPr>
          <p:nvPr/>
        </p:nvSpPr>
        <p:spPr>
          <a:xfrm>
            <a:off x="364067" y="364067"/>
            <a:ext cx="11463866" cy="6129866"/>
          </a:xfrm>
          <a:prstGeom prst="roundRect">
            <a:avLst>
              <a:gd name="adj" fmla="val 3269"/>
            </a:avLst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E98589-D302-065B-8C28-4CB57619F775}"/>
              </a:ext>
            </a:extLst>
          </p:cNvPr>
          <p:cNvSpPr>
            <a:spLocks/>
          </p:cNvSpPr>
          <p:nvPr/>
        </p:nvSpPr>
        <p:spPr>
          <a:xfrm>
            <a:off x="364067" y="364067"/>
            <a:ext cx="11463866" cy="6129866"/>
          </a:xfrm>
          <a:prstGeom prst="roundRect">
            <a:avLst>
              <a:gd name="adj" fmla="val 3269"/>
            </a:avLst>
          </a:prstGeom>
          <a:solidFill>
            <a:srgbClr val="1E1E1E">
              <a:alpha val="74902"/>
            </a:srgbClr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D5104FA-8F3E-F1A4-7CB4-3D3C149D18FD}"/>
              </a:ext>
            </a:extLst>
          </p:cNvPr>
          <p:cNvSpPr>
            <a:spLocks/>
          </p:cNvSpPr>
          <p:nvPr/>
        </p:nvSpPr>
        <p:spPr>
          <a:xfrm>
            <a:off x="3975100" y="990600"/>
            <a:ext cx="4241800" cy="1540934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Pycraft</a:t>
            </a:r>
            <a:endParaRPr lang="en-GB" dirty="0"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3097594-DC38-58BC-F804-04E89175CA6C}"/>
              </a:ext>
            </a:extLst>
          </p:cNvPr>
          <p:cNvSpPr>
            <a:spLocks/>
          </p:cNvSpPr>
          <p:nvPr/>
        </p:nvSpPr>
        <p:spPr>
          <a:xfrm>
            <a:off x="3975100" y="3158067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Play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641A4FC-14CC-DFAC-559B-C46E149EA7F5}"/>
              </a:ext>
            </a:extLst>
          </p:cNvPr>
          <p:cNvSpPr>
            <a:spLocks/>
          </p:cNvSpPr>
          <p:nvPr/>
        </p:nvSpPr>
        <p:spPr>
          <a:xfrm>
            <a:off x="3975100" y="4339167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Settings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C5708E-2860-4E40-D640-FF276BA49C4C}"/>
              </a:ext>
            </a:extLst>
          </p:cNvPr>
          <p:cNvSpPr>
            <a:spLocks/>
          </p:cNvSpPr>
          <p:nvPr/>
        </p:nvSpPr>
        <p:spPr>
          <a:xfrm>
            <a:off x="3975100" y="3746500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Credits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90B713-BC8A-2C75-CF69-3742165D154C}"/>
              </a:ext>
            </a:extLst>
          </p:cNvPr>
          <p:cNvSpPr>
            <a:spLocks/>
          </p:cNvSpPr>
          <p:nvPr/>
        </p:nvSpPr>
        <p:spPr>
          <a:xfrm>
            <a:off x="3975100" y="5511799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Character Customisation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1193D4C-D12A-21E5-DB84-8E9830EC7534}"/>
              </a:ext>
            </a:extLst>
          </p:cNvPr>
          <p:cNvSpPr>
            <a:spLocks/>
          </p:cNvSpPr>
          <p:nvPr/>
        </p:nvSpPr>
        <p:spPr>
          <a:xfrm>
            <a:off x="3975100" y="4923366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Achievements</a:t>
            </a:r>
          </a:p>
        </p:txBody>
      </p:sp>
    </p:spTree>
    <p:extLst>
      <p:ext uri="{BB962C8B-B14F-4D97-AF65-F5344CB8AC3E}">
        <p14:creationId xmlns:p14="http://schemas.microsoft.com/office/powerpoint/2010/main" val="1100320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310C5A-9EF2-8050-877C-9E3B4D605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34" y="2444706"/>
            <a:ext cx="6163590" cy="2444708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0A6DE8E-0E0D-7CE1-B411-F876DDB017A3}"/>
              </a:ext>
            </a:extLst>
          </p:cNvPr>
          <p:cNvSpPr/>
          <p:nvPr/>
        </p:nvSpPr>
        <p:spPr>
          <a:xfrm>
            <a:off x="880534" y="220980"/>
            <a:ext cx="6163589" cy="2223726"/>
          </a:xfrm>
          <a:prstGeom prst="roundRect">
            <a:avLst/>
          </a:prstGeom>
          <a:solidFill>
            <a:srgbClr val="1E1E1E"/>
          </a:solidFill>
          <a:ln>
            <a:solidFill>
              <a:srgbClr val="50505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0" dirty="0">
                <a:solidFill>
                  <a:schemeClr val="bg1"/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Pycraft</a:t>
            </a:r>
          </a:p>
        </p:txBody>
      </p:sp>
    </p:spTree>
    <p:extLst>
      <p:ext uri="{BB962C8B-B14F-4D97-AF65-F5344CB8AC3E}">
        <p14:creationId xmlns:p14="http://schemas.microsoft.com/office/powerpoint/2010/main" val="1602894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584C75-8C7C-3C96-0FE8-9F5831EE9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54" y="1736027"/>
            <a:ext cx="10371892" cy="33859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48080B-CB4B-0ECE-3557-F4739E3848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216" y="847470"/>
            <a:ext cx="4437433" cy="444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822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96206F-3AE6-0A71-92B4-C6252042D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16573" y="1975874"/>
            <a:ext cx="4876810" cy="2560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4EE1D4-1EDC-852B-01C3-356F3CB13D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03" b="21637"/>
          <a:stretch/>
        </p:blipFill>
        <p:spPr>
          <a:xfrm>
            <a:off x="4766838" y="1460500"/>
            <a:ext cx="6852462" cy="39116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A038F1-21DA-5786-7990-CC514B1420C3}"/>
              </a:ext>
            </a:extLst>
          </p:cNvPr>
          <p:cNvSpPr/>
          <p:nvPr/>
        </p:nvSpPr>
        <p:spPr>
          <a:xfrm>
            <a:off x="5111274" y="2312473"/>
            <a:ext cx="6163589" cy="2223726"/>
          </a:xfrm>
          <a:prstGeom prst="roundRect">
            <a:avLst/>
          </a:prstGeom>
          <a:solidFill>
            <a:srgbClr val="1E1E1E">
              <a:alpha val="50196"/>
            </a:srgbClr>
          </a:solidFill>
          <a:ln>
            <a:solidFill>
              <a:srgbClr val="50505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0" dirty="0">
                <a:solidFill>
                  <a:schemeClr val="bg1"/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Pycraft</a:t>
            </a:r>
          </a:p>
        </p:txBody>
      </p:sp>
    </p:spTree>
    <p:extLst>
      <p:ext uri="{BB962C8B-B14F-4D97-AF65-F5344CB8AC3E}">
        <p14:creationId xmlns:p14="http://schemas.microsoft.com/office/powerpoint/2010/main" val="1816402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51446F-BD2A-3564-9726-40553ADA2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73" y="239266"/>
            <a:ext cx="3944120" cy="165506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D66450-5B0C-F242-5674-9433634FD346}"/>
              </a:ext>
            </a:extLst>
          </p:cNvPr>
          <p:cNvSpPr/>
          <p:nvPr/>
        </p:nvSpPr>
        <p:spPr>
          <a:xfrm>
            <a:off x="2767753" y="2317136"/>
            <a:ext cx="6163589" cy="2223725"/>
          </a:xfrm>
          <a:prstGeom prst="rect">
            <a:avLst/>
          </a:prstGeom>
          <a:solidFill>
            <a:srgbClr val="1E1E1E"/>
          </a:solidFill>
          <a:ln>
            <a:solidFill>
              <a:srgbClr val="1E1E1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F3C5827-42C6-487F-ABF9-E82477F144BE}"/>
              </a:ext>
            </a:extLst>
          </p:cNvPr>
          <p:cNvSpPr/>
          <p:nvPr/>
        </p:nvSpPr>
        <p:spPr>
          <a:xfrm>
            <a:off x="2767753" y="2317136"/>
            <a:ext cx="6163589" cy="2223726"/>
          </a:xfrm>
          <a:prstGeom prst="roundRect">
            <a:avLst/>
          </a:prstGeom>
          <a:solidFill>
            <a:srgbClr val="1E1E1E"/>
          </a:solidFill>
          <a:ln>
            <a:solidFill>
              <a:srgbClr val="50505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0" dirty="0">
                <a:solidFill>
                  <a:schemeClr val="bg1"/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Pycraft</a:t>
            </a:r>
          </a:p>
        </p:txBody>
      </p:sp>
    </p:spTree>
    <p:extLst>
      <p:ext uri="{BB962C8B-B14F-4D97-AF65-F5344CB8AC3E}">
        <p14:creationId xmlns:p14="http://schemas.microsoft.com/office/powerpoint/2010/main" val="3130343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1932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31</Words>
  <Application>Microsoft Office PowerPoint</Application>
  <PresentationFormat>Widescreen</PresentationFormat>
  <Paragraphs>27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Noto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Pamela Jebson</dc:creator>
  <cp:lastModifiedBy>Pamela Jebson</cp:lastModifiedBy>
  <cp:revision>8</cp:revision>
  <dcterms:created xsi:type="dcterms:W3CDTF">2023-09-29T13:25:22Z</dcterms:created>
  <dcterms:modified xsi:type="dcterms:W3CDTF">2023-10-05T16:41:25Z</dcterms:modified>
</cp:coreProperties>
</file>