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C"/>
    <a:srgbClr val="050532"/>
    <a:srgbClr val="FA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82AB-4834-1E90-0509-07B3213CA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7F33-B897-E109-4443-DBF39DE5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9F26-061B-C4BD-7B59-4C95AB87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046A-F90D-FD84-5BB1-C862F31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33C8-1F0C-72CC-303C-7A3BA1A8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9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9CCF-84E3-894A-6B02-60DF5803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6449-0C35-EC51-B518-6DB3C795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92F0-3DC0-E586-0D23-7758F85A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0979-9F8C-BD8C-7F3F-B963601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CAFC-3976-160A-AE93-1B745908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62C20-0039-6B19-CFB1-30A1AE80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EFC1-BDEF-BC7B-4F11-B4DAC69B3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4C3B-365A-3992-2C1E-78588523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85D9-EC43-E2C4-EAFC-A922D26A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80B2-6DBE-143A-12A3-2D11C44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050A-0EBE-58F8-5BFB-848E7E8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4F88-2AD2-8260-DD97-06B6316B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2A4E-733F-2F0D-B8FD-F6627393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C4D-F9D4-F417-1645-A7240106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0EBF-F1A5-5B35-1F3C-3BF623FB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A663-D768-CF34-3A98-B3C28BE2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2FBC-0926-949A-9AA2-3435B823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B5C7-9E09-330A-6B5D-EB8EFB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DEF0-C61E-FA32-EB0A-A7B33BC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0931-FBCC-8421-387A-29839CC0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9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B8A6-47AC-21C6-3E4F-AB320A55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6945-2CEE-67BB-0E15-989D5A8CF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E048-A36F-2013-88A5-18F39CE6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D940-4F83-0BC6-A46D-F6631B9D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E99F-C95D-FC81-C3F9-D2625A23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70E5-C12B-BD31-F32B-C41698C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2B03-CCF3-4521-98B8-202F1A1F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BC78-B65F-41D2-3077-933BB06A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6F65-19D4-227D-12B7-0F28CED1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CBA0A-CBDB-E316-B7A3-1C7CF4586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1D77C-5F3C-71BE-1B30-7CFC8A2B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84B9D-D69B-B0AE-5188-F9A13B44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FDEA5-3AE6-1DDD-D1F5-38DAF4F0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16718-9C45-A06A-61B9-1AA2CCF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43C6-2CDE-536F-F105-0D3D0647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A911A-FEA6-1C7C-4111-9819C072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6777-6CA5-CDAE-15BD-28BBD70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74C0-E4E0-0637-57B6-6F0620C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0F045-5372-6058-5F96-F499F5B2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2E00C-DD20-97FE-6922-762BC4CC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B381-E4B8-88C0-6DAF-36B2BC0C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1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D182-6343-3964-7BD8-E3695A11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6C4A-6E2B-D9A0-1062-90814956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0D6A-09EC-B84B-7054-67DD6AEB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EF448-164E-83E5-47D5-9DCFDA33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B7FD2-6823-8BA3-43EF-B0D5644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D2AC-C616-ED8E-77E8-290B5D96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4AE-EA5C-1BB0-C326-D64B4113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F5026-8E64-B194-39F7-7C4C6FA0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AFA75-71DB-98F3-566C-EA5B9D08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B101-9F1D-5FA1-6CF2-8A08724B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A68E-0873-272C-8C53-E3A7441C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0AF7-125B-2623-4046-B06147B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12DD-C5E1-172A-35DE-1A052C90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3042-8C2C-0A65-6123-C7E5E3C6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DD0F-E4B1-0BBD-6A01-98764DBB0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B470-CD8B-40B3-BCE6-FB257949D7D0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519D-2B07-48AD-1642-830C6801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130E-953E-CAB2-BBA2-2DFF48CB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C163-0BEC-4694-AE78-B59D107A7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44AF8-C6FB-83ED-27CA-25111DF9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FCF5A4-2068-F457-E160-275D14DAF259}"/>
              </a:ext>
            </a:extLst>
          </p:cNvPr>
          <p:cNvSpPr/>
          <p:nvPr/>
        </p:nvSpPr>
        <p:spPr>
          <a:xfrm>
            <a:off x="5170884" y="5138738"/>
            <a:ext cx="1993106" cy="254793"/>
          </a:xfrm>
          <a:prstGeom prst="rect">
            <a:avLst/>
          </a:prstGeom>
          <a:solidFill>
            <a:srgbClr val="000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ABE10"/>
              </a:solidFill>
              <a:latin typeface="Diphylleia" pitchFamily="2" charset="-127"/>
              <a:ea typeface="Diphylleia" pitchFamily="2" charset="-127"/>
              <a:cs typeface="Noto Serif" panose="0202050206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32DB8-1097-98B0-F996-BD99E29C6ABE}"/>
              </a:ext>
            </a:extLst>
          </p:cNvPr>
          <p:cNvSpPr txBox="1"/>
          <p:nvPr/>
        </p:nvSpPr>
        <p:spPr>
          <a:xfrm>
            <a:off x="5231122" y="508146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ABE10"/>
                </a:solidFill>
                <a:latin typeface="Diphylleia" pitchFamily="2" charset="-127"/>
                <a:ea typeface="Diphylleia" pitchFamily="2" charset="-127"/>
                <a:cs typeface="Noto Serif" panose="02020502060505020204" pitchFamily="18" charset="0"/>
              </a:rPr>
              <a:t>Multi-Media API</a:t>
            </a:r>
          </a:p>
        </p:txBody>
      </p:sp>
    </p:spTree>
    <p:extLst>
      <p:ext uri="{BB962C8B-B14F-4D97-AF65-F5344CB8AC3E}">
        <p14:creationId xmlns:p14="http://schemas.microsoft.com/office/powerpoint/2010/main" val="184191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444B5-2B3A-8D51-44B6-4DD6DCA8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AD2A86-9386-5900-F112-4B1576100545}"/>
              </a:ext>
            </a:extLst>
          </p:cNvPr>
          <p:cNvSpPr/>
          <p:nvPr/>
        </p:nvSpPr>
        <p:spPr>
          <a:xfrm>
            <a:off x="764382" y="1142999"/>
            <a:ext cx="10667999" cy="4574381"/>
          </a:xfrm>
          <a:prstGeom prst="rect">
            <a:avLst/>
          </a:prstGeom>
          <a:solidFill>
            <a:srgbClr val="000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A694F-ED59-09B1-5057-0802C8726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 b="15257"/>
          <a:stretch/>
        </p:blipFill>
        <p:spPr>
          <a:xfrm>
            <a:off x="2667000" y="1140620"/>
            <a:ext cx="6858000" cy="45743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CD3C4B9-5412-E40D-3E2D-ECF39238EEF4}"/>
              </a:ext>
            </a:extLst>
          </p:cNvPr>
          <p:cNvSpPr/>
          <p:nvPr/>
        </p:nvSpPr>
        <p:spPr>
          <a:xfrm>
            <a:off x="5177234" y="5059363"/>
            <a:ext cx="1993106" cy="254793"/>
          </a:xfrm>
          <a:prstGeom prst="rect">
            <a:avLst/>
          </a:prstGeom>
          <a:solidFill>
            <a:srgbClr val="000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ABE10"/>
              </a:solidFill>
              <a:latin typeface="Diphylleia" pitchFamily="2" charset="-127"/>
              <a:ea typeface="Diphylleia" pitchFamily="2" charset="-127"/>
              <a:cs typeface="Noto Serif" panose="0202050206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B9B3F-637E-6858-033A-1331FEE04CCD}"/>
              </a:ext>
            </a:extLst>
          </p:cNvPr>
          <p:cNvSpPr txBox="1"/>
          <p:nvPr/>
        </p:nvSpPr>
        <p:spPr>
          <a:xfrm>
            <a:off x="5237472" y="500209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ABE10"/>
                </a:solidFill>
                <a:latin typeface="Diphylleia" pitchFamily="2" charset="-127"/>
                <a:ea typeface="Diphylleia" pitchFamily="2" charset="-127"/>
                <a:cs typeface="Noto Serif" panose="02020502060505020204" pitchFamily="18" charset="0"/>
              </a:rPr>
              <a:t>Multi-Media API</a:t>
            </a:r>
          </a:p>
        </p:txBody>
      </p:sp>
    </p:spTree>
    <p:extLst>
      <p:ext uri="{BB962C8B-B14F-4D97-AF65-F5344CB8AC3E}">
        <p14:creationId xmlns:p14="http://schemas.microsoft.com/office/powerpoint/2010/main" val="19582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7F416-05C7-C20A-6ECB-207EBD4F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4" r="21964"/>
          <a:stretch/>
        </p:blipFill>
        <p:spPr>
          <a:xfrm>
            <a:off x="4455319" y="1783076"/>
            <a:ext cx="328136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A2530C-581B-D205-903B-60062CE32149}"/>
              </a:ext>
            </a:extLst>
          </p:cNvPr>
          <p:cNvSpPr>
            <a:spLocks noChangeAspect="1"/>
          </p:cNvSpPr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blipFill dpi="0" rotWithShape="1">
            <a:blip r:embed="rId2"/>
            <a:srcRect/>
            <a:stretch>
              <a:fillRect l="-2000" t="-4000"/>
            </a:stretch>
          </a:blipFill>
          <a:ln>
            <a:solidFill>
              <a:srgbClr val="050532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25872-BB34-3273-DD98-FD54B847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5" y="3260226"/>
            <a:ext cx="2057303" cy="20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Diphylleia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4</cp:revision>
  <dcterms:created xsi:type="dcterms:W3CDTF">2024-02-02T16:02:41Z</dcterms:created>
  <dcterms:modified xsi:type="dcterms:W3CDTF">2024-02-05T18:40:24Z</dcterms:modified>
</cp:coreProperties>
</file>