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05050"/>
    <a:srgbClr val="242424"/>
    <a:srgbClr val="1D1D1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550F-A50A-CAA3-4EC6-AD1A7E97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1C65-0CCF-1272-5429-F7ECDFF0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58AB-A002-0E00-980A-14FF2FE9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BA82-33EE-6268-D0DB-B487FF0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B80F-D403-AFBE-3E11-AD28052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14F-1208-9A34-E95B-F1157F9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E720-CDDC-14C6-54DF-A9010E7B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AFD2-6275-2081-C7F9-C2CE9C3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E09E-E0E2-9D19-FF7D-671B1308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A081-61DD-7675-F811-E3EAA90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858B9-FF1A-9A0D-25B9-084CFC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68E3-1DBE-3E4B-B22A-DCB02478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66A8-8909-3F29-A7E0-498E04C1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869-39BA-8CBE-4DAF-587D873C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D75-D4F0-2781-D2D8-5247697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85EB-0CB9-113D-AF86-9FB31252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664-572E-3F8A-990F-37ECB0A1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92F0-8A71-A6F1-17E5-2D926A8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ABEA-E9B4-1295-7D40-D641CCA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703E-0CF0-F722-EE52-E53345F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914-5412-0B3A-BE93-C242067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4AE-9284-2F12-FCF5-B044414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FC2F-D896-B441-31EA-AF931BD9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46D6-956F-268A-1614-99D4962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1099-ED1C-53DF-CFD2-C73821E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15F-D4F3-7755-2980-8EBCE96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623C-C1C0-ED78-1178-F28C64EC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049E-2EF7-4037-8513-5F946DAE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C20D-2EB8-2DA8-A023-DEBA6DD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5A58-7FA8-C2E2-FF11-597B40A4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54B24-DB34-F990-5D79-DBF7E2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E6C-2100-082F-6135-01DC1723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0232-609D-22C5-81A6-810009C9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05E8B-0252-47F1-A8E3-AC777E4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9D92-047E-64F1-2886-59CEE636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808AF-F473-F750-5F28-57FF7D80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FF917-0E8F-0024-325E-345ABE35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A9348-E489-A98F-16CA-4CB5162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14DE-21A9-A00B-7720-E7C8D50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9AE-65B5-CFA6-E58D-26A58371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B046A-7770-C735-FC9C-FABA4A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7D62-9A7C-D08E-C1BA-21BF8E7D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3A1F-8AD5-9C26-CA73-BBC26694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3723-C9AB-74A1-12A5-FB323EA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50F57-8C50-5B86-AFC9-4075CF5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D1A0-0D02-4546-8DD7-FED74C6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639-825D-1442-9B08-F59800E8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B4A-F168-A304-C420-A95DC07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B0A3-DC5A-76AC-3634-EB5EA6C7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AE25-04BD-822F-03DD-5FC18222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8D37-8E69-2C5C-F6AA-AAF56C2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269C-79BF-6D10-C7E4-3D42B7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3C6A-89B8-8E30-6ADB-DF0AE13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F2393-A9FE-351E-2704-FCF8CE09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641-6183-3B6F-251D-7E36C3AE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229B-4CA8-3F46-D11E-11FE18B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2F39-93AE-1C4A-BA03-BB2ADF4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EBBC-7FE1-CDC8-3F71-0A6769E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F4A52-3EA8-24FD-4B4E-9D3649A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3702-2A69-D780-ED60-AD3B604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59B3-ED0B-8436-6F61-0578063B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D07C-359D-43C3-800B-3286632F683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AAEB-BD87-B898-DFA7-2F9FBD25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279C-118B-7557-4924-10F1BDBA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293330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9FEBE-F670-3EF0-ADE6-696C2A27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559"/>
            <a:ext cx="12192000" cy="48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4D9A-2C30-3348-BCE4-2DF09C06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8" y="1249287"/>
            <a:ext cx="4968671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56B9-0002-7B9D-1429-2C22BBB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24"/>
            <a:ext cx="5204228" cy="48605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A30666-8E48-B784-E63F-A686C205ADD5}"/>
              </a:ext>
            </a:extLst>
          </p:cNvPr>
          <p:cNvSpPr/>
          <p:nvPr/>
        </p:nvSpPr>
        <p:spPr>
          <a:xfrm>
            <a:off x="6096000" y="998724"/>
            <a:ext cx="5204228" cy="4860551"/>
          </a:xfrm>
          <a:prstGeom prst="rect">
            <a:avLst/>
          </a:prstGeom>
          <a:solidFill>
            <a:srgbClr val="242424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300" b="1" dirty="0">
                <a:solidFill>
                  <a:srgbClr val="1E1E1E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#</a:t>
            </a:r>
            <a:endParaRPr lang="en-GB" b="1" dirty="0">
              <a:solidFill>
                <a:srgbClr val="1E1E1E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C672C-F803-E516-A0F7-1BCF8B0F6AD2}"/>
              </a:ext>
            </a:extLst>
          </p:cNvPr>
          <p:cNvSpPr txBox="1"/>
          <p:nvPr/>
        </p:nvSpPr>
        <p:spPr>
          <a:xfrm>
            <a:off x="7122201" y="2934211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PycraftDev</a:t>
            </a:r>
            <a:endParaRPr lang="en-GB" sz="28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56B9-0002-7B9D-1429-2C22BBB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24"/>
            <a:ext cx="5204228" cy="486055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A30666-8E48-B784-E63F-A686C205ADD5}"/>
              </a:ext>
            </a:extLst>
          </p:cNvPr>
          <p:cNvSpPr/>
          <p:nvPr/>
        </p:nvSpPr>
        <p:spPr>
          <a:xfrm>
            <a:off x="6096000" y="998724"/>
            <a:ext cx="5204228" cy="4860551"/>
          </a:xfrm>
          <a:prstGeom prst="roundRect">
            <a:avLst/>
          </a:prstGeom>
          <a:solidFill>
            <a:srgbClr val="242424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300" b="1" dirty="0">
                <a:solidFill>
                  <a:srgbClr val="1E1E1E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#</a:t>
            </a:r>
            <a:endParaRPr lang="en-GB" b="1" dirty="0">
              <a:solidFill>
                <a:srgbClr val="1E1E1E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C672C-F803-E516-A0F7-1BCF8B0F6AD2}"/>
              </a:ext>
            </a:extLst>
          </p:cNvPr>
          <p:cNvSpPr txBox="1"/>
          <p:nvPr/>
        </p:nvSpPr>
        <p:spPr>
          <a:xfrm>
            <a:off x="7122201" y="2934211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PycraftDev</a:t>
            </a:r>
            <a:endParaRPr lang="en-GB" sz="28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997BA-ADE0-A5BE-D802-F7F5428D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24" y="1001792"/>
            <a:ext cx="4860552" cy="48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AA91A-1E23-2CC1-F59B-CCFB01B9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" y="786384"/>
            <a:ext cx="5291328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917B0-687A-DAA3-3FF5-0A049759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07790" cy="438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3B6A6-8BD8-127F-2F6F-20255901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50" y="1205470"/>
            <a:ext cx="4437433" cy="4447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C1F12-5C4F-9A0E-A400-11E6DFE4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74" y="2840492"/>
            <a:ext cx="3243183" cy="11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6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4563-7783-A6DF-65F0-E688F1861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7CD52-6389-BC2B-397E-9DD0281C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10" y="966411"/>
            <a:ext cx="3316511" cy="331651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5A9F2A-F1D4-8736-ED05-BAB93E97B452}"/>
              </a:ext>
            </a:extLst>
          </p:cNvPr>
          <p:cNvSpPr/>
          <p:nvPr/>
        </p:nvSpPr>
        <p:spPr>
          <a:xfrm>
            <a:off x="1084944" y="966411"/>
            <a:ext cx="3316510" cy="3316511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9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</a:t>
            </a:r>
            <a:endParaRPr lang="en-GB" sz="130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6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F3FF2-E3E9-B0C5-74E3-F6F67C5D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3506" cy="1670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D8E19-C4CD-B1C4-5EE2-313E0CE174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10"/>
          <a:stretch/>
        </p:blipFill>
        <p:spPr>
          <a:xfrm>
            <a:off x="4707017" y="2077537"/>
            <a:ext cx="4437433" cy="1351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257DD-2468-FBFF-2390-A81938D72E6B}"/>
              </a:ext>
            </a:extLst>
          </p:cNvPr>
          <p:cNvSpPr txBox="1"/>
          <p:nvPr/>
        </p:nvSpPr>
        <p:spPr>
          <a:xfrm>
            <a:off x="5869193" y="2306135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sz="36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5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320391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3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61C56-5E9A-61E3-DB0D-B2EE946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75" y="997486"/>
            <a:ext cx="4856849" cy="48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82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1003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10C5A-9EF2-8050-877C-9E3B4D60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4" y="2444706"/>
            <a:ext cx="6163590" cy="244470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A6DE8E-0E0D-7CE1-B411-F876DDB017A3}"/>
              </a:ext>
            </a:extLst>
          </p:cNvPr>
          <p:cNvSpPr/>
          <p:nvPr/>
        </p:nvSpPr>
        <p:spPr>
          <a:xfrm>
            <a:off x="880534" y="220980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6028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84C75-8C7C-3C96-0FE8-9F5831EE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4" y="1736027"/>
            <a:ext cx="10371892" cy="338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8080B-CB4B-0ECE-3557-F4739E38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16" y="847470"/>
            <a:ext cx="4437433" cy="44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6206F-3AE6-0A71-92B4-C6252042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73" y="1975874"/>
            <a:ext cx="4876810" cy="256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EE1D4-1EDC-852B-01C3-356F3CB13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3" b="21637"/>
          <a:stretch/>
        </p:blipFill>
        <p:spPr>
          <a:xfrm>
            <a:off x="4766838" y="1460500"/>
            <a:ext cx="6852462" cy="3911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038F1-21DA-5786-7990-CC514B1420C3}"/>
              </a:ext>
            </a:extLst>
          </p:cNvPr>
          <p:cNvSpPr/>
          <p:nvPr/>
        </p:nvSpPr>
        <p:spPr>
          <a:xfrm>
            <a:off x="5111274" y="2312473"/>
            <a:ext cx="6163589" cy="2223726"/>
          </a:xfrm>
          <a:prstGeom prst="roundRect">
            <a:avLst/>
          </a:prstGeom>
          <a:solidFill>
            <a:srgbClr val="1E1E1E">
              <a:alpha val="50196"/>
            </a:srgbClr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81640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1446F-BD2A-3564-9726-40553ADA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3" y="239266"/>
            <a:ext cx="3944120" cy="1655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D66450-5B0C-F242-5674-9433634FD346}"/>
              </a:ext>
            </a:extLst>
          </p:cNvPr>
          <p:cNvSpPr/>
          <p:nvPr/>
        </p:nvSpPr>
        <p:spPr>
          <a:xfrm>
            <a:off x="2767753" y="2317136"/>
            <a:ext cx="6163589" cy="2223725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3C5827-42C6-487F-ABF9-E82477F144BE}"/>
              </a:ext>
            </a:extLst>
          </p:cNvPr>
          <p:cNvSpPr/>
          <p:nvPr/>
        </p:nvSpPr>
        <p:spPr>
          <a:xfrm>
            <a:off x="2767753" y="2317136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313034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26AE8-085C-558D-694D-DFB2CC1B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5" y="911246"/>
            <a:ext cx="6163590" cy="24447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40CC72-A755-FA60-CA60-4B6B14D5396A}"/>
              </a:ext>
            </a:extLst>
          </p:cNvPr>
          <p:cNvSpPr/>
          <p:nvPr/>
        </p:nvSpPr>
        <p:spPr>
          <a:xfrm>
            <a:off x="541867" y="3590713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36734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9</cp:revision>
  <dcterms:created xsi:type="dcterms:W3CDTF">2023-09-29T13:25:22Z</dcterms:created>
  <dcterms:modified xsi:type="dcterms:W3CDTF">2023-10-06T20:10:12Z</dcterms:modified>
</cp:coreProperties>
</file>