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99FF"/>
    <a:srgbClr val="8C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8" autoAdjust="0"/>
    <p:restoredTop sz="94660"/>
  </p:normalViewPr>
  <p:slideViewPr>
    <p:cSldViewPr snapToGrid="0">
      <p:cViewPr>
        <p:scale>
          <a:sx n="100" d="100"/>
          <a:sy n="100" d="100"/>
        </p:scale>
        <p:origin x="10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98B5-B4BD-365C-BD7F-09E2E3714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12E29-0C9E-D74C-E385-7B35F2038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BB20A-F5D9-B6F1-BE19-9E1987A1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594E-EE11-4EB5-9B8F-B9867CDAFF51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8E4B3-8DEC-036C-CBBE-4288C198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6A7D7-FF6A-EF1A-6C66-9F15B194E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0191-F257-4442-8808-82883A6E6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07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1FC6-89B8-4019-B25E-868DC4F1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E82CC-6F71-B95A-0506-4EC4F01C2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08431-B172-366B-B3AC-B08F9893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594E-EE11-4EB5-9B8F-B9867CDAFF51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8CD50-EA64-478E-C156-3092E3C0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447D6-526A-8D34-8861-F66E924F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0191-F257-4442-8808-82883A6E6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10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90E4A-7659-EB67-D04A-197C57EFB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FB97A-0DA7-4FBC-E39A-21B9EC052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BA686-DED8-9230-D908-BD6C64A6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594E-EE11-4EB5-9B8F-B9867CDAFF51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8E2B0-AED0-B671-71FE-39A5BCFB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BA612-6FAD-03CB-C89B-7D715C36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0191-F257-4442-8808-82883A6E6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36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EEA37-EC8C-F0A9-EC99-6DC6CC41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4BF95-CFEA-3CDB-776C-B422F1BBA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9CD29-3349-08F8-1AB1-B9C150AA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594E-EE11-4EB5-9B8F-B9867CDAFF51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FCA32-8C92-7350-2FAF-B5A25882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AE66D-2526-C7F1-4D8D-15E63774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0191-F257-4442-8808-82883A6E6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67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F06E-887C-A932-3D81-D224388D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B91EA-4597-E91E-9A98-CD0953B44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9AF82-DE6D-2378-F994-5972CD23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594E-EE11-4EB5-9B8F-B9867CDAFF51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AC680-9B46-15CA-BCD9-B13CE68B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B2AA8-3FC7-3CB0-1BA3-A6DB1E29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0191-F257-4442-8808-82883A6E6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8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064-EB10-60DA-5E73-150A7368F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662D-04C3-FA71-A379-459E0D3DF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C3E3C-28A2-4A7A-C9B5-2D187598A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EB195-A0A9-B86B-C092-5F07CF6F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594E-EE11-4EB5-9B8F-B9867CDAFF51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40283-D905-DDF3-14C0-65224BDD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D1E69-7BB0-1116-FB3D-73A190AD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0191-F257-4442-8808-82883A6E6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5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C073-27FE-1D6A-6EA9-2F3612CD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CD7B3-4707-8637-3CED-9FF213D3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B978C-4F99-8BFA-0FB5-141DD3B7C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E1B48A-C999-A336-093D-DB023FFC6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AB0A4-14B8-BC39-ECA3-6F3852511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7599DE-00AC-29E5-BC27-BCB5FCE8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594E-EE11-4EB5-9B8F-B9867CDAFF51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B29A7-D20C-EF44-C08E-F84656BF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124738-10C0-C062-49B6-A3590E16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0191-F257-4442-8808-82883A6E6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47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D7CE-27B9-472B-7684-0F1212FB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B1DBC-5FAB-F1B7-65EE-AA9FAEE5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594E-EE11-4EB5-9B8F-B9867CDAFF51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2EEEF-E756-13AC-EED0-01AD3A08A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11DBB-FC59-D7C7-A4FA-A985D406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0191-F257-4442-8808-82883A6E6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53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845BC-AED0-3A9C-4371-3EE38CF2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594E-EE11-4EB5-9B8F-B9867CDAFF51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E0939-4924-0A19-CCC4-21294753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ECAEA-9AB0-4F15-DFBB-6116DE39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0191-F257-4442-8808-82883A6E6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74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7D9D-BCEE-C17F-F8FA-2F16F658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804F8-6ABC-C496-09CF-1220DC28C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5AAA9-B80E-57AD-49DA-14BEA8386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8F063-A87F-02FF-2B20-51107F8FD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594E-EE11-4EB5-9B8F-B9867CDAFF51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02E4D-CD0D-624F-E678-C4DAC01B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8EAE0-4D8B-97B2-6219-28E5E9AB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0191-F257-4442-8808-82883A6E6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2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BDA8D-7799-1923-1B44-B6E6AE17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1B5B6-97FF-D6EE-9982-061E97FEC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09B58-58A3-4309-B25A-53CC83496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FE40F-A2D8-8199-22A5-9F9A1E11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594E-EE11-4EB5-9B8F-B9867CDAFF51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E7F7E-E88A-474A-91F9-631179C0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D3111-0F8E-83B6-2C95-EE1C7373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0191-F257-4442-8808-82883A6E6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97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195D4-3527-79E4-5609-B65111B6A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A4D0B-2BEB-381C-F380-864AC602B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8C4E1-7723-3B34-A8C2-391041BF6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8594E-EE11-4EB5-9B8F-B9867CDAFF51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35F3F-4FDC-7081-5DF2-997E10B74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937C8-55AD-8BDC-A1D8-525501E4B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10191-F257-4442-8808-82883A6E6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96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58A0F-77FC-A6B0-D31F-284EDC1748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80" b="1041"/>
          <a:stretch/>
        </p:blipFill>
        <p:spPr>
          <a:xfrm>
            <a:off x="0" y="0"/>
            <a:ext cx="1251650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D2DE67-346D-2E51-864F-DD65A39977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80" b="1041"/>
          <a:stretch/>
        </p:blipFill>
        <p:spPr>
          <a:xfrm rot="10800000">
            <a:off x="0" y="3429000"/>
            <a:ext cx="12516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68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10456B-B941-C89C-2D58-FDD25168EB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6" b="1296"/>
          <a:stretch/>
        </p:blipFill>
        <p:spPr>
          <a:xfrm>
            <a:off x="0" y="0"/>
            <a:ext cx="125165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40871D-585D-AA3A-203E-F105594632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6" b="1296"/>
          <a:stretch/>
        </p:blipFill>
        <p:spPr>
          <a:xfrm rot="10800000">
            <a:off x="0" y="3429000"/>
            <a:ext cx="12516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5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DEE019-F280-C264-8D4E-5CCCC34E51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7" b="1223"/>
          <a:stretch/>
        </p:blipFill>
        <p:spPr>
          <a:xfrm>
            <a:off x="0" y="0"/>
            <a:ext cx="125165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B9D1B5-EB52-7F9D-75D1-6F26423AD4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7" b="1223"/>
          <a:stretch/>
        </p:blipFill>
        <p:spPr>
          <a:xfrm rot="10800000">
            <a:off x="0" y="3429000"/>
            <a:ext cx="12516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70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25F6A5-E4C1-D432-D88B-2E3BE14C41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6" b="1296"/>
          <a:stretch/>
        </p:blipFill>
        <p:spPr>
          <a:xfrm>
            <a:off x="0" y="0"/>
            <a:ext cx="125165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F1B69A-9D37-1841-75BE-B6CEA5A8E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6" b="1296"/>
          <a:stretch/>
        </p:blipFill>
        <p:spPr>
          <a:xfrm rot="10800000">
            <a:off x="0" y="3429000"/>
            <a:ext cx="12516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12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4E104-9BA1-9D56-9688-4E113E08FD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5" b="1442"/>
          <a:stretch/>
        </p:blipFill>
        <p:spPr>
          <a:xfrm>
            <a:off x="0" y="0"/>
            <a:ext cx="125165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E59601-E735-F6D3-D991-DA544F33D3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5" b="1442"/>
          <a:stretch/>
        </p:blipFill>
        <p:spPr>
          <a:xfrm rot="10800000">
            <a:off x="0" y="3429000"/>
            <a:ext cx="12516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35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4061BA-7219-B134-DEF8-2DA757C4E6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5" b="1369"/>
          <a:stretch/>
        </p:blipFill>
        <p:spPr>
          <a:xfrm>
            <a:off x="0" y="0"/>
            <a:ext cx="12516498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2D3A29-5EE4-13A6-BD4F-FEDD3E84B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5" b="1369"/>
          <a:stretch/>
        </p:blipFill>
        <p:spPr>
          <a:xfrm rot="10800000">
            <a:off x="0" y="3429000"/>
            <a:ext cx="1251649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90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8FC5A8-2D43-79D7-561D-6EDB96C470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6" b="1296"/>
          <a:stretch/>
        </p:blipFill>
        <p:spPr>
          <a:xfrm>
            <a:off x="0" y="0"/>
            <a:ext cx="125165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D56432-378C-C828-652D-7E00ACC1C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6" b="1296"/>
          <a:stretch/>
        </p:blipFill>
        <p:spPr>
          <a:xfrm rot="10800000">
            <a:off x="0" y="3429000"/>
            <a:ext cx="12516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27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2F87AE-0E99-FB16-BE89-E106310D47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6" b="1296"/>
          <a:stretch/>
        </p:blipFill>
        <p:spPr>
          <a:xfrm>
            <a:off x="0" y="0"/>
            <a:ext cx="125165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AE5F29-A882-E393-7145-5D9D05BB34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6" b="1296"/>
          <a:stretch/>
        </p:blipFill>
        <p:spPr>
          <a:xfrm rot="10800000">
            <a:off x="0" y="3429000"/>
            <a:ext cx="12516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11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2A1029-B412-21A7-C8E0-63A8FA5D29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6" b="1296"/>
          <a:stretch/>
        </p:blipFill>
        <p:spPr>
          <a:xfrm>
            <a:off x="0" y="0"/>
            <a:ext cx="125165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62F55F-D9D1-BE39-3539-1E5C203F5C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6" b="1296"/>
          <a:stretch/>
        </p:blipFill>
        <p:spPr>
          <a:xfrm rot="10800000">
            <a:off x="0" y="3429000"/>
            <a:ext cx="12516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25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7A0A02-9BE3-28E3-6E8D-8CE1A03484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5" b="1369"/>
          <a:stretch/>
        </p:blipFill>
        <p:spPr>
          <a:xfrm>
            <a:off x="0" y="0"/>
            <a:ext cx="125165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638A21-2C3D-BE13-1BEB-6EF100C793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5" b="1369"/>
          <a:stretch/>
        </p:blipFill>
        <p:spPr>
          <a:xfrm rot="10800000">
            <a:off x="0" y="3429000"/>
            <a:ext cx="12516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21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E884DA-3C4A-3CEE-7865-98D5110058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7" b="1295"/>
          <a:stretch/>
        </p:blipFill>
        <p:spPr>
          <a:xfrm>
            <a:off x="0" y="0"/>
            <a:ext cx="12516500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BB9222-EF75-0EA6-DBD6-FD46018F29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7" b="1295"/>
          <a:stretch/>
        </p:blipFill>
        <p:spPr>
          <a:xfrm rot="10800000">
            <a:off x="0" y="3429000"/>
            <a:ext cx="12516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0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450E37-E4E7-BE51-02C8-A26A2BA8DE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" b="1536"/>
          <a:stretch/>
        </p:blipFill>
        <p:spPr>
          <a:xfrm>
            <a:off x="0" y="0"/>
            <a:ext cx="12531953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8FA71-83B1-A2D4-5534-04D0B1DF53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" b="1536"/>
          <a:stretch/>
        </p:blipFill>
        <p:spPr>
          <a:xfrm rot="10800000">
            <a:off x="0" y="3429000"/>
            <a:ext cx="1253195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17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074821-5B0F-2D64-DB91-3894E910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5" b="1369"/>
          <a:stretch/>
        </p:blipFill>
        <p:spPr>
          <a:xfrm>
            <a:off x="0" y="0"/>
            <a:ext cx="12516500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F8693A-66EF-43FD-C8EA-47F65B48CB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5" b="1369"/>
          <a:stretch/>
        </p:blipFill>
        <p:spPr>
          <a:xfrm rot="10800000">
            <a:off x="0" y="3429000"/>
            <a:ext cx="12516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26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07E023-8EDE-D19B-97C2-B63EDE50FA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5" r="2593" b="1369"/>
          <a:stretch/>
        </p:blipFill>
        <p:spPr>
          <a:xfrm rot="10800000">
            <a:off x="0" y="0"/>
            <a:ext cx="12192000" cy="3429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25736B-9051-8EE3-BBE3-FD2270BCB891}"/>
              </a:ext>
            </a:extLst>
          </p:cNvPr>
          <p:cNvSpPr/>
          <p:nvPr/>
        </p:nvSpPr>
        <p:spPr>
          <a:xfrm rot="10800000">
            <a:off x="0" y="-1"/>
            <a:ext cx="12192000" cy="3429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  <a:lumMod val="0"/>
                </a:schemeClr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DBF9D6-7E72-932A-0205-C42E5A974C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5" r="2593" b="1369"/>
          <a:stretch/>
        </p:blipFill>
        <p:spPr>
          <a:xfrm>
            <a:off x="0" y="3429000"/>
            <a:ext cx="12192000" cy="3429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D4EBD4-C6F6-4A0C-5759-F6DF9A51026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  <a:lumMod val="0"/>
                </a:schemeClr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780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160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691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9794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088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418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648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898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98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A46306-7EF4-CE56-5E2D-41AF4FAB4B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6" b="1296"/>
          <a:stretch/>
        </p:blipFill>
        <p:spPr>
          <a:xfrm>
            <a:off x="0" y="0"/>
            <a:ext cx="125165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B614A9-FC34-7429-F676-A0C30264E4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6" b="1296"/>
          <a:stretch/>
        </p:blipFill>
        <p:spPr>
          <a:xfrm rot="10800000">
            <a:off x="0" y="3429000"/>
            <a:ext cx="12516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14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4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548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702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305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4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418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2148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2875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132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11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5C93F5-A790-6E34-C5B7-71F3BC49C7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6" b="1296"/>
          <a:stretch/>
        </p:blipFill>
        <p:spPr>
          <a:xfrm>
            <a:off x="0" y="0"/>
            <a:ext cx="125165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3FE62A-DF36-A3F4-A084-B1C7277DFB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6" b="1296"/>
          <a:stretch/>
        </p:blipFill>
        <p:spPr>
          <a:xfrm rot="10800000">
            <a:off x="0" y="3429000"/>
            <a:ext cx="12516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80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1322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8759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15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3B6F4F-8620-E041-C1A2-F36474F2A1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7" b="1223"/>
          <a:stretch/>
        </p:blipFill>
        <p:spPr>
          <a:xfrm>
            <a:off x="0" y="0"/>
            <a:ext cx="125165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56425A-8F57-268A-2F67-45942455E6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7" b="1223"/>
          <a:stretch/>
        </p:blipFill>
        <p:spPr>
          <a:xfrm rot="10800000">
            <a:off x="0" y="3429000"/>
            <a:ext cx="12516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8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F4D47A-2473-9FB5-E678-1F92B4E47D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6" b="1296"/>
          <a:stretch/>
        </p:blipFill>
        <p:spPr>
          <a:xfrm>
            <a:off x="0" y="0"/>
            <a:ext cx="125165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D1B854-E0A5-5869-BCC1-D4CEF3C674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6" b="1296"/>
          <a:stretch/>
        </p:blipFill>
        <p:spPr>
          <a:xfrm rot="10800000">
            <a:off x="0" y="3429000"/>
            <a:ext cx="12516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8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EE958E-4C46-D56A-C0CB-294DA84710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6" b="1296"/>
          <a:stretch/>
        </p:blipFill>
        <p:spPr>
          <a:xfrm>
            <a:off x="0" y="0"/>
            <a:ext cx="125165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719778-473F-5971-0B14-C896CE7ED1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6" b="1296"/>
          <a:stretch/>
        </p:blipFill>
        <p:spPr>
          <a:xfrm rot="10800000">
            <a:off x="0" y="3429000"/>
            <a:ext cx="12516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2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968D57-05C9-2505-D206-577475941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" b="1312"/>
          <a:stretch/>
        </p:blipFill>
        <p:spPr>
          <a:xfrm>
            <a:off x="0" y="0"/>
            <a:ext cx="12550366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5877CC-315C-AC68-2303-FADCC225CB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" b="1312"/>
          <a:stretch/>
        </p:blipFill>
        <p:spPr>
          <a:xfrm rot="10800000">
            <a:off x="0" y="3429000"/>
            <a:ext cx="1255036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5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E3AD54-32E8-F1BF-99A2-6D5423919B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6" b="1296"/>
          <a:stretch/>
        </p:blipFill>
        <p:spPr>
          <a:xfrm>
            <a:off x="0" y="0"/>
            <a:ext cx="125165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9F6706-1F8A-055A-B7B4-25C7DD3768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6" b="1296"/>
          <a:stretch/>
        </p:blipFill>
        <p:spPr>
          <a:xfrm rot="10800000">
            <a:off x="0" y="3429000"/>
            <a:ext cx="12516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3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0</Words>
  <Application>Microsoft Office PowerPoint</Application>
  <PresentationFormat>Widescreen</PresentationFormat>
  <Paragraphs>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Pamela Jebson</dc:creator>
  <cp:lastModifiedBy>Pamela Jebson</cp:lastModifiedBy>
  <cp:revision>17</cp:revision>
  <dcterms:created xsi:type="dcterms:W3CDTF">2022-05-23T15:28:49Z</dcterms:created>
  <dcterms:modified xsi:type="dcterms:W3CDTF">2022-05-23T17:52:36Z</dcterms:modified>
</cp:coreProperties>
</file>