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54" r:id="rId3"/>
    <p:sldMasterId id="2147483665" r:id="rId4"/>
  </p:sldMasterIdLst>
  <p:notesMasterIdLst>
    <p:notesMasterId r:id="rId6"/>
  </p:notesMasterIdLst>
  <p:handoutMasterIdLst>
    <p:handoutMasterId r:id="rId7"/>
  </p:handoutMasterIdLst>
  <p:sldIdLst>
    <p:sldId id="256" r:id="rId5"/>
  </p:sldIdLst>
  <p:sldSz cx="21386800" cy="30279975"/>
  <p:notesSz cx="6858000" cy="9144000"/>
  <p:defaultText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05">
          <p15:clr>
            <a:srgbClr val="A4A3A4"/>
          </p15:clr>
        </p15:guide>
        <p15:guide id="2" orient="horz" pos="1599">
          <p15:clr>
            <a:srgbClr val="A4A3A4"/>
          </p15:clr>
        </p15:guide>
        <p15:guide id="3" pos="673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94651" autoAdjust="0"/>
  </p:normalViewPr>
  <p:slideViewPr>
    <p:cSldViewPr>
      <p:cViewPr>
        <p:scale>
          <a:sx n="57" d="100"/>
          <a:sy n="57" d="100"/>
        </p:scale>
        <p:origin x="348" y="-2052"/>
      </p:cViewPr>
      <p:guideLst>
        <p:guide orient="horz" pos="805"/>
        <p:guide orient="horz" pos="1599"/>
        <p:guide pos="6736"/>
      </p:guideLst>
    </p:cSldViewPr>
  </p:slideViewPr>
  <p:outlineViewPr>
    <p:cViewPr>
      <p:scale>
        <a:sx n="33" d="100"/>
        <a:sy n="33" d="100"/>
      </p:scale>
      <p:origin x="54" y="730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1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CAD782-B485-49B5-A3BD-4E6E393EC598}" type="datetimeFigureOut">
              <a:rPr lang="de-DE" smtClean="0"/>
              <a:pPr/>
              <a:t>07.03.2021</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03FE17-E0DE-4727-8D0D-916DAE0CA91D}" type="slidenum">
              <a:rPr lang="de-DE" smtClean="0"/>
              <a:pPr/>
              <a:t>‹Nr.›</a:t>
            </a:fld>
            <a:endParaRPr lang="de-DE"/>
          </a:p>
        </p:txBody>
      </p:sp>
    </p:spTree>
    <p:extLst>
      <p:ext uri="{BB962C8B-B14F-4D97-AF65-F5344CB8AC3E}">
        <p14:creationId xmlns:p14="http://schemas.microsoft.com/office/powerpoint/2010/main" val="2634338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9F83A-785F-4360-A784-5014DB85EF80}" type="datetimeFigureOut">
              <a:rPr lang="de-DE" smtClean="0"/>
              <a:pPr/>
              <a:t>07.03.2021</a:t>
            </a:fld>
            <a:endParaRPr lang="de-DE"/>
          </a:p>
        </p:txBody>
      </p:sp>
      <p:sp>
        <p:nvSpPr>
          <p:cNvPr id="4" name="Folienbildplatzhalt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00A50D-30E1-41BB-BFC2-D3D818AB8EF9}" type="slidenum">
              <a:rPr lang="de-DE" smtClean="0"/>
              <a:pPr/>
              <a:t>‹Nr.›</a:t>
            </a:fld>
            <a:endParaRPr lang="de-DE"/>
          </a:p>
        </p:txBody>
      </p:sp>
    </p:spTree>
    <p:extLst>
      <p:ext uri="{BB962C8B-B14F-4D97-AF65-F5344CB8AC3E}">
        <p14:creationId xmlns:p14="http://schemas.microsoft.com/office/powerpoint/2010/main" val="302029833"/>
      </p:ext>
    </p:extLst>
  </p:cSld>
  <p:clrMap bg1="lt1" tx1="dk1" bg2="lt2" tx2="dk2" accent1="accent1" accent2="accent2" accent3="accent3" accent4="accent4" accent5="accent5" accent6="accent6" hlink="hlink" folHlink="folHlink"/>
  <p:notesStyle>
    <a:lvl1pPr marL="0" algn="l" defTabSz="2952319" rtl="0" eaLnBrk="1" latinLnBrk="0" hangingPunct="1">
      <a:defRPr sz="3900" kern="1200">
        <a:solidFill>
          <a:schemeClr val="tx1"/>
        </a:solidFill>
        <a:latin typeface="+mn-lt"/>
        <a:ea typeface="+mn-ea"/>
        <a:cs typeface="+mn-cs"/>
      </a:defRPr>
    </a:lvl1pPr>
    <a:lvl2pPr marL="1476159" algn="l" defTabSz="2952319" rtl="0" eaLnBrk="1" latinLnBrk="0" hangingPunct="1">
      <a:defRPr sz="3900" kern="1200">
        <a:solidFill>
          <a:schemeClr val="tx1"/>
        </a:solidFill>
        <a:latin typeface="+mn-lt"/>
        <a:ea typeface="+mn-ea"/>
        <a:cs typeface="+mn-cs"/>
      </a:defRPr>
    </a:lvl2pPr>
    <a:lvl3pPr marL="2952319" algn="l" defTabSz="2952319" rtl="0" eaLnBrk="1" latinLnBrk="0" hangingPunct="1">
      <a:defRPr sz="3900" kern="1200">
        <a:solidFill>
          <a:schemeClr val="tx1"/>
        </a:solidFill>
        <a:latin typeface="+mn-lt"/>
        <a:ea typeface="+mn-ea"/>
        <a:cs typeface="+mn-cs"/>
      </a:defRPr>
    </a:lvl3pPr>
    <a:lvl4pPr marL="4428478" algn="l" defTabSz="2952319" rtl="0" eaLnBrk="1" latinLnBrk="0" hangingPunct="1">
      <a:defRPr sz="3900" kern="1200">
        <a:solidFill>
          <a:schemeClr val="tx1"/>
        </a:solidFill>
        <a:latin typeface="+mn-lt"/>
        <a:ea typeface="+mn-ea"/>
        <a:cs typeface="+mn-cs"/>
      </a:defRPr>
    </a:lvl4pPr>
    <a:lvl5pPr marL="5904637" algn="l" defTabSz="2952319" rtl="0" eaLnBrk="1" latinLnBrk="0" hangingPunct="1">
      <a:defRPr sz="3900" kern="1200">
        <a:solidFill>
          <a:schemeClr val="tx1"/>
        </a:solidFill>
        <a:latin typeface="+mn-lt"/>
        <a:ea typeface="+mn-ea"/>
        <a:cs typeface="+mn-cs"/>
      </a:defRPr>
    </a:lvl5pPr>
    <a:lvl6pPr marL="7380797" algn="l" defTabSz="2952319" rtl="0" eaLnBrk="1" latinLnBrk="0" hangingPunct="1">
      <a:defRPr sz="3900" kern="1200">
        <a:solidFill>
          <a:schemeClr val="tx1"/>
        </a:solidFill>
        <a:latin typeface="+mn-lt"/>
        <a:ea typeface="+mn-ea"/>
        <a:cs typeface="+mn-cs"/>
      </a:defRPr>
    </a:lvl6pPr>
    <a:lvl7pPr marL="8856957" algn="l" defTabSz="2952319" rtl="0" eaLnBrk="1" latinLnBrk="0" hangingPunct="1">
      <a:defRPr sz="3900" kern="1200">
        <a:solidFill>
          <a:schemeClr val="tx1"/>
        </a:solidFill>
        <a:latin typeface="+mn-lt"/>
        <a:ea typeface="+mn-ea"/>
        <a:cs typeface="+mn-cs"/>
      </a:defRPr>
    </a:lvl7pPr>
    <a:lvl8pPr marL="10333116" algn="l" defTabSz="2952319" rtl="0" eaLnBrk="1" latinLnBrk="0" hangingPunct="1">
      <a:defRPr sz="3900" kern="1200">
        <a:solidFill>
          <a:schemeClr val="tx1"/>
        </a:solidFill>
        <a:latin typeface="+mn-lt"/>
        <a:ea typeface="+mn-ea"/>
        <a:cs typeface="+mn-cs"/>
      </a:defRPr>
    </a:lvl8pPr>
    <a:lvl9pPr marL="11809275" algn="l" defTabSz="2952319" rtl="0" eaLnBrk="1" latinLnBrk="0" hangingPunct="1">
      <a:defRPr sz="3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0800A50D-30E1-41BB-BFC2-D3D818AB8EF9}" type="slidenum">
              <a:rPr lang="de-DE" smtClean="0"/>
              <a:pPr/>
              <a:t>1</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18864000" cy="20592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 Der Absender/Herausgeber des Plakats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t>
            </a:r>
            <a:r>
              <a:rPr lang="de-DE" dirty="0" err="1"/>
              <a:t>Itatem</a:t>
            </a:r>
            <a:r>
              <a:rPr lang="de-DE" dirty="0"/>
              <a:t> quo </a:t>
            </a:r>
            <a:r>
              <a:rPr lang="de-DE" dirty="0" err="1"/>
              <a:t>conectis</a:t>
            </a:r>
            <a:r>
              <a:rPr lang="de-DE" dirty="0"/>
              <a:t> </a:t>
            </a:r>
            <a:r>
              <a:rPr lang="de-DE" dirty="0" err="1"/>
              <a:t>molore</a:t>
            </a:r>
            <a:r>
              <a:rPr lang="de-DE" dirty="0"/>
              <a:t> </a:t>
            </a:r>
            <a:r>
              <a:rPr lang="de-DE" dirty="0" err="1"/>
              <a:t>cuptatur</a:t>
            </a:r>
            <a:r>
              <a:rPr lang="de-DE" dirty="0"/>
              <a:t> </a:t>
            </a:r>
            <a:r>
              <a:rPr lang="de-DE" dirty="0" err="1"/>
              <a:t>magnat</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br>
              <a:rPr lang="de-DE" dirty="0"/>
            </a:br>
            <a:endParaRPr lang="de-DE" dirty="0"/>
          </a:p>
          <a:p>
            <a:r>
              <a:rPr lang="de-DE" dirty="0" err="1"/>
              <a:t>Xerro</a:t>
            </a:r>
            <a:r>
              <a:rPr lang="de-DE" dirty="0"/>
              <a:t> et </a:t>
            </a:r>
            <a:r>
              <a:rPr lang="de-DE" dirty="0" err="1"/>
              <a:t>elesciam</a:t>
            </a:r>
            <a:r>
              <a:rPr lang="de-DE" dirty="0"/>
              <a:t>, </a:t>
            </a:r>
            <a:r>
              <a:rPr lang="de-DE" dirty="0" err="1"/>
              <a:t>etur</a:t>
            </a:r>
            <a:r>
              <a:rPr lang="de-DE" dirty="0"/>
              <a:t> am </a:t>
            </a:r>
            <a:r>
              <a:rPr lang="de-DE" dirty="0" err="1"/>
              <a:t>videlessi</a:t>
            </a:r>
            <a:r>
              <a:rPr lang="de-DE" dirty="0"/>
              <a:t> </a:t>
            </a:r>
            <a:r>
              <a:rPr lang="de-DE" dirty="0" err="1"/>
              <a:t>accus</a:t>
            </a:r>
            <a:r>
              <a:rPr lang="de-DE" dirty="0"/>
              <a:t> </a:t>
            </a:r>
            <a:r>
              <a:rPr lang="de-DE" dirty="0" err="1"/>
              <a:t>ut</a:t>
            </a:r>
            <a:r>
              <a:rPr lang="de-DE" dirty="0"/>
              <a:t> </a:t>
            </a:r>
            <a:r>
              <a:rPr lang="de-DE" dirty="0" err="1"/>
              <a:t>omnient</a:t>
            </a:r>
            <a:r>
              <a:rPr lang="de-DE" dirty="0"/>
              <a:t> </a:t>
            </a:r>
            <a:r>
              <a:rPr lang="de-DE" dirty="0" err="1"/>
              <a:t>que</a:t>
            </a:r>
            <a:r>
              <a:rPr lang="de-DE" dirty="0"/>
              <a:t> </a:t>
            </a:r>
            <a:r>
              <a:rPr lang="de-DE" dirty="0" err="1"/>
              <a:t>con</a:t>
            </a:r>
            <a:r>
              <a:rPr lang="de-DE" dirty="0"/>
              <a:t> </a:t>
            </a:r>
            <a:r>
              <a:rPr lang="de-DE" dirty="0" err="1"/>
              <a:t>rem</a:t>
            </a:r>
            <a:r>
              <a:rPr lang="de-DE" dirty="0"/>
              <a:t> </a:t>
            </a:r>
            <a:r>
              <a:rPr lang="de-DE" dirty="0" err="1"/>
              <a:t>laccum</a:t>
            </a:r>
            <a:r>
              <a:rPr lang="de-DE" dirty="0"/>
              <a:t> </a:t>
            </a:r>
            <a:r>
              <a:rPr lang="de-DE" dirty="0" err="1"/>
              <a:t>ernation</a:t>
            </a:r>
            <a:r>
              <a:rPr lang="de-DE" dirty="0"/>
              <a:t> </a:t>
            </a:r>
            <a:r>
              <a:rPr lang="de-DE" dirty="0" err="1"/>
              <a:t>cus</a:t>
            </a:r>
            <a:r>
              <a:rPr lang="de-DE" dirty="0"/>
              <a:t> </a:t>
            </a:r>
            <a:r>
              <a:rPr lang="de-DE" dirty="0" err="1"/>
              <a:t>explictur</a:t>
            </a:r>
            <a:r>
              <a:rPr lang="de-DE" dirty="0"/>
              <a:t>? </a:t>
            </a:r>
            <a:r>
              <a:rPr lang="de-DE" dirty="0" err="1"/>
              <a:t>Abori</a:t>
            </a:r>
            <a:r>
              <a:rPr lang="de-DE" dirty="0"/>
              <a:t> </a:t>
            </a:r>
            <a:r>
              <a:rPr lang="de-DE" dirty="0" err="1"/>
              <a:t>aut</a:t>
            </a:r>
            <a:r>
              <a:rPr lang="de-DE" dirty="0"/>
              <a:t> </a:t>
            </a:r>
            <a:r>
              <a:rPr lang="de-DE" dirty="0" err="1"/>
              <a:t>molut</a:t>
            </a:r>
            <a:r>
              <a:rPr lang="de-DE" dirty="0"/>
              <a:t> </a:t>
            </a:r>
            <a:r>
              <a:rPr lang="de-DE" dirty="0" err="1"/>
              <a:t>etur</a:t>
            </a:r>
            <a:r>
              <a:rPr lang="de-DE" dirty="0"/>
              <a:t>, </a:t>
            </a:r>
            <a:r>
              <a:rPr lang="de-DE" dirty="0" err="1"/>
              <a:t>quiamus</a:t>
            </a:r>
            <a:r>
              <a:rPr lang="de-DE" dirty="0"/>
              <a:t> </a:t>
            </a:r>
            <a:r>
              <a:rPr lang="de-DE" dirty="0" err="1"/>
              <a:t>re</a:t>
            </a:r>
            <a:r>
              <a:rPr lang="de-DE" dirty="0"/>
              <a:t> et </a:t>
            </a:r>
            <a:r>
              <a:rPr lang="de-DE" dirty="0" err="1"/>
              <a:t>et</a:t>
            </a:r>
            <a:r>
              <a:rPr lang="de-DE" dirty="0"/>
              <a:t> </a:t>
            </a:r>
            <a:r>
              <a:rPr lang="de-DE" dirty="0" err="1"/>
              <a:t>eaquis</a:t>
            </a:r>
            <a:r>
              <a:rPr lang="de-DE" dirty="0"/>
              <a:t> </a:t>
            </a:r>
            <a:r>
              <a:rPr lang="de-DE" dirty="0" err="1"/>
              <a:t>venis</a:t>
            </a:r>
            <a:r>
              <a:rPr lang="de-DE" dirty="0"/>
              <a:t> </a:t>
            </a:r>
            <a:r>
              <a:rPr lang="de-DE" dirty="0" err="1"/>
              <a:t>quibus</a:t>
            </a:r>
            <a:r>
              <a:rPr lang="de-DE" dirty="0"/>
              <a:t> in es et </a:t>
            </a:r>
            <a:r>
              <a:rPr lang="de-DE" dirty="0" err="1"/>
              <a:t>aligent</a:t>
            </a:r>
            <a:r>
              <a:rPr lang="de-DE" dirty="0"/>
              <a:t>.</a:t>
            </a:r>
          </a:p>
          <a:p>
            <a:r>
              <a:rPr lang="de-DE" dirty="0" err="1"/>
              <a:t>Niat</a:t>
            </a:r>
            <a:r>
              <a:rPr lang="de-DE" dirty="0"/>
              <a:t> </a:t>
            </a:r>
            <a:r>
              <a:rPr lang="de-DE" dirty="0" err="1"/>
              <a:t>harchillis</a:t>
            </a:r>
            <a:r>
              <a:rPr lang="de-DE" dirty="0"/>
              <a:t> </a:t>
            </a:r>
            <a:r>
              <a:rPr lang="de-DE" dirty="0" err="1"/>
              <a:t>cullate</a:t>
            </a:r>
            <a:r>
              <a:rPr lang="de-DE" dirty="0"/>
              <a:t> </a:t>
            </a:r>
            <a:r>
              <a:rPr lang="de-DE" dirty="0" err="1"/>
              <a:t>eum</a:t>
            </a:r>
            <a:r>
              <a:rPr lang="de-DE" dirty="0"/>
              <a:t> </a:t>
            </a:r>
            <a:r>
              <a:rPr lang="de-DE" dirty="0" err="1"/>
              <a:t>aut</a:t>
            </a:r>
            <a:r>
              <a:rPr lang="de-DE" dirty="0"/>
              <a:t> </a:t>
            </a:r>
            <a:r>
              <a:rPr lang="de-DE" dirty="0" err="1"/>
              <a:t>ut</a:t>
            </a:r>
            <a:r>
              <a:rPr lang="de-DE" dirty="0"/>
              <a:t> </a:t>
            </a:r>
            <a:r>
              <a:rPr lang="de-DE" dirty="0" err="1"/>
              <a:t>aboreperia</a:t>
            </a:r>
            <a:r>
              <a:rPr lang="de-DE" dirty="0"/>
              <a:t> </a:t>
            </a:r>
            <a:r>
              <a:rPr lang="de-DE" dirty="0" err="1"/>
              <a:t>aut</a:t>
            </a:r>
            <a:r>
              <a:rPr lang="de-DE" dirty="0"/>
              <a:t> </a:t>
            </a:r>
            <a:r>
              <a:rPr lang="de-DE" dirty="0" err="1"/>
              <a:t>doluptam</a:t>
            </a:r>
            <a:r>
              <a:rPr lang="de-DE" dirty="0"/>
              <a:t> </a:t>
            </a:r>
            <a:r>
              <a:rPr lang="de-DE" dirty="0" err="1"/>
              <a:t>faccabo</a:t>
            </a:r>
            <a:r>
              <a:rPr lang="de-DE" dirty="0"/>
              <a:t>. </a:t>
            </a:r>
            <a:r>
              <a:rPr lang="de-DE" dirty="0" err="1"/>
              <a:t>Otam</a:t>
            </a:r>
            <a:r>
              <a:rPr lang="de-DE" dirty="0"/>
              <a:t> </a:t>
            </a:r>
            <a:r>
              <a:rPr lang="de-DE" dirty="0" err="1"/>
              <a:t>iniminventur</a:t>
            </a:r>
            <a:r>
              <a:rPr lang="de-DE" dirty="0"/>
              <a:t> </a:t>
            </a:r>
            <a:r>
              <a:rPr lang="de-DE" dirty="0" err="1"/>
              <a:t>ra</a:t>
            </a:r>
            <a:r>
              <a:rPr lang="de-DE" dirty="0"/>
              <a:t> </a:t>
            </a:r>
            <a:r>
              <a:rPr lang="de-DE" dirty="0" err="1"/>
              <a:t>none</a:t>
            </a:r>
            <a:r>
              <a:rPr lang="de-DE" dirty="0"/>
              <a:t> </a:t>
            </a:r>
            <a:r>
              <a:rPr lang="de-DE" dirty="0" err="1"/>
              <a:t>net</a:t>
            </a:r>
            <a:r>
              <a:rPr lang="de-DE" dirty="0"/>
              <a:t> </a:t>
            </a:r>
            <a:r>
              <a:rPr lang="de-DE" dirty="0" err="1"/>
              <a:t>eum</a:t>
            </a:r>
            <a:r>
              <a:rPr lang="de-DE" dirty="0"/>
              <a:t> </a:t>
            </a:r>
            <a:r>
              <a:rPr lang="de-DE" dirty="0" err="1"/>
              <a:t>accum</a:t>
            </a:r>
            <a:r>
              <a:rPr lang="de-DE" dirty="0"/>
              <a:t>, </a:t>
            </a:r>
            <a:r>
              <a:rPr lang="de-DE" dirty="0" err="1"/>
              <a:t>nimet</a:t>
            </a:r>
            <a:r>
              <a:rPr lang="de-DE" dirty="0"/>
              <a:t> </a:t>
            </a:r>
            <a:r>
              <a:rPr lang="de-DE" dirty="0" err="1"/>
              <a:t>officimi</a:t>
            </a:r>
            <a:r>
              <a:rPr lang="de-DE" dirty="0"/>
              <a:t>, </a:t>
            </a:r>
            <a:r>
              <a:rPr lang="de-DE" dirty="0" err="1"/>
              <a:t>conseque</a:t>
            </a:r>
            <a:r>
              <a:rPr lang="de-DE" dirty="0"/>
              <a:t> </a:t>
            </a:r>
            <a:r>
              <a:rPr lang="de-DE" dirty="0" err="1"/>
              <a:t>dit</a:t>
            </a:r>
            <a:r>
              <a:rPr lang="de-DE" dirty="0"/>
              <a:t> </a:t>
            </a:r>
            <a:r>
              <a:rPr lang="de-DE" dirty="0" err="1"/>
              <a:t>eum</a:t>
            </a:r>
            <a:r>
              <a:rPr lang="de-DE" dirty="0"/>
              <a:t> </a:t>
            </a:r>
            <a:r>
              <a:rPr lang="de-DE" dirty="0" err="1"/>
              <a:t>fuga</a:t>
            </a:r>
            <a:r>
              <a:rPr lang="de-DE" dirty="0"/>
              <a:t>. Nam, </a:t>
            </a:r>
            <a:r>
              <a:rPr lang="de-DE" dirty="0" err="1"/>
              <a:t>quibus</a:t>
            </a:r>
            <a:r>
              <a:rPr lang="de-DE" dirty="0"/>
              <a:t> </a:t>
            </a:r>
            <a:r>
              <a:rPr lang="de-DE" dirty="0" err="1"/>
              <a:t>moloraectius</a:t>
            </a:r>
            <a:r>
              <a:rPr lang="de-DE" dirty="0"/>
              <a:t> </a:t>
            </a:r>
            <a:r>
              <a:rPr lang="de-DE" dirty="0" err="1"/>
              <a:t>illabor</a:t>
            </a:r>
            <a:r>
              <a:rPr lang="de-DE" dirty="0"/>
              <a:t> </a:t>
            </a:r>
            <a:r>
              <a:rPr lang="de-DE" dirty="0" err="1"/>
              <a:t>aut</a:t>
            </a:r>
            <a:r>
              <a:rPr lang="de-DE" dirty="0"/>
              <a:t> </a:t>
            </a:r>
            <a:r>
              <a:rPr lang="de-DE" dirty="0" err="1"/>
              <a:t>laborrum</a:t>
            </a:r>
            <a:r>
              <a:rPr lang="de-DE" dirty="0"/>
              <a:t> </a:t>
            </a:r>
            <a:r>
              <a:rPr lang="de-DE" dirty="0" err="1"/>
              <a:t>inveliquia</a:t>
            </a:r>
            <a:r>
              <a:rPr lang="de-DE" dirty="0"/>
              <a:t> </a:t>
            </a:r>
            <a:r>
              <a:rPr lang="de-DE" dirty="0" err="1"/>
              <a:t>sequias</a:t>
            </a:r>
            <a:r>
              <a:rPr lang="de-DE" dirty="0"/>
              <a:t> </a:t>
            </a:r>
            <a:r>
              <a:rPr lang="de-DE" dirty="0" err="1"/>
              <a:t>qui</a:t>
            </a:r>
            <a:r>
              <a:rPr lang="de-DE" dirty="0"/>
              <a:t> </a:t>
            </a:r>
            <a:r>
              <a:rPr lang="de-DE" dirty="0" err="1"/>
              <a:t>dolupta</a:t>
            </a:r>
            <a:r>
              <a:rPr lang="de-DE" dirty="0"/>
              <a:t> </a:t>
            </a:r>
            <a:r>
              <a:rPr lang="de-DE" dirty="0" err="1"/>
              <a:t>spedis</a:t>
            </a:r>
            <a:r>
              <a:rPr lang="de-DE" dirty="0"/>
              <a:t> </a:t>
            </a:r>
            <a:r>
              <a:rPr lang="de-DE" dirty="0" err="1"/>
              <a:t>moluptias</a:t>
            </a:r>
            <a:r>
              <a:rPr lang="de-DE" dirty="0"/>
              <a:t> </a:t>
            </a:r>
            <a:r>
              <a:rPr lang="de-DE" dirty="0" err="1"/>
              <a:t>adia</a:t>
            </a:r>
            <a:r>
              <a:rPr lang="de-DE" dirty="0"/>
              <a:t> </a:t>
            </a:r>
            <a:r>
              <a:rPr lang="de-DE" dirty="0" err="1"/>
              <a:t>aut</a:t>
            </a:r>
            <a:r>
              <a:rPr lang="de-DE" dirty="0"/>
              <a:t> </a:t>
            </a:r>
            <a:r>
              <a:rPr lang="de-DE" dirty="0" err="1"/>
              <a:t>re</a:t>
            </a:r>
            <a:r>
              <a:rPr lang="de-DE" dirty="0"/>
              <a:t> </a:t>
            </a:r>
            <a:r>
              <a:rPr lang="de-DE" dirty="0" err="1"/>
              <a:t>ped</a:t>
            </a:r>
            <a:r>
              <a:rPr lang="de-DE" dirty="0"/>
              <a:t> </a:t>
            </a:r>
            <a:r>
              <a:rPr lang="de-DE" dirty="0" err="1"/>
              <a:t>quis</a:t>
            </a:r>
            <a:r>
              <a:rPr lang="de-DE" dirty="0"/>
              <a:t> </a:t>
            </a:r>
            <a:r>
              <a:rPr lang="de-DE" dirty="0" err="1"/>
              <a:t>acest</a:t>
            </a:r>
            <a:r>
              <a:rPr lang="de-DE" dirty="0"/>
              <a:t> </a:t>
            </a:r>
            <a:r>
              <a:rPr lang="de-DE" dirty="0" err="1"/>
              <a:t>audae</a:t>
            </a:r>
            <a:r>
              <a:rPr lang="de-DE" dirty="0"/>
              <a:t> </a:t>
            </a:r>
            <a:r>
              <a:rPr lang="de-DE" dirty="0" err="1"/>
              <a:t>pernatum</a:t>
            </a:r>
            <a:r>
              <a:rPr lang="de-DE" dirty="0"/>
              <a:t> </a:t>
            </a:r>
            <a:r>
              <a:rPr lang="de-DE" dirty="0" err="1"/>
              <a:t>ius</a:t>
            </a:r>
            <a:r>
              <a:rPr lang="de-DE" dirty="0"/>
              <a:t> </a:t>
            </a:r>
            <a:r>
              <a:rPr lang="de-DE" dirty="0" err="1"/>
              <a:t>volut</a:t>
            </a:r>
            <a:r>
              <a:rPr lang="de-DE" dirty="0"/>
              <a:t> </a:t>
            </a:r>
            <a:r>
              <a:rPr lang="de-DE" dirty="0" err="1"/>
              <a:t>aut</a:t>
            </a:r>
            <a:r>
              <a:rPr lang="de-DE" dirty="0"/>
              <a:t> ad </a:t>
            </a:r>
            <a:r>
              <a:rPr lang="de-DE" dirty="0" err="1"/>
              <a:t>est</a:t>
            </a:r>
            <a:r>
              <a:rPr lang="de-DE" dirty="0"/>
              <a:t>, </a:t>
            </a:r>
            <a:r>
              <a:rPr lang="de-DE" dirty="0" err="1"/>
              <a:t>sit</a:t>
            </a:r>
            <a:r>
              <a:rPr lang="de-DE" dirty="0"/>
              <a:t> et </a:t>
            </a:r>
            <a:r>
              <a:rPr lang="de-DE" dirty="0" err="1"/>
              <a:t>volo</a:t>
            </a:r>
            <a:r>
              <a:rPr lang="de-DE" dirty="0"/>
              <a:t> </a:t>
            </a:r>
            <a:r>
              <a:rPr lang="de-DE" dirty="0" err="1"/>
              <a:t>verovid</a:t>
            </a:r>
            <a:r>
              <a:rPr lang="de-DE" dirty="0"/>
              <a:t> </a:t>
            </a:r>
            <a:r>
              <a:rPr lang="de-DE" dirty="0" err="1"/>
              <a:t>unturitatet</a:t>
            </a:r>
            <a:r>
              <a:rPr lang="de-DE" dirty="0"/>
              <a:t> </a:t>
            </a:r>
            <a:r>
              <a:rPr lang="de-DE" dirty="0" err="1"/>
              <a:t>adiorehendi</a:t>
            </a:r>
            <a:r>
              <a:rPr lang="de-DE" dirty="0"/>
              <a:t> </a:t>
            </a:r>
            <a:r>
              <a:rPr lang="de-DE" dirty="0" err="1"/>
              <a:t>blabor</a:t>
            </a:r>
            <a:r>
              <a:rPr lang="de-DE" dirty="0"/>
              <a:t> </a:t>
            </a:r>
            <a:r>
              <a:rPr lang="de-DE" dirty="0" err="1"/>
              <a:t>aciur</a:t>
            </a:r>
            <a:r>
              <a:rPr lang="de-DE" dirty="0"/>
              <a:t>? </a:t>
            </a:r>
          </a:p>
        </p:txBody>
      </p:sp>
      <p:sp>
        <p:nvSpPr>
          <p:cNvPr id="11" name="Bildplatzhalter 12"/>
          <p:cNvSpPr>
            <a:spLocks noGrp="1"/>
          </p:cNvSpPr>
          <p:nvPr>
            <p:ph type="pic" sz="quarter" idx="18"/>
          </p:nvPr>
        </p:nvSpPr>
        <p:spPr>
          <a:xfrm>
            <a:off x="10946448" y="12403683"/>
            <a:ext cx="9180000" cy="816123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0946448" y="20612595"/>
            <a:ext cx="9146960" cy="254669"/>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1260000" y="3672000"/>
            <a:ext cx="18864000" cy="828000"/>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60000" y="4968000"/>
            <a:ext cx="18864000" cy="509281"/>
          </a:xfrm>
          <a:prstGeom prst="rect">
            <a:avLst/>
          </a:prstGeom>
        </p:spPr>
        <p:txBody>
          <a:bodyPr lIns="0" tIns="0" rIns="0" bIns="0" anchor="ctr" anchorCtr="0"/>
          <a:lstStyle>
            <a:lvl1pPr>
              <a:buNone/>
              <a:defRPr sz="4900" baseline="0"/>
            </a:lvl1pPr>
          </a:lstStyle>
          <a:p>
            <a:pPr lvl="0"/>
            <a:r>
              <a:rPr lang="de-DE" dirty="0"/>
              <a:t>Überschrift 2</a:t>
            </a:r>
          </a:p>
        </p:txBody>
      </p:sp>
      <p:sp>
        <p:nvSpPr>
          <p:cNvPr id="16" name="Textplatzhalter 9"/>
          <p:cNvSpPr>
            <a:spLocks noGrp="1"/>
          </p:cNvSpPr>
          <p:nvPr>
            <p:ph type="body" sz="quarter" idx="20" hasCustomPrompt="1"/>
          </p:nvPr>
        </p:nvSpPr>
        <p:spPr>
          <a:xfrm>
            <a:off x="1260000" y="5760000"/>
            <a:ext cx="18864000" cy="509281"/>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extplatzhalter 16"/>
          <p:cNvSpPr>
            <a:spLocks noGrp="1"/>
          </p:cNvSpPr>
          <p:nvPr>
            <p:ph type="body" sz="quarter" idx="22" hasCustomPrompt="1"/>
          </p:nvPr>
        </p:nvSpPr>
        <p:spPr>
          <a:xfrm>
            <a:off x="1260475" y="28368000"/>
            <a:ext cx="3369600" cy="576000"/>
          </a:xfrm>
          <a:prstGeom prst="rect">
            <a:avLst/>
          </a:prstGeom>
        </p:spPr>
        <p:txBody>
          <a:bodyPr lIns="0" tIns="0" rIns="0" bIns="46800" anchor="b" anchorCtr="0"/>
          <a:lstStyle>
            <a:lvl1pPr marL="0" indent="0">
              <a:spcBef>
                <a:spcPts val="0"/>
              </a:spcBef>
              <a:buFont typeface="Arial" pitchFamily="34" charset="0"/>
              <a:buNone/>
              <a:defRPr sz="1100"/>
            </a:lvl1pPr>
          </a:lstStyle>
          <a:p>
            <a:pPr lvl="0"/>
            <a:r>
              <a:rPr lang="de-DE" b="1" dirty="0"/>
              <a:t>Technische Universität München </a:t>
            </a:r>
          </a:p>
          <a:p>
            <a:pPr lvl="0"/>
            <a:r>
              <a:rPr lang="de-DE" dirty="0"/>
              <a:t>Fakultät für Mustertechnik </a:t>
            </a:r>
          </a:p>
          <a:p>
            <a:pPr lvl="0"/>
            <a:r>
              <a:rPr lang="de-DE" dirty="0"/>
              <a:t>Lehrstuhl für Musterverfahren</a:t>
            </a:r>
          </a:p>
        </p:txBody>
      </p:sp>
      <p:sp>
        <p:nvSpPr>
          <p:cNvPr id="18" name="Textplatzhalter 16"/>
          <p:cNvSpPr>
            <a:spLocks noGrp="1"/>
          </p:cNvSpPr>
          <p:nvPr>
            <p:ph type="body" sz="quarter" idx="23"/>
          </p:nvPr>
        </p:nvSpPr>
        <p:spPr>
          <a:xfrm>
            <a:off x="16742072"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r>
              <a:rPr lang="de-DE"/>
              <a:t>Mastertextformat bearbeiten</a:t>
            </a:r>
          </a:p>
        </p:txBody>
      </p:sp>
      <p:sp>
        <p:nvSpPr>
          <p:cNvPr id="19" name="Textplatzhalter 16"/>
          <p:cNvSpPr>
            <a:spLocks noGrp="1"/>
          </p:cNvSpPr>
          <p:nvPr>
            <p:ph type="body" sz="quarter" idx="24"/>
          </p:nvPr>
        </p:nvSpPr>
        <p:spPr>
          <a:xfrm>
            <a:off x="90086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r>
              <a:rPr lang="de-DE"/>
              <a:t>Mastertextformat bearbeiten</a:t>
            </a:r>
          </a:p>
        </p:txBody>
      </p:sp>
      <p:sp>
        <p:nvSpPr>
          <p:cNvPr id="20" name="Textplatzhalter 16"/>
          <p:cNvSpPr>
            <a:spLocks noGrp="1"/>
          </p:cNvSpPr>
          <p:nvPr>
            <p:ph type="body" sz="quarter" idx="25"/>
          </p:nvPr>
        </p:nvSpPr>
        <p:spPr>
          <a:xfrm>
            <a:off x="51336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r>
              <a:rPr lang="de-DE"/>
              <a:t>Mastertextformat bearbeiten</a:t>
            </a:r>
          </a:p>
        </p:txBody>
      </p:sp>
      <p:sp>
        <p:nvSpPr>
          <p:cNvPr id="21" name="Textplatzhalter 16"/>
          <p:cNvSpPr>
            <a:spLocks noGrp="1"/>
          </p:cNvSpPr>
          <p:nvPr>
            <p:ph type="body" sz="quarter" idx="26"/>
          </p:nvPr>
        </p:nvSpPr>
        <p:spPr>
          <a:xfrm>
            <a:off x="128808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r>
              <a:rPr lang="de-DE"/>
              <a:t>Mastertextformat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18864000" cy="20592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A0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a:t>
            </a:r>
          </a:p>
          <a:p>
            <a:r>
              <a:rPr lang="de-DE" dirty="0"/>
              <a:t>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t>
            </a:r>
            <a:r>
              <a:rPr lang="de-DE" dirty="0" err="1"/>
              <a:t>Itatem</a:t>
            </a:r>
            <a:r>
              <a:rPr lang="de-DE" dirty="0"/>
              <a:t> quo </a:t>
            </a:r>
            <a:r>
              <a:rPr lang="de-DE" dirty="0" err="1"/>
              <a:t>conectis</a:t>
            </a:r>
            <a:r>
              <a:rPr lang="de-DE" dirty="0"/>
              <a:t> </a:t>
            </a:r>
            <a:r>
              <a:rPr lang="de-DE" dirty="0" err="1"/>
              <a:t>molore</a:t>
            </a:r>
            <a:r>
              <a:rPr lang="de-DE" dirty="0"/>
              <a:t> </a:t>
            </a:r>
            <a:r>
              <a:rPr lang="de-DE" dirty="0" err="1"/>
              <a:t>cuptatur</a:t>
            </a:r>
            <a:r>
              <a:rPr lang="de-DE" dirty="0"/>
              <a:t> </a:t>
            </a:r>
            <a:r>
              <a:rPr lang="de-DE" dirty="0" err="1"/>
              <a:t>magnat</a:t>
            </a:r>
            <a:r>
              <a:rPr lang="de-DE" dirty="0"/>
              <a:t>.</a:t>
            </a:r>
          </a:p>
          <a:p>
            <a:r>
              <a:rPr lang="de-DE" dirty="0" err="1"/>
              <a:t>Xerro</a:t>
            </a:r>
            <a:r>
              <a:rPr lang="de-DE" dirty="0"/>
              <a:t> et </a:t>
            </a:r>
            <a:r>
              <a:rPr lang="de-DE" dirty="0" err="1"/>
              <a:t>elesciam</a:t>
            </a:r>
            <a:r>
              <a:rPr lang="de-DE" dirty="0"/>
              <a:t>, </a:t>
            </a:r>
            <a:r>
              <a:rPr lang="de-DE" dirty="0" err="1"/>
              <a:t>etur</a:t>
            </a:r>
            <a:r>
              <a:rPr lang="de-DE" dirty="0"/>
              <a:t> am </a:t>
            </a:r>
            <a:r>
              <a:rPr lang="de-DE" dirty="0" err="1"/>
              <a:t>videlessi</a:t>
            </a:r>
            <a:r>
              <a:rPr lang="de-DE" dirty="0"/>
              <a:t> </a:t>
            </a:r>
            <a:r>
              <a:rPr lang="de-DE" dirty="0" err="1"/>
              <a:t>accus</a:t>
            </a:r>
            <a:r>
              <a:rPr lang="de-DE" dirty="0"/>
              <a:t> </a:t>
            </a:r>
            <a:r>
              <a:rPr lang="de-DE" dirty="0" err="1"/>
              <a:t>ut</a:t>
            </a:r>
            <a:r>
              <a:rPr lang="de-DE" dirty="0"/>
              <a:t> </a:t>
            </a:r>
            <a:r>
              <a:rPr lang="de-DE" dirty="0" err="1"/>
              <a:t>omnient</a:t>
            </a:r>
            <a:r>
              <a:rPr lang="de-DE" dirty="0"/>
              <a:t> </a:t>
            </a:r>
            <a:r>
              <a:rPr lang="de-DE" dirty="0" err="1"/>
              <a:t>que</a:t>
            </a:r>
            <a:r>
              <a:rPr lang="de-DE" dirty="0"/>
              <a:t> </a:t>
            </a:r>
            <a:r>
              <a:rPr lang="de-DE" dirty="0" err="1"/>
              <a:t>con</a:t>
            </a:r>
            <a:r>
              <a:rPr lang="de-DE" dirty="0"/>
              <a:t> </a:t>
            </a:r>
            <a:r>
              <a:rPr lang="de-DE" dirty="0" err="1"/>
              <a:t>rem</a:t>
            </a:r>
            <a:r>
              <a:rPr lang="de-DE" dirty="0"/>
              <a:t> </a:t>
            </a:r>
            <a:r>
              <a:rPr lang="de-DE" dirty="0" err="1"/>
              <a:t>laccum</a:t>
            </a:r>
            <a:r>
              <a:rPr lang="de-DE" dirty="0"/>
              <a:t> </a:t>
            </a:r>
            <a:r>
              <a:rPr lang="de-DE" dirty="0" err="1"/>
              <a:t>ernation</a:t>
            </a:r>
            <a:r>
              <a:rPr lang="de-DE" dirty="0"/>
              <a:t> </a:t>
            </a:r>
            <a:r>
              <a:rPr lang="de-DE" dirty="0" err="1"/>
              <a:t>cus</a:t>
            </a:r>
            <a:r>
              <a:rPr lang="de-DE" dirty="0"/>
              <a:t> </a:t>
            </a:r>
            <a:r>
              <a:rPr lang="de-DE" dirty="0" err="1"/>
              <a:t>explictur</a:t>
            </a:r>
            <a:r>
              <a:rPr lang="de-DE" dirty="0"/>
              <a:t>? </a:t>
            </a:r>
            <a:r>
              <a:rPr lang="de-DE" dirty="0" err="1"/>
              <a:t>Abori</a:t>
            </a:r>
            <a:r>
              <a:rPr lang="de-DE" dirty="0"/>
              <a:t> </a:t>
            </a:r>
            <a:r>
              <a:rPr lang="de-DE" dirty="0" err="1"/>
              <a:t>aut</a:t>
            </a:r>
            <a:r>
              <a:rPr lang="de-DE" dirty="0"/>
              <a:t> </a:t>
            </a:r>
            <a:r>
              <a:rPr lang="de-DE" dirty="0" err="1"/>
              <a:t>molut</a:t>
            </a:r>
            <a:r>
              <a:rPr lang="de-DE" dirty="0"/>
              <a:t> </a:t>
            </a:r>
            <a:r>
              <a:rPr lang="de-DE" dirty="0" err="1"/>
              <a:t>etur</a:t>
            </a:r>
            <a:r>
              <a:rPr lang="de-DE" dirty="0"/>
              <a:t>, </a:t>
            </a:r>
            <a:r>
              <a:rPr lang="de-DE" dirty="0" err="1"/>
              <a:t>quiamus</a:t>
            </a:r>
            <a:r>
              <a:rPr lang="de-DE" dirty="0"/>
              <a:t> </a:t>
            </a:r>
            <a:r>
              <a:rPr lang="de-DE" dirty="0" err="1"/>
              <a:t>re</a:t>
            </a:r>
            <a:r>
              <a:rPr lang="de-DE" dirty="0"/>
              <a:t> et </a:t>
            </a:r>
            <a:r>
              <a:rPr lang="de-DE" dirty="0" err="1"/>
              <a:t>et</a:t>
            </a:r>
            <a:r>
              <a:rPr lang="de-DE" dirty="0"/>
              <a:t> </a:t>
            </a:r>
            <a:r>
              <a:rPr lang="de-DE" dirty="0" err="1"/>
              <a:t>eaquis</a:t>
            </a:r>
            <a:r>
              <a:rPr lang="de-DE" dirty="0"/>
              <a:t> </a:t>
            </a:r>
            <a:r>
              <a:rPr lang="de-DE" dirty="0" err="1"/>
              <a:t>venis</a:t>
            </a:r>
            <a:r>
              <a:rPr lang="de-DE" dirty="0"/>
              <a:t> </a:t>
            </a:r>
            <a:r>
              <a:rPr lang="de-DE" dirty="0" err="1"/>
              <a:t>quibus</a:t>
            </a:r>
            <a:r>
              <a:rPr lang="de-DE" dirty="0"/>
              <a:t> in es et </a:t>
            </a:r>
            <a:r>
              <a:rPr lang="de-DE" dirty="0" err="1"/>
              <a:t>aligent</a:t>
            </a:r>
            <a:r>
              <a:rPr lang="de-DE" dirty="0"/>
              <a:t>.</a:t>
            </a:r>
          </a:p>
          <a:p>
            <a:r>
              <a:rPr lang="de-DE" dirty="0" err="1"/>
              <a:t>Niat</a:t>
            </a:r>
            <a:r>
              <a:rPr lang="de-DE" dirty="0"/>
              <a:t> </a:t>
            </a:r>
            <a:r>
              <a:rPr lang="de-DE" dirty="0" err="1"/>
              <a:t>harchillis</a:t>
            </a:r>
            <a:r>
              <a:rPr lang="de-DE" dirty="0"/>
              <a:t> </a:t>
            </a:r>
            <a:r>
              <a:rPr lang="de-DE" dirty="0" err="1"/>
              <a:t>cullate</a:t>
            </a:r>
            <a:r>
              <a:rPr lang="de-DE" dirty="0"/>
              <a:t> </a:t>
            </a:r>
            <a:r>
              <a:rPr lang="de-DE" dirty="0" err="1"/>
              <a:t>eum</a:t>
            </a:r>
            <a:r>
              <a:rPr lang="de-DE" dirty="0"/>
              <a:t> </a:t>
            </a:r>
            <a:r>
              <a:rPr lang="de-DE" dirty="0" err="1"/>
              <a:t>aut</a:t>
            </a:r>
            <a:r>
              <a:rPr lang="de-DE" dirty="0"/>
              <a:t> </a:t>
            </a:r>
            <a:r>
              <a:rPr lang="de-DE" dirty="0" err="1"/>
              <a:t>ut</a:t>
            </a:r>
            <a:r>
              <a:rPr lang="de-DE" dirty="0"/>
              <a:t> </a:t>
            </a:r>
            <a:r>
              <a:rPr lang="de-DE" dirty="0" err="1"/>
              <a:t>aboreperia</a:t>
            </a:r>
            <a:r>
              <a:rPr lang="de-DE" dirty="0"/>
              <a:t> </a:t>
            </a:r>
            <a:r>
              <a:rPr lang="de-DE" dirty="0" err="1"/>
              <a:t>aut</a:t>
            </a:r>
            <a:r>
              <a:rPr lang="de-DE" dirty="0"/>
              <a:t> </a:t>
            </a:r>
            <a:r>
              <a:rPr lang="de-DE" dirty="0" err="1"/>
              <a:t>doluptam</a:t>
            </a:r>
            <a:r>
              <a:rPr lang="de-DE" dirty="0"/>
              <a:t> </a:t>
            </a:r>
            <a:r>
              <a:rPr lang="de-DE" dirty="0" err="1"/>
              <a:t>faccabo</a:t>
            </a:r>
            <a:r>
              <a:rPr lang="de-DE" dirty="0"/>
              <a:t>. </a:t>
            </a:r>
            <a:r>
              <a:rPr lang="de-DE" dirty="0" err="1"/>
              <a:t>Otam</a:t>
            </a:r>
            <a:r>
              <a:rPr lang="de-DE" dirty="0"/>
              <a:t> </a:t>
            </a:r>
            <a:r>
              <a:rPr lang="de-DE" dirty="0" err="1"/>
              <a:t>iniminventur</a:t>
            </a:r>
            <a:r>
              <a:rPr lang="de-DE" dirty="0"/>
              <a:t> </a:t>
            </a:r>
            <a:r>
              <a:rPr lang="de-DE" dirty="0" err="1"/>
              <a:t>ra</a:t>
            </a:r>
            <a:r>
              <a:rPr lang="de-DE" dirty="0"/>
              <a:t> </a:t>
            </a:r>
            <a:r>
              <a:rPr lang="de-DE" dirty="0" err="1"/>
              <a:t>none</a:t>
            </a:r>
            <a:r>
              <a:rPr lang="de-DE" dirty="0"/>
              <a:t> </a:t>
            </a:r>
            <a:r>
              <a:rPr lang="de-DE" dirty="0" err="1"/>
              <a:t>net</a:t>
            </a:r>
            <a:r>
              <a:rPr lang="de-DE" dirty="0"/>
              <a:t> </a:t>
            </a:r>
            <a:r>
              <a:rPr lang="de-DE" dirty="0" err="1"/>
              <a:t>eum</a:t>
            </a:r>
            <a:r>
              <a:rPr lang="de-DE" dirty="0"/>
              <a:t> </a:t>
            </a:r>
            <a:r>
              <a:rPr lang="de-DE" dirty="0" err="1"/>
              <a:t>accum</a:t>
            </a:r>
            <a:r>
              <a:rPr lang="de-DE" dirty="0"/>
              <a:t>, </a:t>
            </a:r>
            <a:r>
              <a:rPr lang="de-DE" dirty="0" err="1"/>
              <a:t>nimet</a:t>
            </a:r>
            <a:r>
              <a:rPr lang="de-DE" dirty="0"/>
              <a:t> </a:t>
            </a:r>
            <a:r>
              <a:rPr lang="de-DE" dirty="0" err="1"/>
              <a:t>officimi</a:t>
            </a:r>
            <a:r>
              <a:rPr lang="de-DE" dirty="0"/>
              <a:t>, </a:t>
            </a:r>
            <a:r>
              <a:rPr lang="de-DE" dirty="0" err="1"/>
              <a:t>conseque</a:t>
            </a:r>
            <a:r>
              <a:rPr lang="de-DE" dirty="0"/>
              <a:t> </a:t>
            </a:r>
            <a:r>
              <a:rPr lang="de-DE" dirty="0" err="1"/>
              <a:t>dit</a:t>
            </a:r>
            <a:r>
              <a:rPr lang="de-DE" dirty="0"/>
              <a:t> </a:t>
            </a:r>
            <a:r>
              <a:rPr lang="de-DE" dirty="0" err="1"/>
              <a:t>eum</a:t>
            </a:r>
            <a:r>
              <a:rPr lang="de-DE" dirty="0"/>
              <a:t> </a:t>
            </a:r>
            <a:r>
              <a:rPr lang="de-DE" dirty="0" err="1"/>
              <a:t>fuga</a:t>
            </a:r>
            <a:r>
              <a:rPr lang="de-DE" dirty="0"/>
              <a:t>. Nam, </a:t>
            </a:r>
            <a:r>
              <a:rPr lang="de-DE" dirty="0" err="1"/>
              <a:t>quibus</a:t>
            </a:r>
            <a:r>
              <a:rPr lang="de-DE" dirty="0"/>
              <a:t> </a:t>
            </a:r>
            <a:r>
              <a:rPr lang="de-DE" dirty="0" err="1"/>
              <a:t>moloraectius</a:t>
            </a:r>
            <a:r>
              <a:rPr lang="de-DE" dirty="0"/>
              <a:t> </a:t>
            </a:r>
            <a:r>
              <a:rPr lang="de-DE" dirty="0" err="1"/>
              <a:t>illabor</a:t>
            </a:r>
            <a:r>
              <a:rPr lang="de-DE" dirty="0"/>
              <a:t> </a:t>
            </a:r>
            <a:r>
              <a:rPr lang="de-DE" dirty="0" err="1"/>
              <a:t>aut</a:t>
            </a:r>
            <a:r>
              <a:rPr lang="de-DE" dirty="0"/>
              <a:t> </a:t>
            </a:r>
            <a:r>
              <a:rPr lang="de-DE" dirty="0" err="1"/>
              <a:t>laborrum</a:t>
            </a:r>
            <a:r>
              <a:rPr lang="de-DE" dirty="0"/>
              <a:t> </a:t>
            </a:r>
            <a:r>
              <a:rPr lang="de-DE" dirty="0" err="1"/>
              <a:t>inveliquia</a:t>
            </a:r>
            <a:r>
              <a:rPr lang="de-DE" dirty="0"/>
              <a:t> </a:t>
            </a:r>
            <a:r>
              <a:rPr lang="de-DE" dirty="0" err="1"/>
              <a:t>sequias</a:t>
            </a:r>
            <a:r>
              <a:rPr lang="de-DE" dirty="0"/>
              <a:t> </a:t>
            </a:r>
            <a:r>
              <a:rPr lang="de-DE" dirty="0" err="1"/>
              <a:t>qui</a:t>
            </a:r>
            <a:r>
              <a:rPr lang="de-DE" dirty="0"/>
              <a:t> </a:t>
            </a:r>
            <a:r>
              <a:rPr lang="de-DE" dirty="0" err="1"/>
              <a:t>dolupta</a:t>
            </a:r>
            <a:r>
              <a:rPr lang="de-DE" dirty="0"/>
              <a:t> </a:t>
            </a:r>
            <a:r>
              <a:rPr lang="de-DE" dirty="0" err="1"/>
              <a:t>spedis</a:t>
            </a:r>
            <a:r>
              <a:rPr lang="de-DE" dirty="0"/>
              <a:t> </a:t>
            </a:r>
            <a:r>
              <a:rPr lang="de-DE" dirty="0" err="1"/>
              <a:t>moluptias</a:t>
            </a:r>
            <a:r>
              <a:rPr lang="de-DE" dirty="0"/>
              <a:t> </a:t>
            </a:r>
            <a:r>
              <a:rPr lang="de-DE" dirty="0" err="1"/>
              <a:t>adia</a:t>
            </a:r>
            <a:r>
              <a:rPr lang="de-DE" dirty="0"/>
              <a:t> </a:t>
            </a:r>
            <a:r>
              <a:rPr lang="de-DE" dirty="0" err="1"/>
              <a:t>aut</a:t>
            </a:r>
            <a:r>
              <a:rPr lang="de-DE" dirty="0"/>
              <a:t> </a:t>
            </a:r>
            <a:r>
              <a:rPr lang="de-DE" dirty="0" err="1"/>
              <a:t>re</a:t>
            </a:r>
            <a:r>
              <a:rPr lang="de-DE" dirty="0"/>
              <a:t> </a:t>
            </a:r>
            <a:r>
              <a:rPr lang="de-DE" dirty="0" err="1"/>
              <a:t>ped</a:t>
            </a:r>
            <a:r>
              <a:rPr lang="de-DE" dirty="0"/>
              <a:t> </a:t>
            </a:r>
            <a:r>
              <a:rPr lang="de-DE" dirty="0" err="1"/>
              <a:t>quis</a:t>
            </a:r>
            <a:r>
              <a:rPr lang="de-DE" dirty="0"/>
              <a:t> </a:t>
            </a:r>
            <a:r>
              <a:rPr lang="de-DE" dirty="0" err="1"/>
              <a:t>acest</a:t>
            </a:r>
            <a:r>
              <a:rPr lang="de-DE" dirty="0"/>
              <a:t> </a:t>
            </a:r>
            <a:r>
              <a:rPr lang="de-DE" dirty="0" err="1"/>
              <a:t>audae</a:t>
            </a:r>
            <a:r>
              <a:rPr lang="de-DE" dirty="0"/>
              <a:t> </a:t>
            </a:r>
            <a:r>
              <a:rPr lang="de-DE" dirty="0" err="1"/>
              <a:t>pernatum</a:t>
            </a:r>
            <a:r>
              <a:rPr lang="de-DE" dirty="0"/>
              <a:t> </a:t>
            </a:r>
            <a:r>
              <a:rPr lang="de-DE" dirty="0" err="1"/>
              <a:t>ius</a:t>
            </a:r>
            <a:r>
              <a:rPr lang="de-DE" dirty="0"/>
              <a:t> </a:t>
            </a:r>
            <a:r>
              <a:rPr lang="de-DE" dirty="0" err="1"/>
              <a:t>volut</a:t>
            </a:r>
            <a:r>
              <a:rPr lang="de-DE" dirty="0"/>
              <a:t> </a:t>
            </a:r>
            <a:r>
              <a:rPr lang="de-DE" dirty="0" err="1"/>
              <a:t>aut</a:t>
            </a:r>
            <a:r>
              <a:rPr lang="de-DE" dirty="0"/>
              <a:t> ad </a:t>
            </a:r>
            <a:r>
              <a:rPr lang="de-DE" dirty="0" err="1"/>
              <a:t>est</a:t>
            </a:r>
            <a:r>
              <a:rPr lang="de-DE" dirty="0"/>
              <a:t>, </a:t>
            </a:r>
            <a:r>
              <a:rPr lang="de-DE" dirty="0" err="1"/>
              <a:t>sit</a:t>
            </a:r>
            <a:r>
              <a:rPr lang="de-DE" dirty="0"/>
              <a:t> et </a:t>
            </a:r>
            <a:r>
              <a:rPr lang="de-DE" dirty="0" err="1"/>
              <a:t>volo</a:t>
            </a:r>
            <a:r>
              <a:rPr lang="de-DE" dirty="0"/>
              <a:t> </a:t>
            </a:r>
            <a:r>
              <a:rPr lang="de-DE" dirty="0" err="1"/>
              <a:t>verovid</a:t>
            </a:r>
            <a:r>
              <a:rPr lang="de-DE" dirty="0"/>
              <a:t> </a:t>
            </a:r>
            <a:r>
              <a:rPr lang="de-DE" dirty="0" err="1"/>
              <a:t>unturitatet</a:t>
            </a:r>
            <a:r>
              <a:rPr lang="de-DE" dirty="0"/>
              <a:t> </a:t>
            </a:r>
            <a:r>
              <a:rPr lang="de-DE" dirty="0" err="1"/>
              <a:t>adiorehendi</a:t>
            </a:r>
            <a:r>
              <a:rPr lang="de-DE" dirty="0"/>
              <a:t> </a:t>
            </a:r>
            <a:r>
              <a:rPr lang="de-DE" dirty="0" err="1"/>
              <a:t>blabor</a:t>
            </a:r>
            <a:r>
              <a:rPr lang="de-DE" dirty="0"/>
              <a:t> </a:t>
            </a:r>
            <a:r>
              <a:rPr lang="de-DE" dirty="0" err="1"/>
              <a:t>aciur</a:t>
            </a:r>
            <a:r>
              <a:rPr lang="de-DE" dirty="0"/>
              <a:t>? </a:t>
            </a:r>
          </a:p>
          <a:p>
            <a:pPr lvl="1"/>
            <a:r>
              <a:rPr lang="de-DE" dirty="0" err="1"/>
              <a:t>Consequo</a:t>
            </a:r>
            <a:r>
              <a:rPr lang="de-DE" dirty="0"/>
              <a:t> </a:t>
            </a:r>
            <a:r>
              <a:rPr lang="de-DE" dirty="0" err="1"/>
              <a:t>etur</a:t>
            </a:r>
            <a:r>
              <a:rPr lang="de-DE" dirty="0"/>
              <a:t>? </a:t>
            </a:r>
            <a:r>
              <a:rPr lang="de-DE" dirty="0" err="1"/>
              <a:t>Quiam</a:t>
            </a:r>
            <a:r>
              <a:rPr lang="de-DE" dirty="0"/>
              <a:t> et </a:t>
            </a:r>
            <a:r>
              <a:rPr lang="de-DE" dirty="0" err="1"/>
              <a:t>erioratur</a:t>
            </a:r>
            <a:r>
              <a:rPr lang="de-DE" dirty="0"/>
              <a: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br>
              <a:rPr lang="de-DE" dirty="0"/>
            </a:b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t>
            </a:r>
          </a:p>
        </p:txBody>
      </p:sp>
      <p:sp>
        <p:nvSpPr>
          <p:cNvPr id="9" name="Titel 10"/>
          <p:cNvSpPr>
            <a:spLocks noGrp="1"/>
          </p:cNvSpPr>
          <p:nvPr>
            <p:ph type="title" hasCustomPrompt="1"/>
          </p:nvPr>
        </p:nvSpPr>
        <p:spPr>
          <a:xfrm>
            <a:off x="1260000" y="3672000"/>
            <a:ext cx="18864000" cy="828000"/>
          </a:xfrm>
          <a:prstGeom prst="rect">
            <a:avLst/>
          </a:prstGeom>
        </p:spPr>
        <p:txBody>
          <a:bodyPr lIns="0" tIns="0" rIns="0" bIns="0" anchor="ctr" anchorCtr="0"/>
          <a:lstStyle>
            <a:lvl1pPr>
              <a:defRPr sz="6700"/>
            </a:lvl1pPr>
          </a:lstStyle>
          <a:p>
            <a:r>
              <a:rPr lang="de-DE" dirty="0"/>
              <a:t>Überschrift 1</a:t>
            </a:r>
          </a:p>
        </p:txBody>
      </p:sp>
      <p:sp>
        <p:nvSpPr>
          <p:cNvPr id="17" name="Textplatzhalter 9"/>
          <p:cNvSpPr>
            <a:spLocks noGrp="1"/>
          </p:cNvSpPr>
          <p:nvPr>
            <p:ph type="body" sz="quarter" idx="15" hasCustomPrompt="1"/>
          </p:nvPr>
        </p:nvSpPr>
        <p:spPr>
          <a:xfrm>
            <a:off x="1260000" y="4968000"/>
            <a:ext cx="18864000" cy="509281"/>
          </a:xfrm>
          <a:prstGeom prst="rect">
            <a:avLst/>
          </a:prstGeom>
        </p:spPr>
        <p:txBody>
          <a:bodyPr lIns="0" tIns="0" rIns="0" bIns="0" anchor="ctr" anchorCtr="0"/>
          <a:lstStyle>
            <a:lvl1pPr>
              <a:buNone/>
              <a:defRPr sz="4900" baseline="0"/>
            </a:lvl1pPr>
          </a:lstStyle>
          <a:p>
            <a:pPr lvl="0"/>
            <a:r>
              <a:rPr lang="de-DE" dirty="0"/>
              <a:t>Überschrift 2</a:t>
            </a:r>
          </a:p>
        </p:txBody>
      </p:sp>
      <p:sp>
        <p:nvSpPr>
          <p:cNvPr id="18" name="Textplatzhalter 9"/>
          <p:cNvSpPr>
            <a:spLocks noGrp="1"/>
          </p:cNvSpPr>
          <p:nvPr>
            <p:ph type="body" sz="quarter" idx="20" hasCustomPrompt="1"/>
          </p:nvPr>
        </p:nvSpPr>
        <p:spPr>
          <a:xfrm>
            <a:off x="1260000" y="5760000"/>
            <a:ext cx="18864000" cy="509281"/>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Bildplatzhalter 12"/>
          <p:cNvSpPr>
            <a:spLocks noGrp="1"/>
          </p:cNvSpPr>
          <p:nvPr>
            <p:ph type="pic" sz="quarter" idx="18"/>
          </p:nvPr>
        </p:nvSpPr>
        <p:spPr>
          <a:xfrm>
            <a:off x="14149784" y="8476606"/>
            <a:ext cx="5954400" cy="8161233"/>
          </a:xfrm>
          <a:prstGeom prst="rect">
            <a:avLst/>
          </a:prstGeom>
        </p:spPr>
        <p:txBody>
          <a:bodyPr lIns="64639" tIns="32319" rIns="64639" bIns="33083" anchor="t" anchorCtr="0"/>
          <a:lstStyle/>
          <a:p>
            <a:r>
              <a:rPr lang="de-DE"/>
              <a:t>Bild durch Klicken auf Symbol hinzufügen</a:t>
            </a:r>
            <a:endParaRPr lang="de-DE" dirty="0"/>
          </a:p>
        </p:txBody>
      </p:sp>
      <p:sp>
        <p:nvSpPr>
          <p:cNvPr id="15" name="Textplatzhalter 18"/>
          <p:cNvSpPr>
            <a:spLocks noGrp="1"/>
          </p:cNvSpPr>
          <p:nvPr>
            <p:ph type="body" sz="quarter" idx="19" hasCustomPrompt="1"/>
          </p:nvPr>
        </p:nvSpPr>
        <p:spPr>
          <a:xfrm>
            <a:off x="14149784" y="16685518"/>
            <a:ext cx="5954400" cy="254669"/>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6" name="Textplatzhalter 16"/>
          <p:cNvSpPr>
            <a:spLocks noGrp="1"/>
          </p:cNvSpPr>
          <p:nvPr>
            <p:ph type="body" sz="quarter" idx="22" hasCustomPrompt="1"/>
          </p:nvPr>
        </p:nvSpPr>
        <p:spPr>
          <a:xfrm>
            <a:off x="1260475" y="28368000"/>
            <a:ext cx="3369600" cy="576000"/>
          </a:xfrm>
          <a:prstGeom prst="rect">
            <a:avLst/>
          </a:prstGeom>
        </p:spPr>
        <p:txBody>
          <a:bodyPr lIns="0" tIns="0" rIns="0" bIns="46800" anchor="b" anchorCtr="0"/>
          <a:lstStyle>
            <a:lvl1pPr marL="0" indent="0">
              <a:spcBef>
                <a:spcPts val="0"/>
              </a:spcBef>
              <a:buFont typeface="Arial" pitchFamily="34" charset="0"/>
              <a:buNone/>
              <a:defRPr sz="1100"/>
            </a:lvl1pPr>
          </a:lstStyle>
          <a:p>
            <a:pPr lvl="0"/>
            <a:r>
              <a:rPr lang="de-DE" b="1" dirty="0"/>
              <a:t>Technische Universität München </a:t>
            </a:r>
          </a:p>
          <a:p>
            <a:pPr lvl="0"/>
            <a:r>
              <a:rPr lang="de-DE" dirty="0"/>
              <a:t>Fakultät für Mustertechnik </a:t>
            </a:r>
          </a:p>
          <a:p>
            <a:pPr lvl="0"/>
            <a:r>
              <a:rPr lang="de-DE" dirty="0"/>
              <a:t>Lehrstuhl für Musterverfahren</a:t>
            </a:r>
          </a:p>
        </p:txBody>
      </p:sp>
      <p:sp>
        <p:nvSpPr>
          <p:cNvPr id="27" name="Textplatzhalter 16"/>
          <p:cNvSpPr>
            <a:spLocks noGrp="1"/>
          </p:cNvSpPr>
          <p:nvPr>
            <p:ph type="body" sz="quarter" idx="23"/>
          </p:nvPr>
        </p:nvSpPr>
        <p:spPr>
          <a:xfrm>
            <a:off x="16742072"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
        <p:nvSpPr>
          <p:cNvPr id="28" name="Textplatzhalter 16"/>
          <p:cNvSpPr>
            <a:spLocks noGrp="1"/>
          </p:cNvSpPr>
          <p:nvPr>
            <p:ph type="body" sz="quarter" idx="24"/>
          </p:nvPr>
        </p:nvSpPr>
        <p:spPr>
          <a:xfrm>
            <a:off x="90086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
        <p:nvSpPr>
          <p:cNvPr id="29" name="Textplatzhalter 16"/>
          <p:cNvSpPr>
            <a:spLocks noGrp="1"/>
          </p:cNvSpPr>
          <p:nvPr>
            <p:ph type="body" sz="quarter" idx="25"/>
          </p:nvPr>
        </p:nvSpPr>
        <p:spPr>
          <a:xfrm>
            <a:off x="51336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
        <p:nvSpPr>
          <p:cNvPr id="30" name="Textplatzhalter 16"/>
          <p:cNvSpPr>
            <a:spLocks noGrp="1"/>
          </p:cNvSpPr>
          <p:nvPr>
            <p:ph type="body" sz="quarter" idx="26"/>
          </p:nvPr>
        </p:nvSpPr>
        <p:spPr>
          <a:xfrm>
            <a:off x="128808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BOXEN 3 Spalten">
    <p:spTree>
      <p:nvGrpSpPr>
        <p:cNvPr id="1" name=""/>
        <p:cNvGrpSpPr/>
        <p:nvPr/>
      </p:nvGrpSpPr>
      <p:grpSpPr>
        <a:xfrm>
          <a:off x="0" y="0"/>
          <a:ext cx="0" cy="0"/>
          <a:chOff x="0" y="0"/>
          <a:chExt cx="0" cy="0"/>
        </a:xfrm>
      </p:grpSpPr>
      <p:sp>
        <p:nvSpPr>
          <p:cNvPr id="14" name="Titel 10"/>
          <p:cNvSpPr>
            <a:spLocks noGrp="1"/>
          </p:cNvSpPr>
          <p:nvPr>
            <p:ph type="title" hasCustomPrompt="1"/>
          </p:nvPr>
        </p:nvSpPr>
        <p:spPr>
          <a:xfrm>
            <a:off x="1260000" y="3672000"/>
            <a:ext cx="18864000" cy="828000"/>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60000" y="4968000"/>
            <a:ext cx="18864000" cy="509281"/>
          </a:xfrm>
          <a:prstGeom prst="rect">
            <a:avLst/>
          </a:prstGeom>
        </p:spPr>
        <p:txBody>
          <a:bodyPr lIns="0" tIns="0" rIns="0" bIns="0" anchor="ctr" anchorCtr="0"/>
          <a:lstStyle>
            <a:lvl1pPr>
              <a:buNone/>
              <a:defRPr sz="4900" baseline="0"/>
            </a:lvl1pPr>
          </a:lstStyle>
          <a:p>
            <a:pPr lvl="0"/>
            <a:r>
              <a:rPr lang="de-DE" dirty="0"/>
              <a:t>Überschrift 2</a:t>
            </a:r>
          </a:p>
        </p:txBody>
      </p:sp>
      <p:sp>
        <p:nvSpPr>
          <p:cNvPr id="16" name="Textplatzhalter 9"/>
          <p:cNvSpPr>
            <a:spLocks noGrp="1"/>
          </p:cNvSpPr>
          <p:nvPr>
            <p:ph type="body" sz="quarter" idx="20" hasCustomPrompt="1"/>
          </p:nvPr>
        </p:nvSpPr>
        <p:spPr>
          <a:xfrm>
            <a:off x="1260000" y="5760000"/>
            <a:ext cx="18864000" cy="509281"/>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extplatzhalter 16"/>
          <p:cNvSpPr>
            <a:spLocks noGrp="1"/>
          </p:cNvSpPr>
          <p:nvPr>
            <p:ph type="body" sz="quarter" idx="22" hasCustomPrompt="1"/>
          </p:nvPr>
        </p:nvSpPr>
        <p:spPr>
          <a:xfrm>
            <a:off x="1260475" y="28368000"/>
            <a:ext cx="3369600" cy="576000"/>
          </a:xfrm>
          <a:prstGeom prst="rect">
            <a:avLst/>
          </a:prstGeom>
        </p:spPr>
        <p:txBody>
          <a:bodyPr lIns="0" tIns="0" rIns="0" bIns="46800" anchor="b" anchorCtr="0"/>
          <a:lstStyle>
            <a:lvl1pPr marL="0" indent="0">
              <a:spcBef>
                <a:spcPts val="0"/>
              </a:spcBef>
              <a:buFont typeface="Arial" pitchFamily="34" charset="0"/>
              <a:buNone/>
              <a:defRPr sz="1100"/>
            </a:lvl1pPr>
          </a:lstStyle>
          <a:p>
            <a:pPr lvl="0"/>
            <a:r>
              <a:rPr lang="de-DE" b="1" dirty="0"/>
              <a:t>Technische Universität München </a:t>
            </a:r>
          </a:p>
          <a:p>
            <a:pPr lvl="0"/>
            <a:r>
              <a:rPr lang="de-DE" dirty="0"/>
              <a:t>Fakultät für Mustertechnik </a:t>
            </a:r>
          </a:p>
          <a:p>
            <a:pPr lvl="0"/>
            <a:r>
              <a:rPr lang="de-DE" dirty="0"/>
              <a:t>Lehrstuhl für Musterverfahren</a:t>
            </a:r>
          </a:p>
        </p:txBody>
      </p:sp>
      <p:sp>
        <p:nvSpPr>
          <p:cNvPr id="18" name="Textplatzhalter 16"/>
          <p:cNvSpPr>
            <a:spLocks noGrp="1"/>
          </p:cNvSpPr>
          <p:nvPr>
            <p:ph type="body" sz="quarter" idx="23"/>
          </p:nvPr>
        </p:nvSpPr>
        <p:spPr>
          <a:xfrm>
            <a:off x="16742072"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
        <p:nvSpPr>
          <p:cNvPr id="19" name="Textplatzhalter 16"/>
          <p:cNvSpPr>
            <a:spLocks noGrp="1"/>
          </p:cNvSpPr>
          <p:nvPr>
            <p:ph type="body" sz="quarter" idx="24"/>
          </p:nvPr>
        </p:nvSpPr>
        <p:spPr>
          <a:xfrm>
            <a:off x="90086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
        <p:nvSpPr>
          <p:cNvPr id="20" name="Textplatzhalter 16"/>
          <p:cNvSpPr>
            <a:spLocks noGrp="1"/>
          </p:cNvSpPr>
          <p:nvPr>
            <p:ph type="body" sz="quarter" idx="25"/>
          </p:nvPr>
        </p:nvSpPr>
        <p:spPr>
          <a:xfrm>
            <a:off x="51336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
        <p:nvSpPr>
          <p:cNvPr id="21" name="Textplatzhalter 16"/>
          <p:cNvSpPr>
            <a:spLocks noGrp="1"/>
          </p:cNvSpPr>
          <p:nvPr>
            <p:ph type="body" sz="quarter" idx="26"/>
          </p:nvPr>
        </p:nvSpPr>
        <p:spPr>
          <a:xfrm>
            <a:off x="128808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
        <p:nvSpPr>
          <p:cNvPr id="13" name="Bildplatzhalter 12"/>
          <p:cNvSpPr>
            <a:spLocks noGrp="1"/>
          </p:cNvSpPr>
          <p:nvPr>
            <p:ph type="pic" sz="quarter" idx="18"/>
          </p:nvPr>
        </p:nvSpPr>
        <p:spPr>
          <a:xfrm>
            <a:off x="14149784" y="8476606"/>
            <a:ext cx="5954400" cy="8161233"/>
          </a:xfrm>
          <a:prstGeom prst="rect">
            <a:avLst/>
          </a:prstGeom>
        </p:spPr>
        <p:txBody>
          <a:bodyPr lIns="64639" tIns="32319" rIns="64639" bIns="33083" anchor="t" anchorCtr="0"/>
          <a:lstStyle/>
          <a:p>
            <a:r>
              <a:rPr lang="de-DE"/>
              <a:t>Bild durch Klicken auf Symbol hinzufügen</a:t>
            </a:r>
            <a:endParaRPr lang="de-DE" dirty="0"/>
          </a:p>
        </p:txBody>
      </p:sp>
      <p:sp>
        <p:nvSpPr>
          <p:cNvPr id="22" name="Textplatzhalter 18"/>
          <p:cNvSpPr>
            <a:spLocks noGrp="1"/>
          </p:cNvSpPr>
          <p:nvPr>
            <p:ph type="body" sz="quarter" idx="19" hasCustomPrompt="1"/>
          </p:nvPr>
        </p:nvSpPr>
        <p:spPr>
          <a:xfrm>
            <a:off x="14149784" y="16685518"/>
            <a:ext cx="5954400" cy="254669"/>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3" name="Untertitel 2"/>
          <p:cNvSpPr txBox="1">
            <a:spLocks/>
          </p:cNvSpPr>
          <p:nvPr userDrawn="1"/>
        </p:nvSpPr>
        <p:spPr>
          <a:xfrm>
            <a:off x="14150832" y="7003083"/>
            <a:ext cx="5903608" cy="1152128"/>
          </a:xfrm>
          <a:prstGeom prst="rect">
            <a:avLst/>
          </a:prstGeom>
        </p:spPr>
        <p:txBody>
          <a:bodyPr lIns="0" tIns="0" rIns="0" bIns="0" numCol="1"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endParaRPr kumimoji="0" lang="de-DE" sz="22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3" name="Textplatzhalter 2"/>
          <p:cNvSpPr>
            <a:spLocks noGrp="1"/>
          </p:cNvSpPr>
          <p:nvPr>
            <p:ph type="body" sz="quarter" idx="31" hasCustomPrompt="1"/>
          </p:nvPr>
        </p:nvSpPr>
        <p:spPr>
          <a:xfrm>
            <a:off x="1260000" y="6948000"/>
            <a:ext cx="5976000" cy="20595600"/>
          </a:xfrm>
          <a:prstGeom prst="rect">
            <a:avLst/>
          </a:prstGeom>
        </p:spPr>
        <p:txBody>
          <a:bodyPr lIns="0" tIns="0" rIns="0" bIns="0"/>
          <a:lstStyle>
            <a:lvl1pPr marL="0" marR="0" indent="0" algn="l" defTabSz="2952319" rtl="0" eaLnBrk="1" fontAlgn="auto" latinLnBrk="0" hangingPunct="1">
              <a:lnSpc>
                <a:spcPts val="2800"/>
              </a:lnSpc>
              <a:spcBef>
                <a:spcPts val="0"/>
              </a:spcBef>
              <a:spcAft>
                <a:spcPts val="2800"/>
              </a:spcAft>
              <a:buClrTx/>
              <a:buSzTx/>
              <a:buFont typeface="Arial" pitchFamily="34" charset="0"/>
              <a:buNone/>
              <a:tabLst/>
              <a:defRPr sz="2200"/>
            </a:lvl1pPr>
            <a:lvl2pPr marL="0" marR="0" indent="0" algn="l" defTabSz="2952319" rtl="0" eaLnBrk="1" fontAlgn="auto" latinLnBrk="0" hangingPunct="1">
              <a:lnSpc>
                <a:spcPts val="2800"/>
              </a:lnSpc>
              <a:spcBef>
                <a:spcPts val="0"/>
              </a:spcBef>
              <a:spcAft>
                <a:spcPts val="0"/>
              </a:spcAft>
              <a:buClrTx/>
              <a:buSzTx/>
              <a:buFont typeface="Arial" pitchFamily="34" charset="0"/>
              <a:buNone/>
              <a:tabLst/>
              <a:defRPr sz="2200"/>
            </a:lvl2pPr>
            <a:lvl3pPr marL="180000" marR="0" indent="-180000" algn="l" defTabSz="2952319" rtl="0" eaLnBrk="1" fontAlgn="auto" latinLnBrk="0" hangingPunct="1">
              <a:lnSpc>
                <a:spcPts val="2800"/>
              </a:lnSpc>
              <a:spcBef>
                <a:spcPts val="0"/>
              </a:spcBef>
              <a:spcAft>
                <a:spcPts val="2800"/>
              </a:spcAft>
              <a:buClrTx/>
              <a:buSzTx/>
              <a:buFont typeface="Arial" pitchFamily="34" charset="0"/>
              <a:buChar char="•"/>
              <a:tabLst/>
              <a:defRPr sz="2200"/>
            </a:lvl3pPr>
          </a:lstStyle>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Text  3 Spalten</a:t>
            </a:r>
          </a:p>
          <a:p>
            <a:pPr marL="0" marR="0" lvl="1" indent="0" algn="l" defTabSz="2952319" rtl="0" eaLnBrk="1" fontAlgn="auto" latinLnBrk="0" hangingPunct="1">
              <a:lnSpc>
                <a:spcPts val="2800"/>
              </a:lnSpc>
              <a:spcBef>
                <a:spcPts val="0"/>
              </a:spcBef>
              <a:spcAft>
                <a:spcPts val="0"/>
              </a:spcAft>
              <a:buClrTx/>
              <a:buSzTx/>
              <a:buFont typeface="Arial" pitchFamily="34" charset="0"/>
              <a:buNone/>
              <a:tabLst/>
              <a:defRPr/>
            </a:pPr>
            <a:r>
              <a:rPr kumimoji="0" lang="de-DE" sz="2200" b="1" i="0" u="none" strike="noStrike" kern="1200" cap="none" spc="0" normalizeH="0" baseline="0" noProof="0">
                <a:ln>
                  <a:noFill/>
                </a:ln>
                <a:solidFill>
                  <a:schemeClr val="tx1"/>
                </a:solidFill>
                <a:effectLst/>
                <a:uLnTx/>
                <a:uFillTx/>
                <a:latin typeface="Arial" pitchFamily="34" charset="0"/>
                <a:ea typeface="+mn-ea"/>
                <a:cs typeface="Arial" pitchFamily="34" charset="0"/>
              </a:rPr>
              <a:t>Fließtext 22 pt</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Dies ist die Vorlage für das Plakat DIN A0 hochkant der Technischen Universität München (TUM). Die Vorlage ist nach dem aktuellen Corporate Design der TUM gestaltet und verbindlich. Die Vorlage ist für Office-Versionen ab 2007 kompatibel.</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Bitte geben Sie Ihren individuellen Text an den vorgesehenen Stellen ein und nutzen Sie die installierten Formatvorlagen für den jeweiligen Textabschnitt. </a:t>
            </a:r>
          </a:p>
          <a:p>
            <a:pPr marL="0" marR="0" lvl="1" indent="0" algn="l" defTabSz="2952319" rtl="0" eaLnBrk="1" fontAlgn="auto" latinLnBrk="0" hangingPunct="1">
              <a:lnSpc>
                <a:spcPts val="2800"/>
              </a:lnSpc>
              <a:spcBef>
                <a:spcPts val="0"/>
              </a:spcBef>
              <a:spcAft>
                <a:spcPts val="0"/>
              </a:spcAft>
              <a:buClrTx/>
              <a:buSzTx/>
              <a:buFont typeface="Arial" pitchFamily="34" charset="0"/>
              <a:buNone/>
              <a:tabLst/>
              <a:defRPr/>
            </a:pPr>
            <a:r>
              <a:rPr kumimoji="0" lang="de-DE" sz="2200" b="1" i="0" u="none" strike="noStrike" kern="1200" cap="none" spc="0" normalizeH="0" baseline="0" noProof="0">
                <a:ln>
                  <a:noFill/>
                </a:ln>
                <a:solidFill>
                  <a:schemeClr val="tx1"/>
                </a:solidFill>
                <a:effectLst/>
                <a:uLnTx/>
                <a:uFillTx/>
                <a:latin typeface="Arial" pitchFamily="34" charset="0"/>
                <a:ea typeface="+mn-ea"/>
                <a:cs typeface="Arial" pitchFamily="34" charset="0"/>
              </a:rPr>
              <a:t>Kopfzeile und Absender</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Der Absender des Aushangs kann im Kopf oder im Fuß der Seite aufgeführt werden.</a:t>
            </a:r>
          </a:p>
          <a:p>
            <a:pPr marL="180000" marR="0" lvl="2" indent="-180000" algn="l" defTabSz="2952319" rtl="0" eaLnBrk="1" fontAlgn="auto" latinLnBrk="0" hangingPunct="1">
              <a:lnSpc>
                <a:spcPts val="2800"/>
              </a:lnSpc>
              <a:spcBef>
                <a:spcPts val="0"/>
              </a:spcBef>
              <a:spcAft>
                <a:spcPts val="2800"/>
              </a:spcAft>
              <a:buClrTx/>
              <a:buSzTx/>
              <a:buFont typeface="Arial" pitchFamily="34" charset="0"/>
              <a:buChar char="•"/>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Nur das Logo der TUM im Kopf, der Absender steht in der Überschrift oder in der Infobox am unteren Seitenrand.</a:t>
            </a:r>
          </a:p>
          <a:p>
            <a:pPr marL="180000" marR="0" lvl="2" indent="-180000" algn="l" defTabSz="2952319" rtl="0" eaLnBrk="1" fontAlgn="auto" latinLnBrk="0" hangingPunct="1">
              <a:lnSpc>
                <a:spcPts val="2800"/>
              </a:lnSpc>
              <a:spcBef>
                <a:spcPts val="0"/>
              </a:spcBef>
              <a:spcAft>
                <a:spcPts val="2800"/>
              </a:spcAft>
              <a:buClrTx/>
              <a:buSzTx/>
              <a:buFont typeface="Arial" pitchFamily="34" charset="0"/>
              <a:buChar char="•"/>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Alles im Kopf: Logo der TUM mit blauem Textzusatz auf der linken Seite, dieser baut sich von unten nach oben auf, er enthält mindestens eine Zeile (Technische Universität München), maximal drei Zeilen (Fakultät und Lehrstuhl)</a:t>
            </a:r>
          </a:p>
          <a:p>
            <a:pPr marL="180000" marR="0" lvl="2" indent="-180000" algn="l" defTabSz="2952319" rtl="0" eaLnBrk="1" fontAlgn="auto" latinLnBrk="0" hangingPunct="1">
              <a:lnSpc>
                <a:spcPts val="2800"/>
              </a:lnSpc>
              <a:spcBef>
                <a:spcPts val="0"/>
              </a:spcBef>
              <a:spcAft>
                <a:spcPts val="2800"/>
              </a:spcAft>
              <a:buClrTx/>
              <a:buSzTx/>
              <a:buFont typeface="Arial" pitchFamily="34" charset="0"/>
              <a:buChar char="•"/>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Alles im Kopf: Logo der TUM mit Fakultätslogo und blauem Textzusatz auf der linken Seite, dieser baut sich von unten nach oben auf, er enthält mindestens eine Zeile (Technische Universität München), maximal drei Zeilen (Fakultät und Lehrstuhl)</a:t>
            </a:r>
          </a:p>
          <a:p>
            <a:pPr marL="0" marR="0" lvl="1" indent="0" algn="l" defTabSz="2952319" rtl="0" eaLnBrk="1" fontAlgn="auto" latinLnBrk="0" hangingPunct="1">
              <a:lnSpc>
                <a:spcPts val="2800"/>
              </a:lnSpc>
              <a:spcBef>
                <a:spcPts val="0"/>
              </a:spcBef>
              <a:spcAft>
                <a:spcPts val="0"/>
              </a:spcAft>
              <a:buClrTx/>
              <a:buSzTx/>
              <a:buFont typeface="Arial" pitchFamily="34" charset="0"/>
              <a:buNone/>
              <a:tabLst/>
              <a:defRPr/>
            </a:pPr>
            <a:r>
              <a:rPr kumimoji="0" lang="de-DE" sz="2200" b="1" i="0" u="none" strike="noStrike" kern="1200" cap="none" spc="0" normalizeH="0" baseline="0" noProof="0">
                <a:ln>
                  <a:noFill/>
                </a:ln>
                <a:solidFill>
                  <a:schemeClr val="tx1"/>
                </a:solidFill>
                <a:effectLst/>
                <a:uLnTx/>
                <a:uFillTx/>
                <a:latin typeface="Arial" pitchFamily="34" charset="0"/>
                <a:ea typeface="+mn-ea"/>
                <a:cs typeface="Arial" pitchFamily="34" charset="0"/>
              </a:rPr>
              <a:t>Textsatz</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Ein Plakat sollte möglichst klar strukturiert sein und nur die nötigsten Informationen enthalten. Grundsätzlich ist einspaltiger und zweispaltiger Text zulässig.</a:t>
            </a:r>
          </a:p>
          <a:p>
            <a:pPr marL="0" marR="0" lvl="1" indent="0" algn="l" defTabSz="2952319" rtl="0" eaLnBrk="1" fontAlgn="auto" latinLnBrk="0" hangingPunct="1">
              <a:lnSpc>
                <a:spcPts val="2800"/>
              </a:lnSpc>
              <a:spcBef>
                <a:spcPts val="0"/>
              </a:spcBef>
              <a:spcAft>
                <a:spcPts val="0"/>
              </a:spcAft>
              <a:buClrTx/>
              <a:buSzTx/>
              <a:buFont typeface="Arial" pitchFamily="34" charset="0"/>
              <a:buNone/>
              <a:tabLst/>
              <a:defRPr/>
            </a:pPr>
            <a:r>
              <a:rPr kumimoji="0" lang="de-DE" sz="2200" b="1" i="0" u="none" strike="noStrike" kern="1200" cap="none" spc="0" normalizeH="0" baseline="0" noProof="0">
                <a:ln>
                  <a:noFill/>
                </a:ln>
                <a:solidFill>
                  <a:schemeClr val="tx1"/>
                </a:solidFill>
                <a:effectLst/>
                <a:uLnTx/>
                <a:uFillTx/>
                <a:latin typeface="Arial" pitchFamily="34" charset="0"/>
                <a:ea typeface="+mn-ea"/>
                <a:cs typeface="Arial" pitchFamily="34" charset="0"/>
              </a:rPr>
              <a:t>Bilder</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Falls Sie Bilder in den Text integrieren möchten, gibt es unterschiedliche Möglichkeiten. Die Positionierung der Bilder ist hierbei variabel, jedoch sollte das Layout der Vorlage eingehalten werden:</a:t>
            </a:r>
          </a:p>
          <a:p>
            <a:pPr marL="180000" marR="0" lvl="2" indent="-180000" algn="l" defTabSz="2952319" rtl="0" eaLnBrk="1" fontAlgn="auto" latinLnBrk="0" hangingPunct="1">
              <a:lnSpc>
                <a:spcPts val="2800"/>
              </a:lnSpc>
              <a:spcBef>
                <a:spcPts val="0"/>
              </a:spcBef>
              <a:spcAft>
                <a:spcPts val="2800"/>
              </a:spcAft>
              <a:buClrTx/>
              <a:buSzTx/>
              <a:buFont typeface="Arial" pitchFamily="34" charset="0"/>
              <a:buChar char="•"/>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Bild auf Spaltenbreite angepasst</a:t>
            </a:r>
          </a:p>
          <a:p>
            <a:pPr marL="180000" marR="0" lvl="2" indent="-180000" algn="l" defTabSz="2952319" rtl="0" eaLnBrk="1" fontAlgn="auto" latinLnBrk="0" hangingPunct="1">
              <a:lnSpc>
                <a:spcPts val="2800"/>
              </a:lnSpc>
              <a:spcBef>
                <a:spcPts val="0"/>
              </a:spcBef>
              <a:spcAft>
                <a:spcPts val="2800"/>
              </a:spcAft>
              <a:buClrTx/>
              <a:buSzTx/>
              <a:buFont typeface="Arial" pitchFamily="34" charset="0"/>
              <a:buChar char="•"/>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Bild geht über alle Spalten</a:t>
            </a:r>
          </a:p>
          <a:p>
            <a:pPr marL="180000" marR="0" lvl="2" indent="-180000" algn="l" defTabSz="2952319" rtl="0" eaLnBrk="1" fontAlgn="auto" latinLnBrk="0" hangingPunct="1">
              <a:lnSpc>
                <a:spcPts val="2800"/>
              </a:lnSpc>
              <a:spcBef>
                <a:spcPts val="0"/>
              </a:spcBef>
              <a:spcAft>
                <a:spcPts val="2800"/>
              </a:spcAft>
              <a:buClrTx/>
              <a:buSzTx/>
              <a:buFont typeface="Arial" pitchFamily="34" charset="0"/>
              <a:buChar char="•"/>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Bild ist Seitenfüllen mit Rand (entsprechend Layoutrand)</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Bilder sollten immer eine Bildunterschrift tragen, die ggf. Informationen zum Bild und zur</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endPar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a:p>
            <a:pPr lvl="0"/>
            <a:endParaRPr lang="de-DE"/>
          </a:p>
          <a:p>
            <a:pPr lvl="0"/>
            <a:r>
              <a:rPr lang="de-DE"/>
              <a:t>57,21q</a:t>
            </a:r>
          </a:p>
        </p:txBody>
      </p:sp>
      <p:sp>
        <p:nvSpPr>
          <p:cNvPr id="28" name="Textplatzhalter 2"/>
          <p:cNvSpPr>
            <a:spLocks noGrp="1"/>
          </p:cNvSpPr>
          <p:nvPr>
            <p:ph type="body" sz="quarter" idx="32" hasCustomPrompt="1"/>
          </p:nvPr>
        </p:nvSpPr>
        <p:spPr>
          <a:xfrm>
            <a:off x="7704000" y="6948000"/>
            <a:ext cx="5976000" cy="20595600"/>
          </a:xfrm>
          <a:prstGeom prst="rect">
            <a:avLst/>
          </a:prstGeom>
        </p:spPr>
        <p:txBody>
          <a:bodyPr lIns="0" tIns="0" rIns="0" bIns="0"/>
          <a:lstStyle>
            <a:lvl1pPr marL="0" marR="0" indent="0" algn="l" defTabSz="2952319" rtl="0" eaLnBrk="1" fontAlgn="auto" latinLnBrk="0" hangingPunct="1">
              <a:lnSpc>
                <a:spcPts val="2800"/>
              </a:lnSpc>
              <a:spcBef>
                <a:spcPts val="0"/>
              </a:spcBef>
              <a:spcAft>
                <a:spcPts val="2800"/>
              </a:spcAft>
              <a:buClrTx/>
              <a:buSzTx/>
              <a:buFont typeface="Arial" pitchFamily="34" charset="0"/>
              <a:buNone/>
              <a:tabLst/>
              <a:defRPr sz="2200" baseline="0"/>
            </a:lvl1pPr>
            <a:lvl2pPr marL="0" marR="0" indent="0" algn="l" defTabSz="2952319" rtl="0" eaLnBrk="1" fontAlgn="auto" latinLnBrk="0" hangingPunct="1">
              <a:lnSpc>
                <a:spcPts val="2800"/>
              </a:lnSpc>
              <a:spcBef>
                <a:spcPts val="0"/>
              </a:spcBef>
              <a:spcAft>
                <a:spcPts val="0"/>
              </a:spcAft>
              <a:buClrTx/>
              <a:buSzTx/>
              <a:buFont typeface="Arial" pitchFamily="34" charset="0"/>
              <a:buNone/>
              <a:tabLst/>
              <a:defRPr sz="2200"/>
            </a:lvl2pPr>
            <a:lvl3pPr marL="180000" marR="0" indent="-180000" algn="l" defTabSz="2952319" rtl="0" eaLnBrk="1" fontAlgn="auto" latinLnBrk="0" hangingPunct="1">
              <a:lnSpc>
                <a:spcPts val="2800"/>
              </a:lnSpc>
              <a:spcBef>
                <a:spcPts val="0"/>
              </a:spcBef>
              <a:spcAft>
                <a:spcPts val="2800"/>
              </a:spcAft>
              <a:buClrTx/>
              <a:buSzTx/>
              <a:buFont typeface="Arial" pitchFamily="34" charset="0"/>
              <a:buChar char="•"/>
              <a:tabLst/>
              <a:defRPr/>
            </a:lvl3pPr>
          </a:lstStyle>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Autorenschaft enthält.</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Achten Sie darauf, dass das Bild genügend Abstand zum Text hat. Gleiches gilt für Grafiken.</a:t>
            </a:r>
          </a:p>
          <a:p>
            <a:pPr marL="0" marR="0" lvl="1" indent="0" algn="l" defTabSz="2952319" rtl="0" eaLnBrk="1" fontAlgn="auto" latinLnBrk="0" hangingPunct="1">
              <a:lnSpc>
                <a:spcPts val="2800"/>
              </a:lnSpc>
              <a:spcBef>
                <a:spcPts val="0"/>
              </a:spcBef>
              <a:spcAft>
                <a:spcPts val="0"/>
              </a:spcAft>
              <a:buClrTx/>
              <a:buSzTx/>
              <a:buFont typeface="Arial" pitchFamily="34" charset="0"/>
              <a:buNone/>
              <a:tabLst/>
              <a:defRPr/>
            </a:pPr>
            <a:r>
              <a:rPr kumimoji="0" lang="de-DE" sz="2200" b="1" i="0" u="none" strike="noStrike" kern="1200" cap="none" spc="0" normalizeH="0" baseline="0" noProof="0">
                <a:ln>
                  <a:noFill/>
                </a:ln>
                <a:solidFill>
                  <a:schemeClr val="tx1"/>
                </a:solidFill>
                <a:effectLst/>
                <a:uLnTx/>
                <a:uFillTx/>
                <a:latin typeface="Arial" pitchFamily="34" charset="0"/>
                <a:ea typeface="+mn-ea"/>
                <a:cs typeface="Arial" pitchFamily="34" charset="0"/>
              </a:rPr>
              <a:t>Druck</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Bei Formatgrößen ab DIN A2 empfiehlt sich ein professioneller Druck. Achten Sie ebenfalls darauf, dass das Dokument in Originalgröße gedruckt wird, also keine Anpassung an die Druckränder bei Ihren Druckereinstellungen aktiviert ist.</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Weitere Informationen zum Corporate Design der TUM finden Sie unter www.tum.de/cd</a:t>
            </a:r>
          </a:p>
          <a:p>
            <a:pPr marL="0" marR="0" lvl="1" indent="0" algn="l" defTabSz="2952319" rtl="0" eaLnBrk="1" fontAlgn="auto" latinLnBrk="0" hangingPunct="1">
              <a:lnSpc>
                <a:spcPts val="2800"/>
              </a:lnSpc>
              <a:spcBef>
                <a:spcPts val="0"/>
              </a:spcBef>
              <a:spcAft>
                <a:spcPts val="0"/>
              </a:spcAft>
              <a:buClrTx/>
              <a:buSzTx/>
              <a:buFont typeface="Arial" pitchFamily="34" charset="0"/>
              <a:buNone/>
              <a:tabLst/>
              <a:defRPr/>
            </a:pPr>
            <a:r>
              <a:rPr kumimoji="0" lang="de-DE" sz="2200" b="1" i="0" u="none" strike="noStrike" kern="1200" cap="none" spc="0" normalizeH="0" baseline="0" noProof="0">
                <a:ln>
                  <a:noFill/>
                </a:ln>
                <a:solidFill>
                  <a:schemeClr val="tx1"/>
                </a:solidFill>
                <a:effectLst/>
                <a:uLnTx/>
                <a:uFillTx/>
                <a:latin typeface="Arial" pitchFamily="34" charset="0"/>
                <a:ea typeface="+mn-ea"/>
                <a:cs typeface="Arial" pitchFamily="34" charset="0"/>
              </a:rPr>
              <a:t>Blindtext</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Pa dolumquatur? Num, officiist, cullacc umquod quia non res ex et odita volum ut estibus, voluptas et lit quo quam quo ea voluptis et fuga. Ut aut elitatur, ex experep elibus, officius re inciam volupta tureictest vererenienda pro eum qui omnim ullande eaqui toritionsed que voloriorem harum am sitiossiti ilit mollorum as eatias sim lam cus mint omnis plitasped quis volesti quamusa verionseque senim et excea verchil ex et etur, omnim quunt ex exped qui doloresed quam fugiamus reperem eum vel ipsam audi apicili busam, eostionsedi doluptiur restestia volent pra denda iur? Quia verspel luptur, sit, utempor rovitat isquidi gendus voluptaecae. Itatem quo conectis molore cuptatur magnat.</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Xerro et elesciam, etur am videlessi accus ut omnient que con rem laccum ernation cus explictur? Abori aut molut etur, quiamus re et et eaquis venis quibus in es et aligent.</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Niat harchillis cullate eum aut ut aboreperia aut doluptam faccabo. Otam iniminventur ra none net eum accum, nimet officimi, conseque dit eum fuga. Nam, quibus moloraectius illabor aut laborrum inveliquia sequias qui dolupta spedis moluptias adia aut re ped quis acest audae pernatum ius volut aut ad est, sit et volo verovid unturitatet adiorehendi blabor aciur? </a:t>
            </a:r>
          </a:p>
          <a:p>
            <a:pPr marL="0" marR="0" lvl="1" indent="0" algn="l" defTabSz="2952319" rtl="0" eaLnBrk="1" fontAlgn="auto" latinLnBrk="0" hangingPunct="1">
              <a:lnSpc>
                <a:spcPts val="2800"/>
              </a:lnSpc>
              <a:spcBef>
                <a:spcPts val="0"/>
              </a:spcBef>
              <a:spcAft>
                <a:spcPts val="0"/>
              </a:spcAft>
              <a:buClrTx/>
              <a:buSzTx/>
              <a:buFont typeface="Arial" pitchFamily="34" charset="0"/>
              <a:buNone/>
              <a:tabLst/>
              <a:defRPr/>
            </a:pPr>
            <a:r>
              <a:rPr kumimoji="0" lang="de-DE" sz="2200" b="1" i="0" u="none" strike="noStrike" kern="1200" cap="none" spc="0" normalizeH="0" baseline="0" noProof="0">
                <a:ln>
                  <a:noFill/>
                </a:ln>
                <a:solidFill>
                  <a:schemeClr val="tx1"/>
                </a:solidFill>
                <a:effectLst/>
                <a:uLnTx/>
                <a:uFillTx/>
                <a:latin typeface="Arial" pitchFamily="34" charset="0"/>
                <a:ea typeface="+mn-ea"/>
                <a:cs typeface="Arial" pitchFamily="34" charset="0"/>
              </a:rPr>
              <a:t>Consequo etur? Quiam et erioratur?</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a:t>
            </a:r>
          </a:p>
          <a:p>
            <a:pPr lvl="0"/>
            <a:endParaRPr lang="de-DE"/>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endParaRPr lang="de-DE"/>
          </a:p>
        </p:txBody>
      </p:sp>
      <p:sp>
        <p:nvSpPr>
          <p:cNvPr id="29" name="Textplatzhalter 2"/>
          <p:cNvSpPr>
            <a:spLocks noGrp="1"/>
          </p:cNvSpPr>
          <p:nvPr>
            <p:ph type="body" sz="quarter" idx="33" hasCustomPrompt="1"/>
          </p:nvPr>
        </p:nvSpPr>
        <p:spPr>
          <a:xfrm>
            <a:off x="14156379" y="6948000"/>
            <a:ext cx="5976000" cy="1127905"/>
          </a:xfrm>
          <a:prstGeom prst="rect">
            <a:avLst/>
          </a:prstGeom>
        </p:spPr>
        <p:txBody>
          <a:bodyPr lIns="0" tIns="0" rIns="0" bIns="0"/>
          <a:lstStyle>
            <a:lvl1pPr marL="0" marR="0" indent="0" algn="l" defTabSz="2952319" rtl="0" eaLnBrk="1" fontAlgn="auto" latinLnBrk="0" hangingPunct="1">
              <a:lnSpc>
                <a:spcPts val="2800"/>
              </a:lnSpc>
              <a:spcBef>
                <a:spcPts val="0"/>
              </a:spcBef>
              <a:spcAft>
                <a:spcPts val="2800"/>
              </a:spcAft>
              <a:buClrTx/>
              <a:buSzTx/>
              <a:buFont typeface="Arial" pitchFamily="34" charset="0"/>
              <a:buNone/>
              <a:tabLst/>
              <a:defRPr sz="2200" baseline="0"/>
            </a:lvl1pPr>
            <a:lvl2pPr marL="0" marR="0" indent="0" algn="l" defTabSz="2952319" rtl="0" eaLnBrk="1" fontAlgn="auto" latinLnBrk="0" hangingPunct="1">
              <a:lnSpc>
                <a:spcPts val="2800"/>
              </a:lnSpc>
              <a:spcBef>
                <a:spcPts val="0"/>
              </a:spcBef>
              <a:spcAft>
                <a:spcPts val="0"/>
              </a:spcAft>
              <a:buClrTx/>
              <a:buSzTx/>
              <a:buFont typeface="Arial" pitchFamily="34" charset="0"/>
              <a:buNone/>
              <a:tabLst/>
              <a:defRPr sz="2200"/>
            </a:lvl2pPr>
            <a:lvl3pPr marL="180000" marR="0" indent="-180000" algn="l" defTabSz="2952319" rtl="0" eaLnBrk="1" fontAlgn="auto" latinLnBrk="0" hangingPunct="1">
              <a:lnSpc>
                <a:spcPts val="2800"/>
              </a:lnSpc>
              <a:spcBef>
                <a:spcPts val="0"/>
              </a:spcBef>
              <a:spcAft>
                <a:spcPts val="2800"/>
              </a:spcAft>
              <a:buClrTx/>
              <a:buSzTx/>
              <a:buFont typeface="Arial" pitchFamily="34" charset="0"/>
              <a:buChar char="•"/>
              <a:tabLst/>
              <a:defRPr/>
            </a:lvl3pPr>
          </a:lstStyle>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voluptas et lit quo quam quo ea voluptis et fuga. Ut aut elitatur, ex experep elibus, officius re inciam volupta tureictest vererenienda pro eum</a:t>
            </a:r>
            <a:endParaRPr lang="de-DE"/>
          </a:p>
        </p:txBody>
      </p:sp>
      <p:sp>
        <p:nvSpPr>
          <p:cNvPr id="30" name="Textplatzhalter 2"/>
          <p:cNvSpPr>
            <a:spLocks noGrp="1"/>
          </p:cNvSpPr>
          <p:nvPr>
            <p:ph type="body" sz="quarter" idx="34" hasCustomPrompt="1"/>
          </p:nvPr>
        </p:nvSpPr>
        <p:spPr>
          <a:xfrm>
            <a:off x="14181349" y="17372235"/>
            <a:ext cx="5976000" cy="10226448"/>
          </a:xfrm>
          <a:prstGeom prst="rect">
            <a:avLst/>
          </a:prstGeom>
        </p:spPr>
        <p:txBody>
          <a:bodyPr lIns="0" tIns="0" rIns="0" bIns="0"/>
          <a:lstStyle>
            <a:lvl1pPr marL="0" marR="0" indent="0" algn="l" defTabSz="2952319" rtl="0" eaLnBrk="1" fontAlgn="auto" latinLnBrk="0" hangingPunct="1">
              <a:lnSpc>
                <a:spcPts val="2800"/>
              </a:lnSpc>
              <a:spcBef>
                <a:spcPts val="0"/>
              </a:spcBef>
              <a:spcAft>
                <a:spcPts val="2800"/>
              </a:spcAft>
              <a:buClrTx/>
              <a:buSzTx/>
              <a:buFont typeface="Arial" pitchFamily="34" charset="0"/>
              <a:buNone/>
              <a:tabLst/>
              <a:defRPr sz="2200" baseline="0"/>
            </a:lvl1pPr>
            <a:lvl2pPr marL="0" marR="0" indent="0" algn="l" defTabSz="2952319" rtl="0" eaLnBrk="1" fontAlgn="auto" latinLnBrk="0" hangingPunct="1">
              <a:lnSpc>
                <a:spcPts val="2800"/>
              </a:lnSpc>
              <a:spcBef>
                <a:spcPts val="0"/>
              </a:spcBef>
              <a:spcAft>
                <a:spcPts val="0"/>
              </a:spcAft>
              <a:buClrTx/>
              <a:buSzTx/>
              <a:buFont typeface="Arial" pitchFamily="34" charset="0"/>
              <a:buNone/>
              <a:tabLst/>
              <a:defRPr sz="2200"/>
            </a:lvl2pPr>
            <a:lvl3pPr marL="180000" marR="0" indent="-180000" algn="l" defTabSz="2952319" rtl="0" eaLnBrk="1" fontAlgn="auto" latinLnBrk="0" hangingPunct="1">
              <a:lnSpc>
                <a:spcPts val="2800"/>
              </a:lnSpc>
              <a:spcBef>
                <a:spcPts val="0"/>
              </a:spcBef>
              <a:spcAft>
                <a:spcPts val="2800"/>
              </a:spcAft>
              <a:buClrTx/>
              <a:buSzTx/>
              <a:buFont typeface="Arial" pitchFamily="34" charset="0"/>
              <a:buChar char="•"/>
              <a:tabLst/>
              <a:defRPr/>
            </a:lvl3pPr>
          </a:lstStyle>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eostionsedi doluptiur restestia volent pra denda iur? Quia verspel luptur, sit, utempor rovitat isquidi gendus voluptaecae. Itatem quo conectis molore cuptatur magnat.</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Xerro et elesciam, etur am videlessi accus ut omnient que con rem laccum ernation cus explictur? Abori aut molut etur, quiamus re et et eaquis venis quibus in es et aligent.</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Niat harchillis cullate eum aut ut aboreperia aut doluptam faccabo. Otam iniminventur ra none net eum accum, nimet officimi, conseque dit eum fuga. Nam, quibus moloraectius illabor aut laborrum inveliquia sequias qui dolupta spedis moluptias adia aut re ped quis acest audae pernatum ius volut aut ad est, sit et volo verovid unturitatet adiorehendi blabor aciur? </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a:t>
            </a:r>
          </a:p>
          <a:p>
            <a:pPr lvl="0"/>
            <a:endParaRPr lang="de-DE"/>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endParaRPr lang="de-DE"/>
          </a:p>
        </p:txBody>
      </p:sp>
    </p:spTree>
    <p:extLst>
      <p:ext uri="{BB962C8B-B14F-4D97-AF65-F5344CB8AC3E}">
        <p14:creationId xmlns:p14="http://schemas.microsoft.com/office/powerpoint/2010/main" val="471483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577200"/>
            <a:ext cx="18864000" cy="22233600"/>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0352" y="28821507"/>
            <a:ext cx="18794088" cy="288032"/>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6" name="Titel 10"/>
          <p:cNvSpPr>
            <a:spLocks noGrp="1"/>
          </p:cNvSpPr>
          <p:nvPr>
            <p:ph type="title" hasCustomPrompt="1"/>
          </p:nvPr>
        </p:nvSpPr>
        <p:spPr>
          <a:xfrm>
            <a:off x="1260000" y="3672000"/>
            <a:ext cx="18864000" cy="828000"/>
          </a:xfrm>
          <a:prstGeom prst="rect">
            <a:avLst/>
          </a:prstGeom>
        </p:spPr>
        <p:txBody>
          <a:bodyPr lIns="0" tIns="0" rIns="0" bIns="0" anchor="ctr" anchorCtr="0"/>
          <a:lstStyle>
            <a:lvl1pPr>
              <a:defRPr sz="6700"/>
            </a:lvl1pPr>
          </a:lstStyle>
          <a:p>
            <a:r>
              <a:rPr lang="de-DE" dirty="0"/>
              <a:t>Überschrift 1</a:t>
            </a:r>
          </a:p>
        </p:txBody>
      </p:sp>
      <p:sp>
        <p:nvSpPr>
          <p:cNvPr id="8" name="Textplatzhalter 9"/>
          <p:cNvSpPr>
            <a:spLocks noGrp="1"/>
          </p:cNvSpPr>
          <p:nvPr>
            <p:ph type="body" sz="quarter" idx="15" hasCustomPrompt="1"/>
          </p:nvPr>
        </p:nvSpPr>
        <p:spPr>
          <a:xfrm>
            <a:off x="1260000" y="4968000"/>
            <a:ext cx="18864000" cy="509281"/>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18864000" cy="20592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t>
            </a:r>
            <a:r>
              <a:rPr lang="de-DE" dirty="0" err="1"/>
              <a:t>Itatem</a:t>
            </a:r>
            <a:r>
              <a:rPr lang="de-DE" dirty="0"/>
              <a:t> quo </a:t>
            </a:r>
            <a:r>
              <a:rPr lang="de-DE" dirty="0" err="1"/>
              <a:t>conectis</a:t>
            </a:r>
            <a:r>
              <a:rPr lang="de-DE" dirty="0"/>
              <a:t> </a:t>
            </a:r>
            <a:r>
              <a:rPr lang="de-DE" dirty="0" err="1"/>
              <a:t>molore</a:t>
            </a:r>
            <a:r>
              <a:rPr lang="de-DE" dirty="0"/>
              <a:t> </a:t>
            </a:r>
            <a:r>
              <a:rPr lang="de-DE" dirty="0" err="1"/>
              <a:t>cuptatur</a:t>
            </a:r>
            <a:r>
              <a:rPr lang="de-DE" dirty="0"/>
              <a:t> </a:t>
            </a:r>
            <a:r>
              <a:rPr lang="de-DE" dirty="0" err="1"/>
              <a:t>magnat</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br>
              <a:rPr lang="de-DE" dirty="0"/>
            </a:br>
            <a:endParaRPr lang="de-DE" dirty="0"/>
          </a:p>
          <a:p>
            <a:r>
              <a:rPr lang="de-DE" dirty="0" err="1"/>
              <a:t>Xerro</a:t>
            </a:r>
            <a:r>
              <a:rPr lang="de-DE" dirty="0"/>
              <a:t> et </a:t>
            </a:r>
            <a:r>
              <a:rPr lang="de-DE" dirty="0" err="1"/>
              <a:t>elesciam</a:t>
            </a:r>
            <a:r>
              <a:rPr lang="de-DE" dirty="0"/>
              <a:t>, </a:t>
            </a:r>
            <a:r>
              <a:rPr lang="de-DE" dirty="0" err="1"/>
              <a:t>etur</a:t>
            </a:r>
            <a:r>
              <a:rPr lang="de-DE" dirty="0"/>
              <a:t> am </a:t>
            </a:r>
            <a:r>
              <a:rPr lang="de-DE" dirty="0" err="1"/>
              <a:t>videlessi</a:t>
            </a:r>
            <a:r>
              <a:rPr lang="de-DE" dirty="0"/>
              <a:t> </a:t>
            </a:r>
            <a:r>
              <a:rPr lang="de-DE" dirty="0" err="1"/>
              <a:t>accus</a:t>
            </a:r>
            <a:r>
              <a:rPr lang="de-DE" dirty="0"/>
              <a:t> </a:t>
            </a:r>
            <a:r>
              <a:rPr lang="de-DE" dirty="0" err="1"/>
              <a:t>ut</a:t>
            </a:r>
            <a:r>
              <a:rPr lang="de-DE" dirty="0"/>
              <a:t> </a:t>
            </a:r>
            <a:r>
              <a:rPr lang="de-DE" dirty="0" err="1"/>
              <a:t>omnient</a:t>
            </a:r>
            <a:r>
              <a:rPr lang="de-DE" dirty="0"/>
              <a:t> </a:t>
            </a:r>
            <a:r>
              <a:rPr lang="de-DE" dirty="0" err="1"/>
              <a:t>que</a:t>
            </a:r>
            <a:r>
              <a:rPr lang="de-DE" dirty="0"/>
              <a:t> </a:t>
            </a:r>
            <a:r>
              <a:rPr lang="de-DE" dirty="0" err="1"/>
              <a:t>con</a:t>
            </a:r>
            <a:r>
              <a:rPr lang="de-DE" dirty="0"/>
              <a:t> </a:t>
            </a:r>
            <a:r>
              <a:rPr lang="de-DE" dirty="0" err="1"/>
              <a:t>rem</a:t>
            </a:r>
            <a:r>
              <a:rPr lang="de-DE" dirty="0"/>
              <a:t> </a:t>
            </a:r>
            <a:r>
              <a:rPr lang="de-DE" dirty="0" err="1"/>
              <a:t>laccum</a:t>
            </a:r>
            <a:r>
              <a:rPr lang="de-DE" dirty="0"/>
              <a:t> </a:t>
            </a:r>
            <a:r>
              <a:rPr lang="de-DE" dirty="0" err="1"/>
              <a:t>ernation</a:t>
            </a:r>
            <a:r>
              <a:rPr lang="de-DE" dirty="0"/>
              <a:t> </a:t>
            </a:r>
            <a:r>
              <a:rPr lang="de-DE" dirty="0" err="1"/>
              <a:t>cus</a:t>
            </a:r>
            <a:r>
              <a:rPr lang="de-DE" dirty="0"/>
              <a:t> </a:t>
            </a:r>
            <a:r>
              <a:rPr lang="de-DE" dirty="0" err="1"/>
              <a:t>explictur</a:t>
            </a:r>
            <a:r>
              <a:rPr lang="de-DE" dirty="0"/>
              <a:t>? </a:t>
            </a:r>
            <a:r>
              <a:rPr lang="de-DE" dirty="0" err="1"/>
              <a:t>Abori</a:t>
            </a:r>
            <a:r>
              <a:rPr lang="de-DE" dirty="0"/>
              <a:t> </a:t>
            </a:r>
            <a:r>
              <a:rPr lang="de-DE" dirty="0" err="1"/>
              <a:t>aut</a:t>
            </a:r>
            <a:r>
              <a:rPr lang="de-DE" dirty="0"/>
              <a:t> </a:t>
            </a:r>
            <a:r>
              <a:rPr lang="de-DE" dirty="0" err="1"/>
              <a:t>molut</a:t>
            </a:r>
            <a:r>
              <a:rPr lang="de-DE" dirty="0"/>
              <a:t> </a:t>
            </a:r>
            <a:r>
              <a:rPr lang="de-DE" dirty="0" err="1"/>
              <a:t>etur</a:t>
            </a:r>
            <a:r>
              <a:rPr lang="de-DE" dirty="0"/>
              <a:t>, </a:t>
            </a:r>
            <a:r>
              <a:rPr lang="de-DE" dirty="0" err="1"/>
              <a:t>quiamus</a:t>
            </a:r>
            <a:r>
              <a:rPr lang="de-DE" dirty="0"/>
              <a:t> </a:t>
            </a:r>
            <a:r>
              <a:rPr lang="de-DE" dirty="0" err="1"/>
              <a:t>re</a:t>
            </a:r>
            <a:r>
              <a:rPr lang="de-DE" dirty="0"/>
              <a:t> et </a:t>
            </a:r>
            <a:r>
              <a:rPr lang="de-DE" dirty="0" err="1"/>
              <a:t>et</a:t>
            </a:r>
            <a:r>
              <a:rPr lang="de-DE" dirty="0"/>
              <a:t> </a:t>
            </a:r>
            <a:r>
              <a:rPr lang="de-DE" dirty="0" err="1"/>
              <a:t>eaquis</a:t>
            </a:r>
            <a:r>
              <a:rPr lang="de-DE" dirty="0"/>
              <a:t> </a:t>
            </a:r>
            <a:r>
              <a:rPr lang="de-DE" dirty="0" err="1"/>
              <a:t>venis</a:t>
            </a:r>
            <a:r>
              <a:rPr lang="de-DE" dirty="0"/>
              <a:t> </a:t>
            </a:r>
            <a:r>
              <a:rPr lang="de-DE" dirty="0" err="1"/>
              <a:t>quibus</a:t>
            </a:r>
            <a:r>
              <a:rPr lang="de-DE" dirty="0"/>
              <a:t> in es et </a:t>
            </a:r>
            <a:r>
              <a:rPr lang="de-DE" dirty="0" err="1"/>
              <a:t>aligent</a:t>
            </a:r>
            <a:r>
              <a:rPr lang="de-DE" dirty="0"/>
              <a:t>.</a:t>
            </a:r>
          </a:p>
          <a:p>
            <a:r>
              <a:rPr lang="de-DE" dirty="0" err="1"/>
              <a:t>Niat</a:t>
            </a:r>
            <a:r>
              <a:rPr lang="de-DE" dirty="0"/>
              <a:t> </a:t>
            </a:r>
            <a:r>
              <a:rPr lang="de-DE" dirty="0" err="1"/>
              <a:t>harchillis</a:t>
            </a:r>
            <a:r>
              <a:rPr lang="de-DE" dirty="0"/>
              <a:t> </a:t>
            </a:r>
            <a:r>
              <a:rPr lang="de-DE" dirty="0" err="1"/>
              <a:t>cullate</a:t>
            </a:r>
            <a:r>
              <a:rPr lang="de-DE" dirty="0"/>
              <a:t> </a:t>
            </a:r>
            <a:r>
              <a:rPr lang="de-DE" dirty="0" err="1"/>
              <a:t>eum</a:t>
            </a:r>
            <a:r>
              <a:rPr lang="de-DE" dirty="0"/>
              <a:t> </a:t>
            </a:r>
            <a:r>
              <a:rPr lang="de-DE" dirty="0" err="1"/>
              <a:t>aut</a:t>
            </a:r>
            <a:r>
              <a:rPr lang="de-DE" dirty="0"/>
              <a:t> </a:t>
            </a:r>
            <a:r>
              <a:rPr lang="de-DE" dirty="0" err="1"/>
              <a:t>ut</a:t>
            </a:r>
            <a:r>
              <a:rPr lang="de-DE" dirty="0"/>
              <a:t> </a:t>
            </a:r>
            <a:r>
              <a:rPr lang="de-DE" dirty="0" err="1"/>
              <a:t>aboreperia</a:t>
            </a:r>
            <a:r>
              <a:rPr lang="de-DE" dirty="0"/>
              <a:t> </a:t>
            </a:r>
            <a:r>
              <a:rPr lang="de-DE" dirty="0" err="1"/>
              <a:t>aut</a:t>
            </a:r>
            <a:r>
              <a:rPr lang="de-DE" dirty="0"/>
              <a:t> </a:t>
            </a:r>
            <a:r>
              <a:rPr lang="de-DE" dirty="0" err="1"/>
              <a:t>doluptam</a:t>
            </a:r>
            <a:r>
              <a:rPr lang="de-DE" dirty="0"/>
              <a:t> </a:t>
            </a:r>
            <a:r>
              <a:rPr lang="de-DE" dirty="0" err="1"/>
              <a:t>faccabo</a:t>
            </a:r>
            <a:r>
              <a:rPr lang="de-DE" dirty="0"/>
              <a:t>. </a:t>
            </a:r>
            <a:r>
              <a:rPr lang="de-DE" dirty="0" err="1"/>
              <a:t>Otam</a:t>
            </a:r>
            <a:r>
              <a:rPr lang="de-DE" dirty="0"/>
              <a:t> </a:t>
            </a:r>
            <a:r>
              <a:rPr lang="de-DE" dirty="0" err="1"/>
              <a:t>iniminventur</a:t>
            </a:r>
            <a:r>
              <a:rPr lang="de-DE" dirty="0"/>
              <a:t> </a:t>
            </a:r>
            <a:r>
              <a:rPr lang="de-DE" dirty="0" err="1"/>
              <a:t>ra</a:t>
            </a:r>
            <a:r>
              <a:rPr lang="de-DE" dirty="0"/>
              <a:t> </a:t>
            </a:r>
            <a:r>
              <a:rPr lang="de-DE" dirty="0" err="1"/>
              <a:t>none</a:t>
            </a:r>
            <a:r>
              <a:rPr lang="de-DE" dirty="0"/>
              <a:t> </a:t>
            </a:r>
            <a:r>
              <a:rPr lang="de-DE" dirty="0" err="1"/>
              <a:t>net</a:t>
            </a:r>
            <a:r>
              <a:rPr lang="de-DE" dirty="0"/>
              <a:t> </a:t>
            </a:r>
            <a:r>
              <a:rPr lang="de-DE" dirty="0" err="1"/>
              <a:t>eum</a:t>
            </a:r>
            <a:r>
              <a:rPr lang="de-DE" dirty="0"/>
              <a:t> </a:t>
            </a:r>
            <a:r>
              <a:rPr lang="de-DE" dirty="0" err="1"/>
              <a:t>accum</a:t>
            </a:r>
            <a:r>
              <a:rPr lang="de-DE" dirty="0"/>
              <a:t>, </a:t>
            </a:r>
            <a:r>
              <a:rPr lang="de-DE" dirty="0" err="1"/>
              <a:t>nimet</a:t>
            </a:r>
            <a:r>
              <a:rPr lang="de-DE" dirty="0"/>
              <a:t> </a:t>
            </a:r>
            <a:r>
              <a:rPr lang="de-DE" dirty="0" err="1"/>
              <a:t>officimi</a:t>
            </a:r>
            <a:r>
              <a:rPr lang="de-DE" dirty="0"/>
              <a:t>, </a:t>
            </a:r>
            <a:r>
              <a:rPr lang="de-DE" dirty="0" err="1"/>
              <a:t>conseque</a:t>
            </a:r>
            <a:r>
              <a:rPr lang="de-DE" dirty="0"/>
              <a:t> </a:t>
            </a:r>
            <a:r>
              <a:rPr lang="de-DE" dirty="0" err="1"/>
              <a:t>dit</a:t>
            </a:r>
            <a:r>
              <a:rPr lang="de-DE" dirty="0"/>
              <a:t> </a:t>
            </a:r>
            <a:r>
              <a:rPr lang="de-DE" dirty="0" err="1"/>
              <a:t>eum</a:t>
            </a:r>
            <a:r>
              <a:rPr lang="de-DE" dirty="0"/>
              <a:t> </a:t>
            </a:r>
            <a:r>
              <a:rPr lang="de-DE" dirty="0" err="1"/>
              <a:t>fuga</a:t>
            </a:r>
            <a:r>
              <a:rPr lang="de-DE" dirty="0"/>
              <a:t>. Nam, </a:t>
            </a:r>
            <a:r>
              <a:rPr lang="de-DE" dirty="0" err="1"/>
              <a:t>quibus</a:t>
            </a:r>
            <a:r>
              <a:rPr lang="de-DE" dirty="0"/>
              <a:t> </a:t>
            </a:r>
            <a:r>
              <a:rPr lang="de-DE" dirty="0" err="1"/>
              <a:t>moloraectius</a:t>
            </a:r>
            <a:r>
              <a:rPr lang="de-DE" dirty="0"/>
              <a:t> </a:t>
            </a:r>
            <a:r>
              <a:rPr lang="de-DE" dirty="0" err="1"/>
              <a:t>illabor</a:t>
            </a:r>
            <a:r>
              <a:rPr lang="de-DE" dirty="0"/>
              <a:t> </a:t>
            </a:r>
            <a:r>
              <a:rPr lang="de-DE" dirty="0" err="1"/>
              <a:t>aut</a:t>
            </a:r>
            <a:r>
              <a:rPr lang="de-DE" dirty="0"/>
              <a:t> </a:t>
            </a:r>
            <a:r>
              <a:rPr lang="de-DE" dirty="0" err="1"/>
              <a:t>laborrum</a:t>
            </a:r>
            <a:r>
              <a:rPr lang="de-DE" dirty="0"/>
              <a:t> </a:t>
            </a:r>
            <a:r>
              <a:rPr lang="de-DE" dirty="0" err="1"/>
              <a:t>inveliquia</a:t>
            </a:r>
            <a:r>
              <a:rPr lang="de-DE" dirty="0"/>
              <a:t> </a:t>
            </a:r>
            <a:r>
              <a:rPr lang="de-DE" dirty="0" err="1"/>
              <a:t>sequias</a:t>
            </a:r>
            <a:r>
              <a:rPr lang="de-DE" dirty="0"/>
              <a:t> </a:t>
            </a:r>
            <a:r>
              <a:rPr lang="de-DE" dirty="0" err="1"/>
              <a:t>qui</a:t>
            </a:r>
            <a:r>
              <a:rPr lang="de-DE" dirty="0"/>
              <a:t> </a:t>
            </a:r>
            <a:r>
              <a:rPr lang="de-DE" dirty="0" err="1"/>
              <a:t>dolupta</a:t>
            </a:r>
            <a:r>
              <a:rPr lang="de-DE" dirty="0"/>
              <a:t> </a:t>
            </a:r>
            <a:r>
              <a:rPr lang="de-DE" dirty="0" err="1"/>
              <a:t>spedis</a:t>
            </a:r>
            <a:r>
              <a:rPr lang="de-DE" dirty="0"/>
              <a:t> </a:t>
            </a:r>
            <a:r>
              <a:rPr lang="de-DE" dirty="0" err="1"/>
              <a:t>moluptias</a:t>
            </a:r>
            <a:r>
              <a:rPr lang="de-DE" dirty="0"/>
              <a:t> </a:t>
            </a:r>
            <a:r>
              <a:rPr lang="de-DE" dirty="0" err="1"/>
              <a:t>adia</a:t>
            </a:r>
            <a:r>
              <a:rPr lang="de-DE" dirty="0"/>
              <a:t> </a:t>
            </a:r>
            <a:r>
              <a:rPr lang="de-DE" dirty="0" err="1"/>
              <a:t>aut</a:t>
            </a:r>
            <a:r>
              <a:rPr lang="de-DE" dirty="0"/>
              <a:t> </a:t>
            </a:r>
            <a:r>
              <a:rPr lang="de-DE" dirty="0" err="1"/>
              <a:t>re</a:t>
            </a:r>
            <a:r>
              <a:rPr lang="de-DE" dirty="0"/>
              <a:t> </a:t>
            </a:r>
            <a:r>
              <a:rPr lang="de-DE" dirty="0" err="1"/>
              <a:t>ped</a:t>
            </a:r>
            <a:r>
              <a:rPr lang="de-DE" dirty="0"/>
              <a:t> </a:t>
            </a:r>
            <a:r>
              <a:rPr lang="de-DE" dirty="0" err="1"/>
              <a:t>quis</a:t>
            </a:r>
            <a:r>
              <a:rPr lang="de-DE" dirty="0"/>
              <a:t> </a:t>
            </a:r>
            <a:r>
              <a:rPr lang="de-DE" dirty="0" err="1"/>
              <a:t>acest</a:t>
            </a:r>
            <a:r>
              <a:rPr lang="de-DE" dirty="0"/>
              <a:t> </a:t>
            </a:r>
            <a:r>
              <a:rPr lang="de-DE" dirty="0" err="1"/>
              <a:t>audae</a:t>
            </a:r>
            <a:r>
              <a:rPr lang="de-DE" dirty="0"/>
              <a:t> </a:t>
            </a:r>
            <a:r>
              <a:rPr lang="de-DE" dirty="0" err="1"/>
              <a:t>pernatum</a:t>
            </a:r>
            <a:r>
              <a:rPr lang="de-DE" dirty="0"/>
              <a:t> </a:t>
            </a:r>
            <a:r>
              <a:rPr lang="de-DE" dirty="0" err="1"/>
              <a:t>ius</a:t>
            </a:r>
            <a:r>
              <a:rPr lang="de-DE" dirty="0"/>
              <a:t> </a:t>
            </a:r>
            <a:r>
              <a:rPr lang="de-DE" dirty="0" err="1"/>
              <a:t>volut</a:t>
            </a:r>
            <a:r>
              <a:rPr lang="de-DE" dirty="0"/>
              <a:t> </a:t>
            </a:r>
            <a:r>
              <a:rPr lang="de-DE" dirty="0" err="1"/>
              <a:t>aut</a:t>
            </a:r>
            <a:r>
              <a:rPr lang="de-DE" dirty="0"/>
              <a:t> ad </a:t>
            </a:r>
            <a:r>
              <a:rPr lang="de-DE" dirty="0" err="1"/>
              <a:t>est</a:t>
            </a:r>
            <a:r>
              <a:rPr lang="de-DE" dirty="0"/>
              <a:t>, </a:t>
            </a:r>
            <a:r>
              <a:rPr lang="de-DE" dirty="0" err="1"/>
              <a:t>sit</a:t>
            </a:r>
            <a:r>
              <a:rPr lang="de-DE" dirty="0"/>
              <a:t> et </a:t>
            </a:r>
            <a:r>
              <a:rPr lang="de-DE" dirty="0" err="1"/>
              <a:t>volo</a:t>
            </a:r>
            <a:r>
              <a:rPr lang="de-DE" dirty="0"/>
              <a:t> </a:t>
            </a:r>
            <a:r>
              <a:rPr lang="de-DE" dirty="0" err="1"/>
              <a:t>verovid</a:t>
            </a:r>
            <a:r>
              <a:rPr lang="de-DE" dirty="0"/>
              <a:t> </a:t>
            </a:r>
            <a:r>
              <a:rPr lang="de-DE" dirty="0" err="1"/>
              <a:t>unturitatet</a:t>
            </a:r>
            <a:r>
              <a:rPr lang="de-DE" dirty="0"/>
              <a:t> </a:t>
            </a:r>
            <a:r>
              <a:rPr lang="de-DE" dirty="0" err="1"/>
              <a:t>adiorehendi</a:t>
            </a:r>
            <a:r>
              <a:rPr lang="de-DE" dirty="0"/>
              <a:t> </a:t>
            </a:r>
            <a:r>
              <a:rPr lang="de-DE" dirty="0" err="1"/>
              <a:t>blabor</a:t>
            </a:r>
            <a:r>
              <a:rPr lang="de-DE" dirty="0"/>
              <a:t> </a:t>
            </a:r>
            <a:r>
              <a:rPr lang="de-DE" dirty="0" err="1"/>
              <a:t>aciur</a:t>
            </a:r>
            <a:r>
              <a:rPr lang="de-DE" dirty="0"/>
              <a:t>? </a:t>
            </a:r>
          </a:p>
        </p:txBody>
      </p:sp>
      <p:sp>
        <p:nvSpPr>
          <p:cNvPr id="11" name="Bildplatzhalter 12"/>
          <p:cNvSpPr>
            <a:spLocks noGrp="1"/>
          </p:cNvSpPr>
          <p:nvPr>
            <p:ph type="pic" sz="quarter" idx="18"/>
          </p:nvPr>
        </p:nvSpPr>
        <p:spPr>
          <a:xfrm>
            <a:off x="10946448" y="12403683"/>
            <a:ext cx="9180000" cy="816123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0946448" y="20612595"/>
            <a:ext cx="9146960" cy="254669"/>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1260000" y="3672000"/>
            <a:ext cx="18864000" cy="828000"/>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60000" y="4968000"/>
            <a:ext cx="18864000" cy="509281"/>
          </a:xfrm>
          <a:prstGeom prst="rect">
            <a:avLst/>
          </a:prstGeom>
        </p:spPr>
        <p:txBody>
          <a:bodyPr lIns="0" tIns="0" rIns="0" bIns="0" anchor="ctr" anchorCtr="0"/>
          <a:lstStyle>
            <a:lvl1pPr>
              <a:buNone/>
              <a:defRPr sz="4900" baseline="0"/>
            </a:lvl1pPr>
          </a:lstStyle>
          <a:p>
            <a:pPr lvl="0"/>
            <a:r>
              <a:rPr lang="de-DE" dirty="0"/>
              <a:t>Überschrift 2</a:t>
            </a:r>
          </a:p>
        </p:txBody>
      </p:sp>
      <p:sp>
        <p:nvSpPr>
          <p:cNvPr id="16" name="Textplatzhalter 9"/>
          <p:cNvSpPr>
            <a:spLocks noGrp="1"/>
          </p:cNvSpPr>
          <p:nvPr>
            <p:ph type="body" sz="quarter" idx="20" hasCustomPrompt="1"/>
          </p:nvPr>
        </p:nvSpPr>
        <p:spPr>
          <a:xfrm>
            <a:off x="1260000" y="5760000"/>
            <a:ext cx="18864000" cy="509281"/>
          </a:xfrm>
          <a:prstGeom prst="rect">
            <a:avLst/>
          </a:prstGeom>
        </p:spPr>
        <p:txBody>
          <a:bodyPr lIns="0" tIns="0" rIns="0" bIns="0" anchor="ctr" anchorCtr="0"/>
          <a:lstStyle>
            <a:lvl1pPr>
              <a:buNone/>
              <a:defRPr sz="3900" baseline="0"/>
            </a:lvl1pPr>
          </a:lstStyle>
          <a:p>
            <a:pPr lvl="0"/>
            <a:r>
              <a:rPr lang="de-DE" dirty="0"/>
              <a:t>Überschrift 3</a:t>
            </a:r>
          </a:p>
        </p:txBody>
      </p:sp>
      <p:sp>
        <p:nvSpPr>
          <p:cNvPr id="26" name="Textplatzhalter 16"/>
          <p:cNvSpPr>
            <a:spLocks noGrp="1"/>
          </p:cNvSpPr>
          <p:nvPr>
            <p:ph type="body" sz="quarter" idx="22" hasCustomPrompt="1"/>
          </p:nvPr>
        </p:nvSpPr>
        <p:spPr>
          <a:xfrm>
            <a:off x="1260475" y="28368000"/>
            <a:ext cx="3369600" cy="576000"/>
          </a:xfrm>
          <a:prstGeom prst="rect">
            <a:avLst/>
          </a:prstGeom>
        </p:spPr>
        <p:txBody>
          <a:bodyPr lIns="0" tIns="0" rIns="0" bIns="46800" anchor="b" anchorCtr="0"/>
          <a:lstStyle>
            <a:lvl1pPr marL="0" indent="0">
              <a:spcBef>
                <a:spcPts val="0"/>
              </a:spcBef>
              <a:buFont typeface="Arial" pitchFamily="34" charset="0"/>
              <a:buNone/>
              <a:defRPr sz="1100"/>
            </a:lvl1pPr>
          </a:lstStyle>
          <a:p>
            <a:pPr lvl="0"/>
            <a:r>
              <a:rPr lang="de-DE" b="1" dirty="0"/>
              <a:t>Technische Universität München </a:t>
            </a:r>
          </a:p>
          <a:p>
            <a:pPr lvl="0"/>
            <a:r>
              <a:rPr lang="de-DE" dirty="0"/>
              <a:t>Fakultät für Informatik</a:t>
            </a:r>
          </a:p>
        </p:txBody>
      </p:sp>
      <p:sp>
        <p:nvSpPr>
          <p:cNvPr id="27" name="Textplatzhalter 16"/>
          <p:cNvSpPr>
            <a:spLocks noGrp="1"/>
          </p:cNvSpPr>
          <p:nvPr>
            <p:ph type="body" sz="quarter" idx="23" hasCustomPrompt="1"/>
          </p:nvPr>
        </p:nvSpPr>
        <p:spPr>
          <a:xfrm>
            <a:off x="16742072" y="28368000"/>
            <a:ext cx="3369600" cy="576000"/>
          </a:xfrm>
          <a:prstGeom prst="rect">
            <a:avLst/>
          </a:prstGeom>
        </p:spPr>
        <p:txBody>
          <a:bodyPr lIns="0" tIns="0" rIns="0" anchor="b" anchorCtr="0"/>
          <a:lstStyle>
            <a:lvl1pPr marL="0" indent="0" algn="r">
              <a:spcBef>
                <a:spcPts val="0"/>
              </a:spcBef>
              <a:buFont typeface="Arial" pitchFamily="34" charset="0"/>
              <a:buNone/>
              <a:defRPr sz="1100" b="1"/>
            </a:lvl1pPr>
          </a:lstStyle>
          <a:p>
            <a:pPr lvl="0"/>
            <a:r>
              <a:rPr lang="de-DE" dirty="0" err="1"/>
              <a:t>DemoDay</a:t>
            </a:r>
            <a:r>
              <a:rPr lang="de-DE" dirty="0"/>
              <a:t> Wintersemester 2020/2021</a:t>
            </a:r>
          </a:p>
        </p:txBody>
      </p:sp>
      <p:sp>
        <p:nvSpPr>
          <p:cNvPr id="28" name="Textplatzhalter 16"/>
          <p:cNvSpPr>
            <a:spLocks noGrp="1"/>
          </p:cNvSpPr>
          <p:nvPr>
            <p:ph type="body" sz="quarter" idx="24"/>
          </p:nvPr>
        </p:nvSpPr>
        <p:spPr>
          <a:xfrm>
            <a:off x="90086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
        <p:nvSpPr>
          <p:cNvPr id="29" name="Textplatzhalter 16"/>
          <p:cNvSpPr>
            <a:spLocks noGrp="1"/>
          </p:cNvSpPr>
          <p:nvPr>
            <p:ph type="body" sz="quarter" idx="25"/>
          </p:nvPr>
        </p:nvSpPr>
        <p:spPr>
          <a:xfrm>
            <a:off x="51336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
        <p:nvSpPr>
          <p:cNvPr id="30" name="Textplatzhalter 16"/>
          <p:cNvSpPr>
            <a:spLocks noGrp="1"/>
          </p:cNvSpPr>
          <p:nvPr>
            <p:ph type="body" sz="quarter" idx="26"/>
          </p:nvPr>
        </p:nvSpPr>
        <p:spPr>
          <a:xfrm>
            <a:off x="128808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18864000" cy="20592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A0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a:t>
            </a:r>
          </a:p>
          <a:p>
            <a:r>
              <a:rPr lang="de-DE" dirty="0"/>
              <a:t>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t>
            </a:r>
            <a:r>
              <a:rPr lang="de-DE" dirty="0" err="1"/>
              <a:t>Itatem</a:t>
            </a:r>
            <a:r>
              <a:rPr lang="de-DE" dirty="0"/>
              <a:t> quo </a:t>
            </a:r>
            <a:r>
              <a:rPr lang="de-DE" dirty="0" err="1"/>
              <a:t>conectis</a:t>
            </a:r>
            <a:r>
              <a:rPr lang="de-DE" dirty="0"/>
              <a:t> </a:t>
            </a:r>
            <a:r>
              <a:rPr lang="de-DE" dirty="0" err="1"/>
              <a:t>molore</a:t>
            </a:r>
            <a:r>
              <a:rPr lang="de-DE" dirty="0"/>
              <a:t> </a:t>
            </a:r>
            <a:r>
              <a:rPr lang="de-DE" dirty="0" err="1"/>
              <a:t>cuptatur</a:t>
            </a:r>
            <a:r>
              <a:rPr lang="de-DE" dirty="0"/>
              <a:t> </a:t>
            </a:r>
            <a:r>
              <a:rPr lang="de-DE" dirty="0" err="1"/>
              <a:t>magnat</a:t>
            </a:r>
            <a:r>
              <a:rPr lang="de-DE" dirty="0"/>
              <a:t>.</a:t>
            </a:r>
          </a:p>
          <a:p>
            <a:r>
              <a:rPr lang="de-DE" dirty="0" err="1"/>
              <a:t>Xerro</a:t>
            </a:r>
            <a:r>
              <a:rPr lang="de-DE" dirty="0"/>
              <a:t> et </a:t>
            </a:r>
            <a:r>
              <a:rPr lang="de-DE" dirty="0" err="1"/>
              <a:t>elesciam</a:t>
            </a:r>
            <a:r>
              <a:rPr lang="de-DE" dirty="0"/>
              <a:t>, </a:t>
            </a:r>
            <a:r>
              <a:rPr lang="de-DE" dirty="0" err="1"/>
              <a:t>etur</a:t>
            </a:r>
            <a:r>
              <a:rPr lang="de-DE" dirty="0"/>
              <a:t> am </a:t>
            </a:r>
            <a:r>
              <a:rPr lang="de-DE" dirty="0" err="1"/>
              <a:t>videlessi</a:t>
            </a:r>
            <a:r>
              <a:rPr lang="de-DE" dirty="0"/>
              <a:t> </a:t>
            </a:r>
            <a:r>
              <a:rPr lang="de-DE" dirty="0" err="1"/>
              <a:t>accus</a:t>
            </a:r>
            <a:r>
              <a:rPr lang="de-DE" dirty="0"/>
              <a:t> </a:t>
            </a:r>
            <a:r>
              <a:rPr lang="de-DE" dirty="0" err="1"/>
              <a:t>ut</a:t>
            </a:r>
            <a:r>
              <a:rPr lang="de-DE" dirty="0"/>
              <a:t> </a:t>
            </a:r>
            <a:r>
              <a:rPr lang="de-DE" dirty="0" err="1"/>
              <a:t>omnient</a:t>
            </a:r>
            <a:r>
              <a:rPr lang="de-DE" dirty="0"/>
              <a:t> </a:t>
            </a:r>
            <a:r>
              <a:rPr lang="de-DE" dirty="0" err="1"/>
              <a:t>que</a:t>
            </a:r>
            <a:r>
              <a:rPr lang="de-DE" dirty="0"/>
              <a:t> </a:t>
            </a:r>
            <a:r>
              <a:rPr lang="de-DE" dirty="0" err="1"/>
              <a:t>con</a:t>
            </a:r>
            <a:r>
              <a:rPr lang="de-DE" dirty="0"/>
              <a:t> </a:t>
            </a:r>
            <a:r>
              <a:rPr lang="de-DE" dirty="0" err="1"/>
              <a:t>rem</a:t>
            </a:r>
            <a:r>
              <a:rPr lang="de-DE" dirty="0"/>
              <a:t> </a:t>
            </a:r>
            <a:r>
              <a:rPr lang="de-DE" dirty="0" err="1"/>
              <a:t>laccum</a:t>
            </a:r>
            <a:r>
              <a:rPr lang="de-DE" dirty="0"/>
              <a:t> </a:t>
            </a:r>
            <a:r>
              <a:rPr lang="de-DE" dirty="0" err="1"/>
              <a:t>ernation</a:t>
            </a:r>
            <a:r>
              <a:rPr lang="de-DE" dirty="0"/>
              <a:t> </a:t>
            </a:r>
            <a:r>
              <a:rPr lang="de-DE" dirty="0" err="1"/>
              <a:t>cus</a:t>
            </a:r>
            <a:r>
              <a:rPr lang="de-DE" dirty="0"/>
              <a:t> </a:t>
            </a:r>
            <a:r>
              <a:rPr lang="de-DE" dirty="0" err="1"/>
              <a:t>explictur</a:t>
            </a:r>
            <a:r>
              <a:rPr lang="de-DE" dirty="0"/>
              <a:t>? </a:t>
            </a:r>
            <a:r>
              <a:rPr lang="de-DE" dirty="0" err="1"/>
              <a:t>Abori</a:t>
            </a:r>
            <a:r>
              <a:rPr lang="de-DE" dirty="0"/>
              <a:t> </a:t>
            </a:r>
            <a:r>
              <a:rPr lang="de-DE" dirty="0" err="1"/>
              <a:t>aut</a:t>
            </a:r>
            <a:r>
              <a:rPr lang="de-DE" dirty="0"/>
              <a:t> </a:t>
            </a:r>
            <a:r>
              <a:rPr lang="de-DE" dirty="0" err="1"/>
              <a:t>molut</a:t>
            </a:r>
            <a:r>
              <a:rPr lang="de-DE" dirty="0"/>
              <a:t> </a:t>
            </a:r>
            <a:r>
              <a:rPr lang="de-DE" dirty="0" err="1"/>
              <a:t>etur</a:t>
            </a:r>
            <a:r>
              <a:rPr lang="de-DE" dirty="0"/>
              <a:t>, </a:t>
            </a:r>
            <a:r>
              <a:rPr lang="de-DE" dirty="0" err="1"/>
              <a:t>quiamus</a:t>
            </a:r>
            <a:r>
              <a:rPr lang="de-DE" dirty="0"/>
              <a:t> </a:t>
            </a:r>
            <a:r>
              <a:rPr lang="de-DE" dirty="0" err="1"/>
              <a:t>re</a:t>
            </a:r>
            <a:r>
              <a:rPr lang="de-DE" dirty="0"/>
              <a:t> et </a:t>
            </a:r>
            <a:r>
              <a:rPr lang="de-DE" dirty="0" err="1"/>
              <a:t>et</a:t>
            </a:r>
            <a:r>
              <a:rPr lang="de-DE" dirty="0"/>
              <a:t> </a:t>
            </a:r>
            <a:r>
              <a:rPr lang="de-DE" dirty="0" err="1"/>
              <a:t>eaquis</a:t>
            </a:r>
            <a:r>
              <a:rPr lang="de-DE" dirty="0"/>
              <a:t> </a:t>
            </a:r>
            <a:r>
              <a:rPr lang="de-DE" dirty="0" err="1"/>
              <a:t>venis</a:t>
            </a:r>
            <a:r>
              <a:rPr lang="de-DE" dirty="0"/>
              <a:t> </a:t>
            </a:r>
            <a:r>
              <a:rPr lang="de-DE" dirty="0" err="1"/>
              <a:t>quibus</a:t>
            </a:r>
            <a:r>
              <a:rPr lang="de-DE" dirty="0"/>
              <a:t> in es et </a:t>
            </a:r>
            <a:r>
              <a:rPr lang="de-DE" dirty="0" err="1"/>
              <a:t>aligent</a:t>
            </a:r>
            <a:r>
              <a:rPr lang="de-DE" dirty="0"/>
              <a:t>.</a:t>
            </a:r>
          </a:p>
          <a:p>
            <a:r>
              <a:rPr lang="de-DE" dirty="0" err="1"/>
              <a:t>Niat</a:t>
            </a:r>
            <a:r>
              <a:rPr lang="de-DE" dirty="0"/>
              <a:t> </a:t>
            </a:r>
            <a:r>
              <a:rPr lang="de-DE" dirty="0" err="1"/>
              <a:t>harchillis</a:t>
            </a:r>
            <a:r>
              <a:rPr lang="de-DE" dirty="0"/>
              <a:t> </a:t>
            </a:r>
            <a:r>
              <a:rPr lang="de-DE" dirty="0" err="1"/>
              <a:t>cullate</a:t>
            </a:r>
            <a:r>
              <a:rPr lang="de-DE" dirty="0"/>
              <a:t> </a:t>
            </a:r>
            <a:r>
              <a:rPr lang="de-DE" dirty="0" err="1"/>
              <a:t>eum</a:t>
            </a:r>
            <a:r>
              <a:rPr lang="de-DE" dirty="0"/>
              <a:t> </a:t>
            </a:r>
            <a:r>
              <a:rPr lang="de-DE" dirty="0" err="1"/>
              <a:t>aut</a:t>
            </a:r>
            <a:r>
              <a:rPr lang="de-DE" dirty="0"/>
              <a:t> </a:t>
            </a:r>
            <a:r>
              <a:rPr lang="de-DE" dirty="0" err="1"/>
              <a:t>ut</a:t>
            </a:r>
            <a:r>
              <a:rPr lang="de-DE" dirty="0"/>
              <a:t> </a:t>
            </a:r>
            <a:r>
              <a:rPr lang="de-DE" dirty="0" err="1"/>
              <a:t>aboreperia</a:t>
            </a:r>
            <a:r>
              <a:rPr lang="de-DE" dirty="0"/>
              <a:t> </a:t>
            </a:r>
            <a:r>
              <a:rPr lang="de-DE" dirty="0" err="1"/>
              <a:t>aut</a:t>
            </a:r>
            <a:r>
              <a:rPr lang="de-DE" dirty="0"/>
              <a:t> </a:t>
            </a:r>
            <a:r>
              <a:rPr lang="de-DE" dirty="0" err="1"/>
              <a:t>doluptam</a:t>
            </a:r>
            <a:r>
              <a:rPr lang="de-DE" dirty="0"/>
              <a:t> </a:t>
            </a:r>
            <a:r>
              <a:rPr lang="de-DE" dirty="0" err="1"/>
              <a:t>faccabo</a:t>
            </a:r>
            <a:r>
              <a:rPr lang="de-DE" dirty="0"/>
              <a:t>. </a:t>
            </a:r>
            <a:r>
              <a:rPr lang="de-DE" dirty="0" err="1"/>
              <a:t>Otam</a:t>
            </a:r>
            <a:r>
              <a:rPr lang="de-DE" dirty="0"/>
              <a:t> </a:t>
            </a:r>
            <a:r>
              <a:rPr lang="de-DE" dirty="0" err="1"/>
              <a:t>iniminventur</a:t>
            </a:r>
            <a:r>
              <a:rPr lang="de-DE" dirty="0"/>
              <a:t> </a:t>
            </a:r>
            <a:r>
              <a:rPr lang="de-DE" dirty="0" err="1"/>
              <a:t>ra</a:t>
            </a:r>
            <a:r>
              <a:rPr lang="de-DE" dirty="0"/>
              <a:t> </a:t>
            </a:r>
            <a:r>
              <a:rPr lang="de-DE" dirty="0" err="1"/>
              <a:t>none</a:t>
            </a:r>
            <a:r>
              <a:rPr lang="de-DE" dirty="0"/>
              <a:t> </a:t>
            </a:r>
            <a:r>
              <a:rPr lang="de-DE" dirty="0" err="1"/>
              <a:t>net</a:t>
            </a:r>
            <a:r>
              <a:rPr lang="de-DE" dirty="0"/>
              <a:t> </a:t>
            </a:r>
            <a:r>
              <a:rPr lang="de-DE" dirty="0" err="1"/>
              <a:t>eum</a:t>
            </a:r>
            <a:r>
              <a:rPr lang="de-DE" dirty="0"/>
              <a:t> </a:t>
            </a:r>
            <a:r>
              <a:rPr lang="de-DE" dirty="0" err="1"/>
              <a:t>accum</a:t>
            </a:r>
            <a:r>
              <a:rPr lang="de-DE" dirty="0"/>
              <a:t>, </a:t>
            </a:r>
            <a:r>
              <a:rPr lang="de-DE" dirty="0" err="1"/>
              <a:t>nimet</a:t>
            </a:r>
            <a:r>
              <a:rPr lang="de-DE" dirty="0"/>
              <a:t> </a:t>
            </a:r>
            <a:r>
              <a:rPr lang="de-DE" dirty="0" err="1"/>
              <a:t>officimi</a:t>
            </a:r>
            <a:r>
              <a:rPr lang="de-DE" dirty="0"/>
              <a:t>, </a:t>
            </a:r>
            <a:r>
              <a:rPr lang="de-DE" dirty="0" err="1"/>
              <a:t>conseque</a:t>
            </a:r>
            <a:r>
              <a:rPr lang="de-DE" dirty="0"/>
              <a:t> </a:t>
            </a:r>
            <a:r>
              <a:rPr lang="de-DE" dirty="0" err="1"/>
              <a:t>dit</a:t>
            </a:r>
            <a:r>
              <a:rPr lang="de-DE" dirty="0"/>
              <a:t> </a:t>
            </a:r>
            <a:r>
              <a:rPr lang="de-DE" dirty="0" err="1"/>
              <a:t>eum</a:t>
            </a:r>
            <a:r>
              <a:rPr lang="de-DE" dirty="0"/>
              <a:t> </a:t>
            </a:r>
            <a:r>
              <a:rPr lang="de-DE" dirty="0" err="1"/>
              <a:t>fuga</a:t>
            </a:r>
            <a:r>
              <a:rPr lang="de-DE" dirty="0"/>
              <a:t>. Nam, </a:t>
            </a:r>
            <a:r>
              <a:rPr lang="de-DE" dirty="0" err="1"/>
              <a:t>quibus</a:t>
            </a:r>
            <a:r>
              <a:rPr lang="de-DE" dirty="0"/>
              <a:t> </a:t>
            </a:r>
            <a:r>
              <a:rPr lang="de-DE" dirty="0" err="1"/>
              <a:t>moloraectius</a:t>
            </a:r>
            <a:r>
              <a:rPr lang="de-DE" dirty="0"/>
              <a:t> </a:t>
            </a:r>
            <a:r>
              <a:rPr lang="de-DE" dirty="0" err="1"/>
              <a:t>illabor</a:t>
            </a:r>
            <a:r>
              <a:rPr lang="de-DE" dirty="0"/>
              <a:t> </a:t>
            </a:r>
            <a:r>
              <a:rPr lang="de-DE" dirty="0" err="1"/>
              <a:t>aut</a:t>
            </a:r>
            <a:r>
              <a:rPr lang="de-DE" dirty="0"/>
              <a:t> </a:t>
            </a:r>
            <a:r>
              <a:rPr lang="de-DE" dirty="0" err="1"/>
              <a:t>laborrum</a:t>
            </a:r>
            <a:r>
              <a:rPr lang="de-DE" dirty="0"/>
              <a:t> </a:t>
            </a:r>
            <a:r>
              <a:rPr lang="de-DE" dirty="0" err="1"/>
              <a:t>inveliquia</a:t>
            </a:r>
            <a:r>
              <a:rPr lang="de-DE" dirty="0"/>
              <a:t> </a:t>
            </a:r>
            <a:r>
              <a:rPr lang="de-DE" dirty="0" err="1"/>
              <a:t>sequias</a:t>
            </a:r>
            <a:r>
              <a:rPr lang="de-DE" dirty="0"/>
              <a:t> </a:t>
            </a:r>
            <a:r>
              <a:rPr lang="de-DE" dirty="0" err="1"/>
              <a:t>qui</a:t>
            </a:r>
            <a:r>
              <a:rPr lang="de-DE" dirty="0"/>
              <a:t> </a:t>
            </a:r>
            <a:r>
              <a:rPr lang="de-DE" dirty="0" err="1"/>
              <a:t>dolupta</a:t>
            </a:r>
            <a:r>
              <a:rPr lang="de-DE" dirty="0"/>
              <a:t> </a:t>
            </a:r>
            <a:r>
              <a:rPr lang="de-DE" dirty="0" err="1"/>
              <a:t>spedis</a:t>
            </a:r>
            <a:r>
              <a:rPr lang="de-DE" dirty="0"/>
              <a:t> </a:t>
            </a:r>
            <a:r>
              <a:rPr lang="de-DE" dirty="0" err="1"/>
              <a:t>moluptias</a:t>
            </a:r>
            <a:r>
              <a:rPr lang="de-DE" dirty="0"/>
              <a:t> </a:t>
            </a:r>
            <a:r>
              <a:rPr lang="de-DE" dirty="0" err="1"/>
              <a:t>adia</a:t>
            </a:r>
            <a:r>
              <a:rPr lang="de-DE" dirty="0"/>
              <a:t> </a:t>
            </a:r>
            <a:r>
              <a:rPr lang="de-DE" dirty="0" err="1"/>
              <a:t>aut</a:t>
            </a:r>
            <a:r>
              <a:rPr lang="de-DE" dirty="0"/>
              <a:t> </a:t>
            </a:r>
            <a:r>
              <a:rPr lang="de-DE" dirty="0" err="1"/>
              <a:t>re</a:t>
            </a:r>
            <a:r>
              <a:rPr lang="de-DE" dirty="0"/>
              <a:t> </a:t>
            </a:r>
            <a:r>
              <a:rPr lang="de-DE" dirty="0" err="1"/>
              <a:t>ped</a:t>
            </a:r>
            <a:r>
              <a:rPr lang="de-DE" dirty="0"/>
              <a:t> </a:t>
            </a:r>
            <a:r>
              <a:rPr lang="de-DE" dirty="0" err="1"/>
              <a:t>quis</a:t>
            </a:r>
            <a:r>
              <a:rPr lang="de-DE" dirty="0"/>
              <a:t> </a:t>
            </a:r>
            <a:r>
              <a:rPr lang="de-DE" dirty="0" err="1"/>
              <a:t>acest</a:t>
            </a:r>
            <a:r>
              <a:rPr lang="de-DE" dirty="0"/>
              <a:t> </a:t>
            </a:r>
            <a:r>
              <a:rPr lang="de-DE" dirty="0" err="1"/>
              <a:t>audae</a:t>
            </a:r>
            <a:r>
              <a:rPr lang="de-DE" dirty="0"/>
              <a:t> </a:t>
            </a:r>
            <a:r>
              <a:rPr lang="de-DE" dirty="0" err="1"/>
              <a:t>pernatum</a:t>
            </a:r>
            <a:r>
              <a:rPr lang="de-DE" dirty="0"/>
              <a:t> </a:t>
            </a:r>
            <a:r>
              <a:rPr lang="de-DE" dirty="0" err="1"/>
              <a:t>ius</a:t>
            </a:r>
            <a:r>
              <a:rPr lang="de-DE" dirty="0"/>
              <a:t> </a:t>
            </a:r>
            <a:r>
              <a:rPr lang="de-DE" dirty="0" err="1"/>
              <a:t>volut</a:t>
            </a:r>
            <a:r>
              <a:rPr lang="de-DE" dirty="0"/>
              <a:t> </a:t>
            </a:r>
            <a:r>
              <a:rPr lang="de-DE" dirty="0" err="1"/>
              <a:t>aut</a:t>
            </a:r>
            <a:r>
              <a:rPr lang="de-DE" dirty="0"/>
              <a:t> ad </a:t>
            </a:r>
            <a:r>
              <a:rPr lang="de-DE" dirty="0" err="1"/>
              <a:t>est</a:t>
            </a:r>
            <a:r>
              <a:rPr lang="de-DE" dirty="0"/>
              <a:t>, </a:t>
            </a:r>
            <a:r>
              <a:rPr lang="de-DE" dirty="0" err="1"/>
              <a:t>sit</a:t>
            </a:r>
            <a:r>
              <a:rPr lang="de-DE" dirty="0"/>
              <a:t> et </a:t>
            </a:r>
            <a:r>
              <a:rPr lang="de-DE" dirty="0" err="1"/>
              <a:t>volo</a:t>
            </a:r>
            <a:r>
              <a:rPr lang="de-DE" dirty="0"/>
              <a:t> </a:t>
            </a:r>
            <a:r>
              <a:rPr lang="de-DE" dirty="0" err="1"/>
              <a:t>verovid</a:t>
            </a:r>
            <a:r>
              <a:rPr lang="de-DE" dirty="0"/>
              <a:t> </a:t>
            </a:r>
            <a:r>
              <a:rPr lang="de-DE" dirty="0" err="1"/>
              <a:t>unturitatet</a:t>
            </a:r>
            <a:r>
              <a:rPr lang="de-DE" dirty="0"/>
              <a:t> </a:t>
            </a:r>
            <a:r>
              <a:rPr lang="de-DE" dirty="0" err="1"/>
              <a:t>adiorehendi</a:t>
            </a:r>
            <a:r>
              <a:rPr lang="de-DE" dirty="0"/>
              <a:t> </a:t>
            </a:r>
            <a:r>
              <a:rPr lang="de-DE" dirty="0" err="1"/>
              <a:t>blabor</a:t>
            </a:r>
            <a:r>
              <a:rPr lang="de-DE" dirty="0"/>
              <a:t> </a:t>
            </a:r>
            <a:r>
              <a:rPr lang="de-DE" dirty="0" err="1"/>
              <a:t>aciur</a:t>
            </a:r>
            <a:r>
              <a:rPr lang="de-DE" dirty="0"/>
              <a:t>? </a:t>
            </a:r>
          </a:p>
          <a:p>
            <a:pPr lvl="1"/>
            <a:r>
              <a:rPr lang="de-DE" dirty="0" err="1"/>
              <a:t>Consequo</a:t>
            </a:r>
            <a:r>
              <a:rPr lang="de-DE" dirty="0"/>
              <a:t> </a:t>
            </a:r>
            <a:r>
              <a:rPr lang="de-DE" dirty="0" err="1"/>
              <a:t>etur</a:t>
            </a:r>
            <a:r>
              <a:rPr lang="de-DE" dirty="0"/>
              <a:t>? </a:t>
            </a:r>
            <a:r>
              <a:rPr lang="de-DE" dirty="0" err="1"/>
              <a:t>Quiam</a:t>
            </a:r>
            <a:r>
              <a:rPr lang="de-DE" dirty="0"/>
              <a:t> et </a:t>
            </a:r>
            <a:r>
              <a:rPr lang="de-DE" dirty="0" err="1"/>
              <a:t>erioratur</a:t>
            </a:r>
            <a:r>
              <a:rPr lang="de-DE" dirty="0"/>
              <a: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br>
              <a:rPr lang="de-DE" dirty="0"/>
            </a:b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t>
            </a:r>
          </a:p>
        </p:txBody>
      </p:sp>
      <p:sp>
        <p:nvSpPr>
          <p:cNvPr id="9" name="Titel 10"/>
          <p:cNvSpPr>
            <a:spLocks noGrp="1"/>
          </p:cNvSpPr>
          <p:nvPr>
            <p:ph type="title" hasCustomPrompt="1"/>
          </p:nvPr>
        </p:nvSpPr>
        <p:spPr>
          <a:xfrm>
            <a:off x="1260000" y="3672000"/>
            <a:ext cx="18864000" cy="828000"/>
          </a:xfrm>
          <a:prstGeom prst="rect">
            <a:avLst/>
          </a:prstGeom>
        </p:spPr>
        <p:txBody>
          <a:bodyPr lIns="0" tIns="0" rIns="0" bIns="0" anchor="ctr" anchorCtr="0"/>
          <a:lstStyle>
            <a:lvl1pPr>
              <a:defRPr sz="6700"/>
            </a:lvl1pPr>
          </a:lstStyle>
          <a:p>
            <a:r>
              <a:rPr lang="de-DE" dirty="0"/>
              <a:t>Überschrift 1</a:t>
            </a:r>
          </a:p>
        </p:txBody>
      </p:sp>
      <p:sp>
        <p:nvSpPr>
          <p:cNvPr id="17" name="Textplatzhalter 9"/>
          <p:cNvSpPr>
            <a:spLocks noGrp="1"/>
          </p:cNvSpPr>
          <p:nvPr>
            <p:ph type="body" sz="quarter" idx="15" hasCustomPrompt="1"/>
          </p:nvPr>
        </p:nvSpPr>
        <p:spPr>
          <a:xfrm>
            <a:off x="1260000" y="4968000"/>
            <a:ext cx="18864000" cy="509281"/>
          </a:xfrm>
          <a:prstGeom prst="rect">
            <a:avLst/>
          </a:prstGeom>
        </p:spPr>
        <p:txBody>
          <a:bodyPr lIns="0" tIns="0" rIns="0" bIns="0" anchor="ctr" anchorCtr="0"/>
          <a:lstStyle>
            <a:lvl1pPr>
              <a:buNone/>
              <a:defRPr sz="4900" baseline="0"/>
            </a:lvl1pPr>
          </a:lstStyle>
          <a:p>
            <a:pPr lvl="0"/>
            <a:r>
              <a:rPr lang="de-DE" dirty="0"/>
              <a:t>Überschrift 2</a:t>
            </a:r>
          </a:p>
        </p:txBody>
      </p:sp>
      <p:sp>
        <p:nvSpPr>
          <p:cNvPr id="18" name="Textplatzhalter 9"/>
          <p:cNvSpPr>
            <a:spLocks noGrp="1"/>
          </p:cNvSpPr>
          <p:nvPr>
            <p:ph type="body" sz="quarter" idx="20" hasCustomPrompt="1"/>
          </p:nvPr>
        </p:nvSpPr>
        <p:spPr>
          <a:xfrm>
            <a:off x="1260000" y="5760000"/>
            <a:ext cx="18864000" cy="509281"/>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Bildplatzhalter 12"/>
          <p:cNvSpPr>
            <a:spLocks noGrp="1"/>
          </p:cNvSpPr>
          <p:nvPr>
            <p:ph type="pic" sz="quarter" idx="18"/>
          </p:nvPr>
        </p:nvSpPr>
        <p:spPr>
          <a:xfrm>
            <a:off x="14149784" y="8476606"/>
            <a:ext cx="5954400" cy="8161233"/>
          </a:xfrm>
          <a:prstGeom prst="rect">
            <a:avLst/>
          </a:prstGeom>
        </p:spPr>
        <p:txBody>
          <a:bodyPr lIns="64639" tIns="32319" rIns="64639" bIns="33083" anchor="t" anchorCtr="0"/>
          <a:lstStyle/>
          <a:p>
            <a:r>
              <a:rPr lang="de-DE"/>
              <a:t>Bild durch Klicken auf Symbol hinzufügen</a:t>
            </a:r>
            <a:endParaRPr lang="de-DE" dirty="0"/>
          </a:p>
        </p:txBody>
      </p:sp>
      <p:sp>
        <p:nvSpPr>
          <p:cNvPr id="15" name="Textplatzhalter 18"/>
          <p:cNvSpPr>
            <a:spLocks noGrp="1"/>
          </p:cNvSpPr>
          <p:nvPr>
            <p:ph type="body" sz="quarter" idx="19" hasCustomPrompt="1"/>
          </p:nvPr>
        </p:nvSpPr>
        <p:spPr>
          <a:xfrm>
            <a:off x="14149784" y="16685518"/>
            <a:ext cx="5954400" cy="254669"/>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6" name="Textplatzhalter 16"/>
          <p:cNvSpPr>
            <a:spLocks noGrp="1"/>
          </p:cNvSpPr>
          <p:nvPr>
            <p:ph type="body" sz="quarter" idx="22" hasCustomPrompt="1"/>
          </p:nvPr>
        </p:nvSpPr>
        <p:spPr>
          <a:xfrm>
            <a:off x="1260475" y="28368000"/>
            <a:ext cx="3369600" cy="576000"/>
          </a:xfrm>
          <a:prstGeom prst="rect">
            <a:avLst/>
          </a:prstGeom>
        </p:spPr>
        <p:txBody>
          <a:bodyPr lIns="0" tIns="0" rIns="0" bIns="46800" anchor="b" anchorCtr="0"/>
          <a:lstStyle>
            <a:lvl1pPr marL="0" indent="0">
              <a:spcBef>
                <a:spcPts val="0"/>
              </a:spcBef>
              <a:buFont typeface="Arial" pitchFamily="34" charset="0"/>
              <a:buNone/>
              <a:defRPr sz="1100"/>
            </a:lvl1pPr>
          </a:lstStyle>
          <a:p>
            <a:pPr lvl="0"/>
            <a:r>
              <a:rPr lang="de-DE" b="1" dirty="0"/>
              <a:t>Technische Universität München </a:t>
            </a:r>
          </a:p>
          <a:p>
            <a:pPr lvl="0"/>
            <a:r>
              <a:rPr lang="de-DE" dirty="0"/>
              <a:t>Fakultät für Mustertechnik </a:t>
            </a:r>
          </a:p>
          <a:p>
            <a:pPr lvl="0"/>
            <a:r>
              <a:rPr lang="de-DE" dirty="0"/>
              <a:t>Lehrstuhl für Musterverfahren</a:t>
            </a:r>
          </a:p>
        </p:txBody>
      </p:sp>
      <p:sp>
        <p:nvSpPr>
          <p:cNvPr id="27" name="Textplatzhalter 16"/>
          <p:cNvSpPr>
            <a:spLocks noGrp="1"/>
          </p:cNvSpPr>
          <p:nvPr>
            <p:ph type="body" sz="quarter" idx="23"/>
          </p:nvPr>
        </p:nvSpPr>
        <p:spPr>
          <a:xfrm>
            <a:off x="16742072"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
        <p:nvSpPr>
          <p:cNvPr id="28" name="Textplatzhalter 16"/>
          <p:cNvSpPr>
            <a:spLocks noGrp="1"/>
          </p:cNvSpPr>
          <p:nvPr>
            <p:ph type="body" sz="quarter" idx="24"/>
          </p:nvPr>
        </p:nvSpPr>
        <p:spPr>
          <a:xfrm>
            <a:off x="90086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
        <p:nvSpPr>
          <p:cNvPr id="29" name="Textplatzhalter 16"/>
          <p:cNvSpPr>
            <a:spLocks noGrp="1"/>
          </p:cNvSpPr>
          <p:nvPr>
            <p:ph type="body" sz="quarter" idx="25"/>
          </p:nvPr>
        </p:nvSpPr>
        <p:spPr>
          <a:xfrm>
            <a:off x="51336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
        <p:nvSpPr>
          <p:cNvPr id="30" name="Textplatzhalter 16"/>
          <p:cNvSpPr>
            <a:spLocks noGrp="1"/>
          </p:cNvSpPr>
          <p:nvPr>
            <p:ph type="body" sz="quarter" idx="26"/>
          </p:nvPr>
        </p:nvSpPr>
        <p:spPr>
          <a:xfrm>
            <a:off x="128808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BOXEN 3 Spalten">
    <p:spTree>
      <p:nvGrpSpPr>
        <p:cNvPr id="1" name=""/>
        <p:cNvGrpSpPr/>
        <p:nvPr/>
      </p:nvGrpSpPr>
      <p:grpSpPr>
        <a:xfrm>
          <a:off x="0" y="0"/>
          <a:ext cx="0" cy="0"/>
          <a:chOff x="0" y="0"/>
          <a:chExt cx="0" cy="0"/>
        </a:xfrm>
      </p:grpSpPr>
      <p:sp>
        <p:nvSpPr>
          <p:cNvPr id="14" name="Titel 10"/>
          <p:cNvSpPr>
            <a:spLocks noGrp="1"/>
          </p:cNvSpPr>
          <p:nvPr>
            <p:ph type="title" hasCustomPrompt="1"/>
          </p:nvPr>
        </p:nvSpPr>
        <p:spPr>
          <a:xfrm>
            <a:off x="1260000" y="3672000"/>
            <a:ext cx="18864000" cy="828000"/>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60000" y="4968000"/>
            <a:ext cx="18864000" cy="509281"/>
          </a:xfrm>
          <a:prstGeom prst="rect">
            <a:avLst/>
          </a:prstGeom>
        </p:spPr>
        <p:txBody>
          <a:bodyPr lIns="0" tIns="0" rIns="0" bIns="0" anchor="ctr" anchorCtr="0"/>
          <a:lstStyle>
            <a:lvl1pPr>
              <a:buNone/>
              <a:defRPr sz="4900" baseline="0"/>
            </a:lvl1pPr>
          </a:lstStyle>
          <a:p>
            <a:pPr lvl="0"/>
            <a:r>
              <a:rPr lang="de-DE" dirty="0"/>
              <a:t>Überschrift 2</a:t>
            </a:r>
          </a:p>
        </p:txBody>
      </p:sp>
      <p:sp>
        <p:nvSpPr>
          <p:cNvPr id="16" name="Textplatzhalter 9"/>
          <p:cNvSpPr>
            <a:spLocks noGrp="1"/>
          </p:cNvSpPr>
          <p:nvPr>
            <p:ph type="body" sz="quarter" idx="20" hasCustomPrompt="1"/>
          </p:nvPr>
        </p:nvSpPr>
        <p:spPr>
          <a:xfrm>
            <a:off x="1260000" y="5760000"/>
            <a:ext cx="18864000" cy="509281"/>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extplatzhalter 16"/>
          <p:cNvSpPr>
            <a:spLocks noGrp="1"/>
          </p:cNvSpPr>
          <p:nvPr>
            <p:ph type="body" sz="quarter" idx="22" hasCustomPrompt="1"/>
          </p:nvPr>
        </p:nvSpPr>
        <p:spPr>
          <a:xfrm>
            <a:off x="1260475" y="28368000"/>
            <a:ext cx="3369600" cy="576000"/>
          </a:xfrm>
          <a:prstGeom prst="rect">
            <a:avLst/>
          </a:prstGeom>
        </p:spPr>
        <p:txBody>
          <a:bodyPr lIns="0" tIns="0" rIns="0" bIns="46800" anchor="b" anchorCtr="0"/>
          <a:lstStyle>
            <a:lvl1pPr marL="0" indent="0">
              <a:spcBef>
                <a:spcPts val="0"/>
              </a:spcBef>
              <a:buFont typeface="Arial" pitchFamily="34" charset="0"/>
              <a:buNone/>
              <a:defRPr sz="1100"/>
            </a:lvl1pPr>
          </a:lstStyle>
          <a:p>
            <a:pPr lvl="0"/>
            <a:r>
              <a:rPr lang="de-DE" b="1" dirty="0"/>
              <a:t>Technische Universität München </a:t>
            </a:r>
          </a:p>
          <a:p>
            <a:pPr lvl="0"/>
            <a:r>
              <a:rPr lang="de-DE" dirty="0"/>
              <a:t>Fakultät für Mustertechnik </a:t>
            </a:r>
          </a:p>
          <a:p>
            <a:pPr lvl="0"/>
            <a:r>
              <a:rPr lang="de-DE" dirty="0"/>
              <a:t>Lehrstuhl für Musterverfahren</a:t>
            </a:r>
          </a:p>
        </p:txBody>
      </p:sp>
      <p:sp>
        <p:nvSpPr>
          <p:cNvPr id="18" name="Textplatzhalter 16"/>
          <p:cNvSpPr>
            <a:spLocks noGrp="1"/>
          </p:cNvSpPr>
          <p:nvPr>
            <p:ph type="body" sz="quarter" idx="23"/>
          </p:nvPr>
        </p:nvSpPr>
        <p:spPr>
          <a:xfrm>
            <a:off x="16742072"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
        <p:nvSpPr>
          <p:cNvPr id="19" name="Textplatzhalter 16"/>
          <p:cNvSpPr>
            <a:spLocks noGrp="1"/>
          </p:cNvSpPr>
          <p:nvPr>
            <p:ph type="body" sz="quarter" idx="24"/>
          </p:nvPr>
        </p:nvSpPr>
        <p:spPr>
          <a:xfrm>
            <a:off x="90086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
        <p:nvSpPr>
          <p:cNvPr id="20" name="Textplatzhalter 16"/>
          <p:cNvSpPr>
            <a:spLocks noGrp="1"/>
          </p:cNvSpPr>
          <p:nvPr>
            <p:ph type="body" sz="quarter" idx="25"/>
          </p:nvPr>
        </p:nvSpPr>
        <p:spPr>
          <a:xfrm>
            <a:off x="51336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
        <p:nvSpPr>
          <p:cNvPr id="21" name="Textplatzhalter 16"/>
          <p:cNvSpPr>
            <a:spLocks noGrp="1"/>
          </p:cNvSpPr>
          <p:nvPr>
            <p:ph type="body" sz="quarter" idx="26"/>
          </p:nvPr>
        </p:nvSpPr>
        <p:spPr>
          <a:xfrm>
            <a:off x="128808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
        <p:nvSpPr>
          <p:cNvPr id="13" name="Bildplatzhalter 12"/>
          <p:cNvSpPr>
            <a:spLocks noGrp="1"/>
          </p:cNvSpPr>
          <p:nvPr>
            <p:ph type="pic" sz="quarter" idx="18"/>
          </p:nvPr>
        </p:nvSpPr>
        <p:spPr>
          <a:xfrm>
            <a:off x="14149784" y="8476606"/>
            <a:ext cx="5954400" cy="8161233"/>
          </a:xfrm>
          <a:prstGeom prst="rect">
            <a:avLst/>
          </a:prstGeom>
        </p:spPr>
        <p:txBody>
          <a:bodyPr lIns="64639" tIns="32319" rIns="64639" bIns="33083" anchor="t" anchorCtr="0"/>
          <a:lstStyle/>
          <a:p>
            <a:r>
              <a:rPr lang="de-DE"/>
              <a:t>Bild durch Klicken auf Symbol hinzufügen</a:t>
            </a:r>
            <a:endParaRPr lang="de-DE" dirty="0"/>
          </a:p>
        </p:txBody>
      </p:sp>
      <p:sp>
        <p:nvSpPr>
          <p:cNvPr id="22" name="Textplatzhalter 18"/>
          <p:cNvSpPr>
            <a:spLocks noGrp="1"/>
          </p:cNvSpPr>
          <p:nvPr>
            <p:ph type="body" sz="quarter" idx="19" hasCustomPrompt="1"/>
          </p:nvPr>
        </p:nvSpPr>
        <p:spPr>
          <a:xfrm>
            <a:off x="14149784" y="16685518"/>
            <a:ext cx="5954400" cy="254669"/>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3" name="Untertitel 2"/>
          <p:cNvSpPr txBox="1">
            <a:spLocks/>
          </p:cNvSpPr>
          <p:nvPr userDrawn="1"/>
        </p:nvSpPr>
        <p:spPr>
          <a:xfrm>
            <a:off x="14150832" y="6948000"/>
            <a:ext cx="5903608" cy="1152128"/>
          </a:xfrm>
          <a:prstGeom prst="rect">
            <a:avLst/>
          </a:prstGeom>
        </p:spPr>
        <p:txBody>
          <a:bodyPr lIns="0" tIns="0" rIns="0" bIns="0" numCol="1"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endParaRPr kumimoji="0" lang="de-DE" sz="22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3" name="Textplatzhalter 2"/>
          <p:cNvSpPr>
            <a:spLocks noGrp="1"/>
          </p:cNvSpPr>
          <p:nvPr>
            <p:ph type="body" sz="quarter" idx="31" hasCustomPrompt="1"/>
          </p:nvPr>
        </p:nvSpPr>
        <p:spPr>
          <a:xfrm>
            <a:off x="1260000" y="6948000"/>
            <a:ext cx="5976000" cy="20595600"/>
          </a:xfrm>
          <a:prstGeom prst="rect">
            <a:avLst/>
          </a:prstGeom>
        </p:spPr>
        <p:txBody>
          <a:bodyPr lIns="0" tIns="0" rIns="0" bIns="0"/>
          <a:lstStyle>
            <a:lvl1pPr marL="0" marR="0" indent="0" algn="l" defTabSz="2952319" rtl="0" eaLnBrk="1" fontAlgn="auto" latinLnBrk="0" hangingPunct="1">
              <a:lnSpc>
                <a:spcPts val="2800"/>
              </a:lnSpc>
              <a:spcBef>
                <a:spcPts val="0"/>
              </a:spcBef>
              <a:spcAft>
                <a:spcPts val="2800"/>
              </a:spcAft>
              <a:buClrTx/>
              <a:buSzTx/>
              <a:buFont typeface="Arial" pitchFamily="34" charset="0"/>
              <a:buNone/>
              <a:tabLst/>
              <a:defRPr sz="2200"/>
            </a:lvl1pPr>
            <a:lvl2pPr marL="0" marR="0" indent="0" algn="l" defTabSz="2952319" rtl="0" eaLnBrk="1" fontAlgn="auto" latinLnBrk="0" hangingPunct="1">
              <a:lnSpc>
                <a:spcPts val="2800"/>
              </a:lnSpc>
              <a:spcBef>
                <a:spcPts val="0"/>
              </a:spcBef>
              <a:spcAft>
                <a:spcPts val="0"/>
              </a:spcAft>
              <a:buClrTx/>
              <a:buSzTx/>
              <a:buFont typeface="Arial" pitchFamily="34" charset="0"/>
              <a:buNone/>
              <a:tabLst/>
              <a:defRPr sz="2200"/>
            </a:lvl2pPr>
            <a:lvl3pPr marL="180000" marR="0" indent="-180000" algn="l" defTabSz="2952319" rtl="0" eaLnBrk="1" fontAlgn="auto" latinLnBrk="0" hangingPunct="1">
              <a:lnSpc>
                <a:spcPts val="2800"/>
              </a:lnSpc>
              <a:spcBef>
                <a:spcPts val="0"/>
              </a:spcBef>
              <a:spcAft>
                <a:spcPts val="2800"/>
              </a:spcAft>
              <a:buClrTx/>
              <a:buSzTx/>
              <a:buFont typeface="Arial" pitchFamily="34" charset="0"/>
              <a:buChar char="•"/>
              <a:tabLst/>
              <a:defRPr sz="2200"/>
            </a:lvl3pPr>
          </a:lstStyle>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Text  3 Spalten</a:t>
            </a:r>
          </a:p>
          <a:p>
            <a:pPr marL="0" marR="0" lvl="1" indent="0" algn="l" defTabSz="2952319" rtl="0" eaLnBrk="1" fontAlgn="auto" latinLnBrk="0" hangingPunct="1">
              <a:lnSpc>
                <a:spcPts val="2800"/>
              </a:lnSpc>
              <a:spcBef>
                <a:spcPts val="0"/>
              </a:spcBef>
              <a:spcAft>
                <a:spcPts val="0"/>
              </a:spcAft>
              <a:buClrTx/>
              <a:buSzTx/>
              <a:buFont typeface="Arial" pitchFamily="34" charset="0"/>
              <a:buNone/>
              <a:tabLst/>
              <a:defRPr/>
            </a:pPr>
            <a:r>
              <a:rPr kumimoji="0" lang="de-DE" sz="2200" b="1" i="0" u="none" strike="noStrike" kern="1200" cap="none" spc="0" normalizeH="0" baseline="0" noProof="0">
                <a:ln>
                  <a:noFill/>
                </a:ln>
                <a:solidFill>
                  <a:schemeClr val="tx1"/>
                </a:solidFill>
                <a:effectLst/>
                <a:uLnTx/>
                <a:uFillTx/>
                <a:latin typeface="Arial" pitchFamily="34" charset="0"/>
                <a:ea typeface="+mn-ea"/>
                <a:cs typeface="Arial" pitchFamily="34" charset="0"/>
              </a:rPr>
              <a:t>Fließtext 22 pt</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Dies ist die Vorlage für das Plakat DIN A0 hochkant der Technischen Universität München (TUM). Die Vorlage ist nach dem aktuellen Corporate Design der TUM gestaltet und verbindlich. Die Vorlage ist für Office-Versionen ab 2007 kompatibel.</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Bitte geben Sie Ihren individuellen Text an den vorgesehenen Stellen ein und nutzen Sie die installierten Formatvorlagen für den jeweiligen Textabschnitt. </a:t>
            </a:r>
          </a:p>
          <a:p>
            <a:pPr marL="0" marR="0" lvl="1" indent="0" algn="l" defTabSz="2952319" rtl="0" eaLnBrk="1" fontAlgn="auto" latinLnBrk="0" hangingPunct="1">
              <a:lnSpc>
                <a:spcPts val="2800"/>
              </a:lnSpc>
              <a:spcBef>
                <a:spcPts val="0"/>
              </a:spcBef>
              <a:spcAft>
                <a:spcPts val="0"/>
              </a:spcAft>
              <a:buClrTx/>
              <a:buSzTx/>
              <a:buFont typeface="Arial" pitchFamily="34" charset="0"/>
              <a:buNone/>
              <a:tabLst/>
              <a:defRPr/>
            </a:pPr>
            <a:r>
              <a:rPr kumimoji="0" lang="de-DE" sz="2200" b="1" i="0" u="none" strike="noStrike" kern="1200" cap="none" spc="0" normalizeH="0" baseline="0" noProof="0">
                <a:ln>
                  <a:noFill/>
                </a:ln>
                <a:solidFill>
                  <a:schemeClr val="tx1"/>
                </a:solidFill>
                <a:effectLst/>
                <a:uLnTx/>
                <a:uFillTx/>
                <a:latin typeface="Arial" pitchFamily="34" charset="0"/>
                <a:ea typeface="+mn-ea"/>
                <a:cs typeface="Arial" pitchFamily="34" charset="0"/>
              </a:rPr>
              <a:t>Kopfzeile und Absender</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Der Absender des Aushangs kann im Kopf oder im Fuß der Seite aufgeführt werden.</a:t>
            </a:r>
          </a:p>
          <a:p>
            <a:pPr marL="180000" marR="0" lvl="2" indent="-180000" algn="l" defTabSz="2952319" rtl="0" eaLnBrk="1" fontAlgn="auto" latinLnBrk="0" hangingPunct="1">
              <a:lnSpc>
                <a:spcPts val="2800"/>
              </a:lnSpc>
              <a:spcBef>
                <a:spcPts val="0"/>
              </a:spcBef>
              <a:spcAft>
                <a:spcPts val="2800"/>
              </a:spcAft>
              <a:buClrTx/>
              <a:buSzTx/>
              <a:buFont typeface="Arial" pitchFamily="34" charset="0"/>
              <a:buChar char="•"/>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Nur das Logo der TUM im Kopf, der Absender steht in der Überschrift oder in der Infobox am unteren Seitenrand.</a:t>
            </a:r>
          </a:p>
          <a:p>
            <a:pPr marL="180000" marR="0" lvl="2" indent="-180000" algn="l" defTabSz="2952319" rtl="0" eaLnBrk="1" fontAlgn="auto" latinLnBrk="0" hangingPunct="1">
              <a:lnSpc>
                <a:spcPts val="2800"/>
              </a:lnSpc>
              <a:spcBef>
                <a:spcPts val="0"/>
              </a:spcBef>
              <a:spcAft>
                <a:spcPts val="2800"/>
              </a:spcAft>
              <a:buClrTx/>
              <a:buSzTx/>
              <a:buFont typeface="Arial" pitchFamily="34" charset="0"/>
              <a:buChar char="•"/>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Alles im Kopf: Logo der TUM mit blauem Textzusatz auf der linken Seite, dieser baut sich von unten nach oben auf, er enthält mindestens eine Zeile (Technische Universität München), maximal drei Zeilen (Fakultät und Lehrstuhl)</a:t>
            </a:r>
          </a:p>
          <a:p>
            <a:pPr marL="180000" marR="0" lvl="2" indent="-180000" algn="l" defTabSz="2952319" rtl="0" eaLnBrk="1" fontAlgn="auto" latinLnBrk="0" hangingPunct="1">
              <a:lnSpc>
                <a:spcPts val="2800"/>
              </a:lnSpc>
              <a:spcBef>
                <a:spcPts val="0"/>
              </a:spcBef>
              <a:spcAft>
                <a:spcPts val="2800"/>
              </a:spcAft>
              <a:buClrTx/>
              <a:buSzTx/>
              <a:buFont typeface="Arial" pitchFamily="34" charset="0"/>
              <a:buChar char="•"/>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Alles im Kopf: Logo der TUM mit Fakultätslogo und blauem Textzusatz auf der linken Seite, dieser baut sich von unten nach oben auf, er enthält mindestens eine Zeile (Technische Universität München), maximal drei Zeilen (Fakultät und Lehrstuhl)</a:t>
            </a:r>
          </a:p>
          <a:p>
            <a:pPr marL="0" marR="0" lvl="1" indent="0" algn="l" defTabSz="2952319" rtl="0" eaLnBrk="1" fontAlgn="auto" latinLnBrk="0" hangingPunct="1">
              <a:lnSpc>
                <a:spcPts val="2800"/>
              </a:lnSpc>
              <a:spcBef>
                <a:spcPts val="0"/>
              </a:spcBef>
              <a:spcAft>
                <a:spcPts val="0"/>
              </a:spcAft>
              <a:buClrTx/>
              <a:buSzTx/>
              <a:buFont typeface="Arial" pitchFamily="34" charset="0"/>
              <a:buNone/>
              <a:tabLst/>
              <a:defRPr/>
            </a:pPr>
            <a:r>
              <a:rPr kumimoji="0" lang="de-DE" sz="2200" b="1" i="0" u="none" strike="noStrike" kern="1200" cap="none" spc="0" normalizeH="0" baseline="0" noProof="0">
                <a:ln>
                  <a:noFill/>
                </a:ln>
                <a:solidFill>
                  <a:schemeClr val="tx1"/>
                </a:solidFill>
                <a:effectLst/>
                <a:uLnTx/>
                <a:uFillTx/>
                <a:latin typeface="Arial" pitchFamily="34" charset="0"/>
                <a:ea typeface="+mn-ea"/>
                <a:cs typeface="Arial" pitchFamily="34" charset="0"/>
              </a:rPr>
              <a:t>Textsatz</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Ein Plakat sollte möglichst klar strukturiert sein und nur die nötigsten Informationen enthalten. Grundsätzlich ist einspaltiger und zweispaltiger Text zulässig.</a:t>
            </a:r>
          </a:p>
          <a:p>
            <a:pPr marL="0" marR="0" lvl="1" indent="0" algn="l" defTabSz="2952319" rtl="0" eaLnBrk="1" fontAlgn="auto" latinLnBrk="0" hangingPunct="1">
              <a:lnSpc>
                <a:spcPts val="2800"/>
              </a:lnSpc>
              <a:spcBef>
                <a:spcPts val="0"/>
              </a:spcBef>
              <a:spcAft>
                <a:spcPts val="0"/>
              </a:spcAft>
              <a:buClrTx/>
              <a:buSzTx/>
              <a:buFont typeface="Arial" pitchFamily="34" charset="0"/>
              <a:buNone/>
              <a:tabLst/>
              <a:defRPr/>
            </a:pPr>
            <a:r>
              <a:rPr kumimoji="0" lang="de-DE" sz="2200" b="1" i="0" u="none" strike="noStrike" kern="1200" cap="none" spc="0" normalizeH="0" baseline="0" noProof="0">
                <a:ln>
                  <a:noFill/>
                </a:ln>
                <a:solidFill>
                  <a:schemeClr val="tx1"/>
                </a:solidFill>
                <a:effectLst/>
                <a:uLnTx/>
                <a:uFillTx/>
                <a:latin typeface="Arial" pitchFamily="34" charset="0"/>
                <a:ea typeface="+mn-ea"/>
                <a:cs typeface="Arial" pitchFamily="34" charset="0"/>
              </a:rPr>
              <a:t>Bilder</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Falls Sie Bilder in den Text integrieren möchten, gibt es unterschiedliche Möglichkeiten. Die Positionierung der Bilder ist hierbei variabel, jedoch sollte das Layout der Vorlage eingehalten werden:</a:t>
            </a:r>
          </a:p>
          <a:p>
            <a:pPr marL="180000" marR="0" lvl="2" indent="-180000" algn="l" defTabSz="2952319" rtl="0" eaLnBrk="1" fontAlgn="auto" latinLnBrk="0" hangingPunct="1">
              <a:lnSpc>
                <a:spcPts val="2800"/>
              </a:lnSpc>
              <a:spcBef>
                <a:spcPts val="0"/>
              </a:spcBef>
              <a:spcAft>
                <a:spcPts val="2800"/>
              </a:spcAft>
              <a:buClrTx/>
              <a:buSzTx/>
              <a:buFont typeface="Arial" pitchFamily="34" charset="0"/>
              <a:buChar char="•"/>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Bild auf Spaltenbreite angepasst</a:t>
            </a:r>
          </a:p>
          <a:p>
            <a:pPr marL="180000" marR="0" lvl="2" indent="-180000" algn="l" defTabSz="2952319" rtl="0" eaLnBrk="1" fontAlgn="auto" latinLnBrk="0" hangingPunct="1">
              <a:lnSpc>
                <a:spcPts val="2800"/>
              </a:lnSpc>
              <a:spcBef>
                <a:spcPts val="0"/>
              </a:spcBef>
              <a:spcAft>
                <a:spcPts val="2800"/>
              </a:spcAft>
              <a:buClrTx/>
              <a:buSzTx/>
              <a:buFont typeface="Arial" pitchFamily="34" charset="0"/>
              <a:buChar char="•"/>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Bild geht über alle Spalten</a:t>
            </a:r>
          </a:p>
          <a:p>
            <a:pPr marL="180000" marR="0" lvl="2" indent="-180000" algn="l" defTabSz="2952319" rtl="0" eaLnBrk="1" fontAlgn="auto" latinLnBrk="0" hangingPunct="1">
              <a:lnSpc>
                <a:spcPts val="2800"/>
              </a:lnSpc>
              <a:spcBef>
                <a:spcPts val="0"/>
              </a:spcBef>
              <a:spcAft>
                <a:spcPts val="2800"/>
              </a:spcAft>
              <a:buClrTx/>
              <a:buSzTx/>
              <a:buFont typeface="Arial" pitchFamily="34" charset="0"/>
              <a:buChar char="•"/>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Bild ist Seitenfüllen mit Rand (entsprechend Layoutrand)</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Bilder sollten immer eine Bildunterschrift tragen, die ggf. Informationen zum Bild und zur</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endPar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a:p>
            <a:pPr lvl="0"/>
            <a:endParaRPr lang="de-DE"/>
          </a:p>
          <a:p>
            <a:pPr lvl="0"/>
            <a:r>
              <a:rPr lang="de-DE"/>
              <a:t>57,21</a:t>
            </a:r>
          </a:p>
        </p:txBody>
      </p:sp>
      <p:sp>
        <p:nvSpPr>
          <p:cNvPr id="28" name="Textplatzhalter 2"/>
          <p:cNvSpPr>
            <a:spLocks noGrp="1"/>
          </p:cNvSpPr>
          <p:nvPr>
            <p:ph type="body" sz="quarter" idx="32" hasCustomPrompt="1"/>
          </p:nvPr>
        </p:nvSpPr>
        <p:spPr>
          <a:xfrm>
            <a:off x="7704000" y="6948000"/>
            <a:ext cx="5976000" cy="20595600"/>
          </a:xfrm>
          <a:prstGeom prst="rect">
            <a:avLst/>
          </a:prstGeom>
        </p:spPr>
        <p:txBody>
          <a:bodyPr lIns="0" tIns="0" rIns="0" bIns="0"/>
          <a:lstStyle>
            <a:lvl1pPr marL="0" marR="0" indent="0" algn="l" defTabSz="2952319" rtl="0" eaLnBrk="1" fontAlgn="auto" latinLnBrk="0" hangingPunct="1">
              <a:lnSpc>
                <a:spcPts val="2800"/>
              </a:lnSpc>
              <a:spcBef>
                <a:spcPts val="0"/>
              </a:spcBef>
              <a:spcAft>
                <a:spcPts val="2800"/>
              </a:spcAft>
              <a:buClrTx/>
              <a:buSzTx/>
              <a:buFont typeface="Arial" pitchFamily="34" charset="0"/>
              <a:buNone/>
              <a:tabLst/>
              <a:defRPr sz="2200" baseline="0"/>
            </a:lvl1pPr>
            <a:lvl2pPr marL="0" marR="0" indent="0" algn="l" defTabSz="2952319" rtl="0" eaLnBrk="1" fontAlgn="auto" latinLnBrk="0" hangingPunct="1">
              <a:lnSpc>
                <a:spcPts val="2800"/>
              </a:lnSpc>
              <a:spcBef>
                <a:spcPts val="0"/>
              </a:spcBef>
              <a:spcAft>
                <a:spcPts val="0"/>
              </a:spcAft>
              <a:buClrTx/>
              <a:buSzTx/>
              <a:buFont typeface="Arial" pitchFamily="34" charset="0"/>
              <a:buNone/>
              <a:tabLst/>
              <a:defRPr sz="2200"/>
            </a:lvl2pPr>
            <a:lvl3pPr marL="180000" marR="0" indent="-180000" algn="l" defTabSz="2952319" rtl="0" eaLnBrk="1" fontAlgn="auto" latinLnBrk="0" hangingPunct="1">
              <a:lnSpc>
                <a:spcPts val="2800"/>
              </a:lnSpc>
              <a:spcBef>
                <a:spcPts val="0"/>
              </a:spcBef>
              <a:spcAft>
                <a:spcPts val="2800"/>
              </a:spcAft>
              <a:buClrTx/>
              <a:buSzTx/>
              <a:buFont typeface="Arial" pitchFamily="34" charset="0"/>
              <a:buChar char="•"/>
              <a:tabLst/>
              <a:defRPr/>
            </a:lvl3pPr>
          </a:lstStyle>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Autorenschaft enthält.</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Achten Sie darauf, dass das Bild genügend Abstand zum Text hat. Gleiches gilt für Grafiken.</a:t>
            </a:r>
          </a:p>
          <a:p>
            <a:pPr marL="0" marR="0" lvl="1" indent="0" algn="l" defTabSz="2952319" rtl="0" eaLnBrk="1" fontAlgn="auto" latinLnBrk="0" hangingPunct="1">
              <a:lnSpc>
                <a:spcPts val="2800"/>
              </a:lnSpc>
              <a:spcBef>
                <a:spcPts val="0"/>
              </a:spcBef>
              <a:spcAft>
                <a:spcPts val="0"/>
              </a:spcAft>
              <a:buClrTx/>
              <a:buSzTx/>
              <a:buFont typeface="Arial" pitchFamily="34" charset="0"/>
              <a:buNone/>
              <a:tabLst/>
              <a:defRPr/>
            </a:pPr>
            <a:r>
              <a:rPr kumimoji="0" lang="de-DE" sz="2200" b="1" i="0" u="none" strike="noStrike" kern="1200" cap="none" spc="0" normalizeH="0" baseline="0" noProof="0">
                <a:ln>
                  <a:noFill/>
                </a:ln>
                <a:solidFill>
                  <a:schemeClr val="tx1"/>
                </a:solidFill>
                <a:effectLst/>
                <a:uLnTx/>
                <a:uFillTx/>
                <a:latin typeface="Arial" pitchFamily="34" charset="0"/>
                <a:ea typeface="+mn-ea"/>
                <a:cs typeface="Arial" pitchFamily="34" charset="0"/>
              </a:rPr>
              <a:t>Druck</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Bei Formatgrößen ab DIN A2 empfiehlt sich ein professioneller Druck. Achten Sie ebenfalls darauf, dass das Dokument in Originalgröße gedruckt wird, also keine Anpassung an die Druckränder bei Ihren Druckereinstellungen aktiviert ist.</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Weitere Informationen zum Corporate Design der TUM finden Sie unter www.tum.de/cd</a:t>
            </a:r>
          </a:p>
          <a:p>
            <a:pPr marL="0" marR="0" lvl="1" indent="0" algn="l" defTabSz="2952319" rtl="0" eaLnBrk="1" fontAlgn="auto" latinLnBrk="0" hangingPunct="1">
              <a:lnSpc>
                <a:spcPts val="2800"/>
              </a:lnSpc>
              <a:spcBef>
                <a:spcPts val="0"/>
              </a:spcBef>
              <a:spcAft>
                <a:spcPts val="0"/>
              </a:spcAft>
              <a:buClrTx/>
              <a:buSzTx/>
              <a:buFont typeface="Arial" pitchFamily="34" charset="0"/>
              <a:buNone/>
              <a:tabLst/>
              <a:defRPr/>
            </a:pPr>
            <a:r>
              <a:rPr kumimoji="0" lang="de-DE" sz="2200" b="1" i="0" u="none" strike="noStrike" kern="1200" cap="none" spc="0" normalizeH="0" baseline="0" noProof="0">
                <a:ln>
                  <a:noFill/>
                </a:ln>
                <a:solidFill>
                  <a:schemeClr val="tx1"/>
                </a:solidFill>
                <a:effectLst/>
                <a:uLnTx/>
                <a:uFillTx/>
                <a:latin typeface="Arial" pitchFamily="34" charset="0"/>
                <a:ea typeface="+mn-ea"/>
                <a:cs typeface="Arial" pitchFamily="34" charset="0"/>
              </a:rPr>
              <a:t>Blindtext</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Pa dolumquatur? Num, officiist, cullacc umquod quia non res ex et odita volum ut estibus, voluptas et lit quo quam quo ea voluptis et fuga. Ut aut elitatur, ex experep elibus, officius re inciam volupta tureictest vererenienda pro eum qui omnim ullande eaqui toritionsed que voloriorem harum am sitiossiti ilit mollorum as eatias sim lam cus mint omnis plitasped quis volesti quamusa verionseque senim et excea verchil ex et etur, omnim quunt ex exped qui doloresed quam fugiamus reperem eum vel ipsam audi apicili busam, eostionsedi doluptiur restestia volent pra denda iur? Quia verspel luptur, sit, utempor rovitat isquidi gendus voluptaecae. Itatem quo conectis molore cuptatur magnat.</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Xerro et elesciam, etur am videlessi accus ut omnient que con rem laccum ernation cus explictur? Abori aut molut etur, quiamus re et et eaquis venis quibus in es et aligent.</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Niat harchillis cullate eum aut ut aboreperia aut doluptam faccabo. Otam iniminventur ra none net eum accum, nimet officimi, conseque dit eum fuga. Nam, quibus moloraectius illabor aut laborrum inveliquia sequias qui dolupta spedis moluptias adia aut re ped quis acest audae pernatum ius volut aut ad est, sit et volo verovid unturitatet adiorehendi blabor aciur? </a:t>
            </a:r>
          </a:p>
          <a:p>
            <a:pPr marL="0" marR="0" lvl="1" indent="0" algn="l" defTabSz="2952319" rtl="0" eaLnBrk="1" fontAlgn="auto" latinLnBrk="0" hangingPunct="1">
              <a:lnSpc>
                <a:spcPts val="2800"/>
              </a:lnSpc>
              <a:spcBef>
                <a:spcPts val="0"/>
              </a:spcBef>
              <a:spcAft>
                <a:spcPts val="0"/>
              </a:spcAft>
              <a:buClrTx/>
              <a:buSzTx/>
              <a:buFont typeface="Arial" pitchFamily="34" charset="0"/>
              <a:buNone/>
              <a:tabLst/>
              <a:defRPr/>
            </a:pPr>
            <a:r>
              <a:rPr kumimoji="0" lang="de-DE" sz="2200" b="1" i="0" u="none" strike="noStrike" kern="1200" cap="none" spc="0" normalizeH="0" baseline="0" noProof="0">
                <a:ln>
                  <a:noFill/>
                </a:ln>
                <a:solidFill>
                  <a:schemeClr val="tx1"/>
                </a:solidFill>
                <a:effectLst/>
                <a:uLnTx/>
                <a:uFillTx/>
                <a:latin typeface="Arial" pitchFamily="34" charset="0"/>
                <a:ea typeface="+mn-ea"/>
                <a:cs typeface="Arial" pitchFamily="34" charset="0"/>
              </a:rPr>
              <a:t>Consequo etur? Quiam et erioratur?</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a:t>
            </a:r>
          </a:p>
          <a:p>
            <a:pPr lvl="0"/>
            <a:endParaRPr lang="de-DE"/>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endParaRPr lang="de-DE"/>
          </a:p>
        </p:txBody>
      </p:sp>
      <p:sp>
        <p:nvSpPr>
          <p:cNvPr id="29" name="Textplatzhalter 2"/>
          <p:cNvSpPr>
            <a:spLocks noGrp="1"/>
          </p:cNvSpPr>
          <p:nvPr>
            <p:ph type="body" sz="quarter" idx="33" hasCustomPrompt="1"/>
          </p:nvPr>
        </p:nvSpPr>
        <p:spPr>
          <a:xfrm>
            <a:off x="14156379" y="7027306"/>
            <a:ext cx="5976000" cy="1127905"/>
          </a:xfrm>
          <a:prstGeom prst="rect">
            <a:avLst/>
          </a:prstGeom>
        </p:spPr>
        <p:txBody>
          <a:bodyPr lIns="0" tIns="0" rIns="0" bIns="0"/>
          <a:lstStyle>
            <a:lvl1pPr marL="0" marR="0" indent="0" algn="l" defTabSz="2952319" rtl="0" eaLnBrk="1" fontAlgn="auto" latinLnBrk="0" hangingPunct="1">
              <a:lnSpc>
                <a:spcPts val="2800"/>
              </a:lnSpc>
              <a:spcBef>
                <a:spcPts val="0"/>
              </a:spcBef>
              <a:spcAft>
                <a:spcPts val="2800"/>
              </a:spcAft>
              <a:buClrTx/>
              <a:buSzTx/>
              <a:buFont typeface="Arial" pitchFamily="34" charset="0"/>
              <a:buNone/>
              <a:tabLst/>
              <a:defRPr sz="2200" baseline="0"/>
            </a:lvl1pPr>
            <a:lvl2pPr marL="0" marR="0" indent="0" algn="l" defTabSz="2952319" rtl="0" eaLnBrk="1" fontAlgn="auto" latinLnBrk="0" hangingPunct="1">
              <a:lnSpc>
                <a:spcPts val="2800"/>
              </a:lnSpc>
              <a:spcBef>
                <a:spcPts val="0"/>
              </a:spcBef>
              <a:spcAft>
                <a:spcPts val="0"/>
              </a:spcAft>
              <a:buClrTx/>
              <a:buSzTx/>
              <a:buFont typeface="Arial" pitchFamily="34" charset="0"/>
              <a:buNone/>
              <a:tabLst/>
              <a:defRPr sz="2200"/>
            </a:lvl2pPr>
            <a:lvl3pPr marL="180000" marR="0" indent="-180000" algn="l" defTabSz="2952319" rtl="0" eaLnBrk="1" fontAlgn="auto" latinLnBrk="0" hangingPunct="1">
              <a:lnSpc>
                <a:spcPts val="2800"/>
              </a:lnSpc>
              <a:spcBef>
                <a:spcPts val="0"/>
              </a:spcBef>
              <a:spcAft>
                <a:spcPts val="2800"/>
              </a:spcAft>
              <a:buClrTx/>
              <a:buSzTx/>
              <a:buFont typeface="Arial" pitchFamily="34" charset="0"/>
              <a:buChar char="•"/>
              <a:tabLst/>
              <a:defRPr/>
            </a:lvl3pPr>
          </a:lstStyle>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voluptas et lit quo quam quo ea voluptis et fuga. Ut aut elitatur, ex experep elibus, officius re inciam volupta tureictest vererenienda pro eum</a:t>
            </a:r>
            <a:endParaRPr lang="de-DE"/>
          </a:p>
        </p:txBody>
      </p:sp>
      <p:sp>
        <p:nvSpPr>
          <p:cNvPr id="30" name="Textplatzhalter 2"/>
          <p:cNvSpPr>
            <a:spLocks noGrp="1"/>
          </p:cNvSpPr>
          <p:nvPr>
            <p:ph type="body" sz="quarter" idx="34" hasCustomPrompt="1"/>
          </p:nvPr>
        </p:nvSpPr>
        <p:spPr>
          <a:xfrm>
            <a:off x="14181349" y="17372235"/>
            <a:ext cx="5976000" cy="10226448"/>
          </a:xfrm>
          <a:prstGeom prst="rect">
            <a:avLst/>
          </a:prstGeom>
        </p:spPr>
        <p:txBody>
          <a:bodyPr lIns="0" tIns="0" rIns="0" bIns="0"/>
          <a:lstStyle>
            <a:lvl1pPr marL="0" marR="0" indent="0" algn="l" defTabSz="2952319" rtl="0" eaLnBrk="1" fontAlgn="auto" latinLnBrk="0" hangingPunct="1">
              <a:lnSpc>
                <a:spcPts val="2800"/>
              </a:lnSpc>
              <a:spcBef>
                <a:spcPts val="0"/>
              </a:spcBef>
              <a:spcAft>
                <a:spcPts val="2800"/>
              </a:spcAft>
              <a:buClrTx/>
              <a:buSzTx/>
              <a:buFont typeface="Arial" pitchFamily="34" charset="0"/>
              <a:buNone/>
              <a:tabLst/>
              <a:defRPr sz="2200" baseline="0"/>
            </a:lvl1pPr>
            <a:lvl2pPr marL="0" marR="0" indent="0" algn="l" defTabSz="2952319" rtl="0" eaLnBrk="1" fontAlgn="auto" latinLnBrk="0" hangingPunct="1">
              <a:lnSpc>
                <a:spcPts val="2800"/>
              </a:lnSpc>
              <a:spcBef>
                <a:spcPts val="0"/>
              </a:spcBef>
              <a:spcAft>
                <a:spcPts val="0"/>
              </a:spcAft>
              <a:buClrTx/>
              <a:buSzTx/>
              <a:buFont typeface="Arial" pitchFamily="34" charset="0"/>
              <a:buNone/>
              <a:tabLst/>
              <a:defRPr sz="2200"/>
            </a:lvl2pPr>
            <a:lvl3pPr marL="180000" marR="0" indent="-180000" algn="l" defTabSz="2952319" rtl="0" eaLnBrk="1" fontAlgn="auto" latinLnBrk="0" hangingPunct="1">
              <a:lnSpc>
                <a:spcPts val="2800"/>
              </a:lnSpc>
              <a:spcBef>
                <a:spcPts val="0"/>
              </a:spcBef>
              <a:spcAft>
                <a:spcPts val="2800"/>
              </a:spcAft>
              <a:buClrTx/>
              <a:buSzTx/>
              <a:buFont typeface="Arial" pitchFamily="34" charset="0"/>
              <a:buChar char="•"/>
              <a:tabLst/>
              <a:defRPr/>
            </a:lvl3pPr>
          </a:lstStyle>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eostionsedi doluptiur restestia volent pra denda iur? Quia verspel luptur, sit, utempor rovitat isquidi gendus voluptaecae. Itatem quo conectis molore cuptatur magnat.</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Xerro et elesciam, etur am videlessi accus ut omnient que con rem laccum ernation cus explictur? Abori aut molut etur, quiamus re et et eaquis venis quibus in es et aligent.</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Niat harchillis cullate eum aut ut aboreperia aut doluptam faccabo. Otam iniminventur ra none net eum accum, nimet officimi, conseque dit eum fuga. Nam, quibus moloraectius illabor aut laborrum inveliquia sequias qui dolupta spedis moluptias adia aut re ped quis acest audae pernatum ius volut aut ad est, sit et volo verovid unturitatet adiorehendi blabor aciur? </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a:t>
            </a:r>
          </a:p>
          <a:p>
            <a:pPr lvl="0"/>
            <a:endParaRPr lang="de-DE"/>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endParaRPr lang="de-DE"/>
          </a:p>
        </p:txBody>
      </p:sp>
    </p:spTree>
    <p:extLst>
      <p:ext uri="{BB962C8B-B14F-4D97-AF65-F5344CB8AC3E}">
        <p14:creationId xmlns:p14="http://schemas.microsoft.com/office/powerpoint/2010/main" val="471483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577200"/>
            <a:ext cx="18864000" cy="22233600"/>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0352" y="28821507"/>
            <a:ext cx="18794088" cy="288032"/>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6" name="Titel 10"/>
          <p:cNvSpPr>
            <a:spLocks noGrp="1"/>
          </p:cNvSpPr>
          <p:nvPr>
            <p:ph type="title" hasCustomPrompt="1"/>
          </p:nvPr>
        </p:nvSpPr>
        <p:spPr>
          <a:xfrm>
            <a:off x="1260000" y="3672000"/>
            <a:ext cx="18864000" cy="828000"/>
          </a:xfrm>
          <a:prstGeom prst="rect">
            <a:avLst/>
          </a:prstGeom>
        </p:spPr>
        <p:txBody>
          <a:bodyPr lIns="0" tIns="0" rIns="0" bIns="0" anchor="ctr" anchorCtr="0"/>
          <a:lstStyle>
            <a:lvl1pPr>
              <a:defRPr sz="6700"/>
            </a:lvl1pPr>
          </a:lstStyle>
          <a:p>
            <a:r>
              <a:rPr lang="de-DE" dirty="0"/>
              <a:t>Überschrift 1</a:t>
            </a:r>
          </a:p>
        </p:txBody>
      </p:sp>
      <p:sp>
        <p:nvSpPr>
          <p:cNvPr id="8" name="Textplatzhalter 9"/>
          <p:cNvSpPr>
            <a:spLocks noGrp="1"/>
          </p:cNvSpPr>
          <p:nvPr>
            <p:ph type="body" sz="quarter" idx="15" hasCustomPrompt="1"/>
          </p:nvPr>
        </p:nvSpPr>
        <p:spPr>
          <a:xfrm>
            <a:off x="1260000" y="4968000"/>
            <a:ext cx="18864000" cy="509281"/>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18864000" cy="20592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A0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a:t>
            </a:r>
          </a:p>
          <a:p>
            <a:r>
              <a:rPr lang="de-DE" dirty="0"/>
              <a:t>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t>
            </a:r>
            <a:r>
              <a:rPr lang="de-DE" dirty="0" err="1"/>
              <a:t>Itatem</a:t>
            </a:r>
            <a:r>
              <a:rPr lang="de-DE" dirty="0"/>
              <a:t> quo </a:t>
            </a:r>
            <a:r>
              <a:rPr lang="de-DE" dirty="0" err="1"/>
              <a:t>conectis</a:t>
            </a:r>
            <a:r>
              <a:rPr lang="de-DE" dirty="0"/>
              <a:t> </a:t>
            </a:r>
            <a:r>
              <a:rPr lang="de-DE" dirty="0" err="1"/>
              <a:t>molore</a:t>
            </a:r>
            <a:r>
              <a:rPr lang="de-DE" dirty="0"/>
              <a:t> </a:t>
            </a:r>
            <a:r>
              <a:rPr lang="de-DE" dirty="0" err="1"/>
              <a:t>cuptatur</a:t>
            </a:r>
            <a:r>
              <a:rPr lang="de-DE" dirty="0"/>
              <a:t> </a:t>
            </a:r>
            <a:r>
              <a:rPr lang="de-DE" dirty="0" err="1"/>
              <a:t>magnat</a:t>
            </a:r>
            <a:r>
              <a:rPr lang="de-DE" dirty="0"/>
              <a:t>.</a:t>
            </a:r>
          </a:p>
          <a:p>
            <a:r>
              <a:rPr lang="de-DE" dirty="0" err="1"/>
              <a:t>Xerro</a:t>
            </a:r>
            <a:r>
              <a:rPr lang="de-DE" dirty="0"/>
              <a:t> et </a:t>
            </a:r>
            <a:r>
              <a:rPr lang="de-DE" dirty="0" err="1"/>
              <a:t>elesciam</a:t>
            </a:r>
            <a:r>
              <a:rPr lang="de-DE" dirty="0"/>
              <a:t>, </a:t>
            </a:r>
            <a:r>
              <a:rPr lang="de-DE" dirty="0" err="1"/>
              <a:t>etur</a:t>
            </a:r>
            <a:r>
              <a:rPr lang="de-DE" dirty="0"/>
              <a:t> am </a:t>
            </a:r>
            <a:r>
              <a:rPr lang="de-DE" dirty="0" err="1"/>
              <a:t>videlessi</a:t>
            </a:r>
            <a:r>
              <a:rPr lang="de-DE" dirty="0"/>
              <a:t> </a:t>
            </a:r>
            <a:r>
              <a:rPr lang="de-DE" dirty="0" err="1"/>
              <a:t>accus</a:t>
            </a:r>
            <a:r>
              <a:rPr lang="de-DE" dirty="0"/>
              <a:t> </a:t>
            </a:r>
            <a:r>
              <a:rPr lang="de-DE" dirty="0" err="1"/>
              <a:t>ut</a:t>
            </a:r>
            <a:r>
              <a:rPr lang="de-DE" dirty="0"/>
              <a:t> </a:t>
            </a:r>
            <a:r>
              <a:rPr lang="de-DE" dirty="0" err="1"/>
              <a:t>omnient</a:t>
            </a:r>
            <a:r>
              <a:rPr lang="de-DE" dirty="0"/>
              <a:t> </a:t>
            </a:r>
            <a:r>
              <a:rPr lang="de-DE" dirty="0" err="1"/>
              <a:t>que</a:t>
            </a:r>
            <a:r>
              <a:rPr lang="de-DE" dirty="0"/>
              <a:t> </a:t>
            </a:r>
            <a:r>
              <a:rPr lang="de-DE" dirty="0" err="1"/>
              <a:t>con</a:t>
            </a:r>
            <a:r>
              <a:rPr lang="de-DE" dirty="0"/>
              <a:t> </a:t>
            </a:r>
            <a:r>
              <a:rPr lang="de-DE" dirty="0" err="1"/>
              <a:t>rem</a:t>
            </a:r>
            <a:r>
              <a:rPr lang="de-DE" dirty="0"/>
              <a:t> </a:t>
            </a:r>
            <a:r>
              <a:rPr lang="de-DE" dirty="0" err="1"/>
              <a:t>laccum</a:t>
            </a:r>
            <a:r>
              <a:rPr lang="de-DE" dirty="0"/>
              <a:t> </a:t>
            </a:r>
            <a:r>
              <a:rPr lang="de-DE" dirty="0" err="1"/>
              <a:t>ernation</a:t>
            </a:r>
            <a:r>
              <a:rPr lang="de-DE" dirty="0"/>
              <a:t> </a:t>
            </a:r>
            <a:r>
              <a:rPr lang="de-DE" dirty="0" err="1"/>
              <a:t>cus</a:t>
            </a:r>
            <a:r>
              <a:rPr lang="de-DE" dirty="0"/>
              <a:t> </a:t>
            </a:r>
            <a:r>
              <a:rPr lang="de-DE" dirty="0" err="1"/>
              <a:t>explictur</a:t>
            </a:r>
            <a:r>
              <a:rPr lang="de-DE" dirty="0"/>
              <a:t>? </a:t>
            </a:r>
            <a:r>
              <a:rPr lang="de-DE" dirty="0" err="1"/>
              <a:t>Abori</a:t>
            </a:r>
            <a:r>
              <a:rPr lang="de-DE" dirty="0"/>
              <a:t> </a:t>
            </a:r>
            <a:r>
              <a:rPr lang="de-DE" dirty="0" err="1"/>
              <a:t>aut</a:t>
            </a:r>
            <a:r>
              <a:rPr lang="de-DE" dirty="0"/>
              <a:t> </a:t>
            </a:r>
            <a:r>
              <a:rPr lang="de-DE" dirty="0" err="1"/>
              <a:t>molut</a:t>
            </a:r>
            <a:r>
              <a:rPr lang="de-DE" dirty="0"/>
              <a:t> </a:t>
            </a:r>
            <a:r>
              <a:rPr lang="de-DE" dirty="0" err="1"/>
              <a:t>etur</a:t>
            </a:r>
            <a:r>
              <a:rPr lang="de-DE" dirty="0"/>
              <a:t>, </a:t>
            </a:r>
            <a:r>
              <a:rPr lang="de-DE" dirty="0" err="1"/>
              <a:t>quiamus</a:t>
            </a:r>
            <a:r>
              <a:rPr lang="de-DE" dirty="0"/>
              <a:t> </a:t>
            </a:r>
            <a:r>
              <a:rPr lang="de-DE" dirty="0" err="1"/>
              <a:t>re</a:t>
            </a:r>
            <a:r>
              <a:rPr lang="de-DE" dirty="0"/>
              <a:t> et </a:t>
            </a:r>
            <a:r>
              <a:rPr lang="de-DE" dirty="0" err="1"/>
              <a:t>et</a:t>
            </a:r>
            <a:r>
              <a:rPr lang="de-DE" dirty="0"/>
              <a:t> </a:t>
            </a:r>
            <a:r>
              <a:rPr lang="de-DE" dirty="0" err="1"/>
              <a:t>eaquis</a:t>
            </a:r>
            <a:r>
              <a:rPr lang="de-DE" dirty="0"/>
              <a:t> </a:t>
            </a:r>
            <a:r>
              <a:rPr lang="de-DE" dirty="0" err="1"/>
              <a:t>venis</a:t>
            </a:r>
            <a:r>
              <a:rPr lang="de-DE" dirty="0"/>
              <a:t> </a:t>
            </a:r>
            <a:r>
              <a:rPr lang="de-DE" dirty="0" err="1"/>
              <a:t>quibus</a:t>
            </a:r>
            <a:r>
              <a:rPr lang="de-DE" dirty="0"/>
              <a:t> in es et </a:t>
            </a:r>
            <a:r>
              <a:rPr lang="de-DE" dirty="0" err="1"/>
              <a:t>aligent</a:t>
            </a:r>
            <a:r>
              <a:rPr lang="de-DE" dirty="0"/>
              <a:t>.</a:t>
            </a:r>
          </a:p>
          <a:p>
            <a:r>
              <a:rPr lang="de-DE" dirty="0" err="1"/>
              <a:t>Niat</a:t>
            </a:r>
            <a:r>
              <a:rPr lang="de-DE" dirty="0"/>
              <a:t> </a:t>
            </a:r>
            <a:r>
              <a:rPr lang="de-DE" dirty="0" err="1"/>
              <a:t>harchillis</a:t>
            </a:r>
            <a:r>
              <a:rPr lang="de-DE" dirty="0"/>
              <a:t> </a:t>
            </a:r>
            <a:r>
              <a:rPr lang="de-DE" dirty="0" err="1"/>
              <a:t>cullate</a:t>
            </a:r>
            <a:r>
              <a:rPr lang="de-DE" dirty="0"/>
              <a:t> </a:t>
            </a:r>
            <a:r>
              <a:rPr lang="de-DE" dirty="0" err="1"/>
              <a:t>eum</a:t>
            </a:r>
            <a:r>
              <a:rPr lang="de-DE" dirty="0"/>
              <a:t> </a:t>
            </a:r>
            <a:r>
              <a:rPr lang="de-DE" dirty="0" err="1"/>
              <a:t>aut</a:t>
            </a:r>
            <a:r>
              <a:rPr lang="de-DE" dirty="0"/>
              <a:t> </a:t>
            </a:r>
            <a:r>
              <a:rPr lang="de-DE" dirty="0" err="1"/>
              <a:t>ut</a:t>
            </a:r>
            <a:r>
              <a:rPr lang="de-DE" dirty="0"/>
              <a:t> </a:t>
            </a:r>
            <a:r>
              <a:rPr lang="de-DE" dirty="0" err="1"/>
              <a:t>aboreperia</a:t>
            </a:r>
            <a:r>
              <a:rPr lang="de-DE" dirty="0"/>
              <a:t> </a:t>
            </a:r>
            <a:r>
              <a:rPr lang="de-DE" dirty="0" err="1"/>
              <a:t>aut</a:t>
            </a:r>
            <a:r>
              <a:rPr lang="de-DE" dirty="0"/>
              <a:t> </a:t>
            </a:r>
            <a:r>
              <a:rPr lang="de-DE" dirty="0" err="1"/>
              <a:t>doluptam</a:t>
            </a:r>
            <a:r>
              <a:rPr lang="de-DE" dirty="0"/>
              <a:t> </a:t>
            </a:r>
            <a:r>
              <a:rPr lang="de-DE" dirty="0" err="1"/>
              <a:t>faccabo</a:t>
            </a:r>
            <a:r>
              <a:rPr lang="de-DE" dirty="0"/>
              <a:t>. </a:t>
            </a:r>
            <a:r>
              <a:rPr lang="de-DE" dirty="0" err="1"/>
              <a:t>Otam</a:t>
            </a:r>
            <a:r>
              <a:rPr lang="de-DE" dirty="0"/>
              <a:t> </a:t>
            </a:r>
            <a:r>
              <a:rPr lang="de-DE" dirty="0" err="1"/>
              <a:t>iniminventur</a:t>
            </a:r>
            <a:r>
              <a:rPr lang="de-DE" dirty="0"/>
              <a:t> </a:t>
            </a:r>
            <a:r>
              <a:rPr lang="de-DE" dirty="0" err="1"/>
              <a:t>ra</a:t>
            </a:r>
            <a:r>
              <a:rPr lang="de-DE" dirty="0"/>
              <a:t> </a:t>
            </a:r>
            <a:r>
              <a:rPr lang="de-DE" dirty="0" err="1"/>
              <a:t>none</a:t>
            </a:r>
            <a:r>
              <a:rPr lang="de-DE" dirty="0"/>
              <a:t> </a:t>
            </a:r>
            <a:r>
              <a:rPr lang="de-DE" dirty="0" err="1"/>
              <a:t>net</a:t>
            </a:r>
            <a:r>
              <a:rPr lang="de-DE" dirty="0"/>
              <a:t> </a:t>
            </a:r>
            <a:r>
              <a:rPr lang="de-DE" dirty="0" err="1"/>
              <a:t>eum</a:t>
            </a:r>
            <a:r>
              <a:rPr lang="de-DE" dirty="0"/>
              <a:t> </a:t>
            </a:r>
            <a:r>
              <a:rPr lang="de-DE" dirty="0" err="1"/>
              <a:t>accum</a:t>
            </a:r>
            <a:r>
              <a:rPr lang="de-DE" dirty="0"/>
              <a:t>, </a:t>
            </a:r>
            <a:r>
              <a:rPr lang="de-DE" dirty="0" err="1"/>
              <a:t>nimet</a:t>
            </a:r>
            <a:r>
              <a:rPr lang="de-DE" dirty="0"/>
              <a:t> </a:t>
            </a:r>
            <a:r>
              <a:rPr lang="de-DE" dirty="0" err="1"/>
              <a:t>officimi</a:t>
            </a:r>
            <a:r>
              <a:rPr lang="de-DE" dirty="0"/>
              <a:t>, </a:t>
            </a:r>
            <a:r>
              <a:rPr lang="de-DE" dirty="0" err="1"/>
              <a:t>conseque</a:t>
            </a:r>
            <a:r>
              <a:rPr lang="de-DE" dirty="0"/>
              <a:t> </a:t>
            </a:r>
            <a:r>
              <a:rPr lang="de-DE" dirty="0" err="1"/>
              <a:t>dit</a:t>
            </a:r>
            <a:r>
              <a:rPr lang="de-DE" dirty="0"/>
              <a:t> </a:t>
            </a:r>
            <a:r>
              <a:rPr lang="de-DE" dirty="0" err="1"/>
              <a:t>eum</a:t>
            </a:r>
            <a:r>
              <a:rPr lang="de-DE" dirty="0"/>
              <a:t> </a:t>
            </a:r>
            <a:r>
              <a:rPr lang="de-DE" dirty="0" err="1"/>
              <a:t>fuga</a:t>
            </a:r>
            <a:r>
              <a:rPr lang="de-DE" dirty="0"/>
              <a:t>. Nam, </a:t>
            </a:r>
            <a:r>
              <a:rPr lang="de-DE" dirty="0" err="1"/>
              <a:t>quibus</a:t>
            </a:r>
            <a:r>
              <a:rPr lang="de-DE" dirty="0"/>
              <a:t> </a:t>
            </a:r>
            <a:r>
              <a:rPr lang="de-DE" dirty="0" err="1"/>
              <a:t>moloraectius</a:t>
            </a:r>
            <a:r>
              <a:rPr lang="de-DE" dirty="0"/>
              <a:t> </a:t>
            </a:r>
            <a:r>
              <a:rPr lang="de-DE" dirty="0" err="1"/>
              <a:t>illabor</a:t>
            </a:r>
            <a:r>
              <a:rPr lang="de-DE" dirty="0"/>
              <a:t> </a:t>
            </a:r>
            <a:r>
              <a:rPr lang="de-DE" dirty="0" err="1"/>
              <a:t>aut</a:t>
            </a:r>
            <a:r>
              <a:rPr lang="de-DE" dirty="0"/>
              <a:t> </a:t>
            </a:r>
            <a:r>
              <a:rPr lang="de-DE" dirty="0" err="1"/>
              <a:t>laborrum</a:t>
            </a:r>
            <a:r>
              <a:rPr lang="de-DE" dirty="0"/>
              <a:t> </a:t>
            </a:r>
            <a:r>
              <a:rPr lang="de-DE" dirty="0" err="1"/>
              <a:t>inveliquia</a:t>
            </a:r>
            <a:r>
              <a:rPr lang="de-DE" dirty="0"/>
              <a:t> </a:t>
            </a:r>
            <a:r>
              <a:rPr lang="de-DE" dirty="0" err="1"/>
              <a:t>sequias</a:t>
            </a:r>
            <a:r>
              <a:rPr lang="de-DE" dirty="0"/>
              <a:t> </a:t>
            </a:r>
            <a:r>
              <a:rPr lang="de-DE" dirty="0" err="1"/>
              <a:t>qui</a:t>
            </a:r>
            <a:r>
              <a:rPr lang="de-DE" dirty="0"/>
              <a:t> </a:t>
            </a:r>
            <a:r>
              <a:rPr lang="de-DE" dirty="0" err="1"/>
              <a:t>dolupta</a:t>
            </a:r>
            <a:r>
              <a:rPr lang="de-DE" dirty="0"/>
              <a:t> </a:t>
            </a:r>
            <a:r>
              <a:rPr lang="de-DE" dirty="0" err="1"/>
              <a:t>spedis</a:t>
            </a:r>
            <a:r>
              <a:rPr lang="de-DE" dirty="0"/>
              <a:t> </a:t>
            </a:r>
            <a:r>
              <a:rPr lang="de-DE" dirty="0" err="1"/>
              <a:t>moluptias</a:t>
            </a:r>
            <a:r>
              <a:rPr lang="de-DE" dirty="0"/>
              <a:t> </a:t>
            </a:r>
            <a:r>
              <a:rPr lang="de-DE" dirty="0" err="1"/>
              <a:t>adia</a:t>
            </a:r>
            <a:r>
              <a:rPr lang="de-DE" dirty="0"/>
              <a:t> </a:t>
            </a:r>
            <a:r>
              <a:rPr lang="de-DE" dirty="0" err="1"/>
              <a:t>aut</a:t>
            </a:r>
            <a:r>
              <a:rPr lang="de-DE" dirty="0"/>
              <a:t> </a:t>
            </a:r>
            <a:r>
              <a:rPr lang="de-DE" dirty="0" err="1"/>
              <a:t>re</a:t>
            </a:r>
            <a:r>
              <a:rPr lang="de-DE" dirty="0"/>
              <a:t> </a:t>
            </a:r>
            <a:r>
              <a:rPr lang="de-DE" dirty="0" err="1"/>
              <a:t>ped</a:t>
            </a:r>
            <a:r>
              <a:rPr lang="de-DE" dirty="0"/>
              <a:t> </a:t>
            </a:r>
            <a:r>
              <a:rPr lang="de-DE" dirty="0" err="1"/>
              <a:t>quis</a:t>
            </a:r>
            <a:r>
              <a:rPr lang="de-DE" dirty="0"/>
              <a:t> </a:t>
            </a:r>
            <a:r>
              <a:rPr lang="de-DE" dirty="0" err="1"/>
              <a:t>acest</a:t>
            </a:r>
            <a:r>
              <a:rPr lang="de-DE" dirty="0"/>
              <a:t> </a:t>
            </a:r>
            <a:r>
              <a:rPr lang="de-DE" dirty="0" err="1"/>
              <a:t>audae</a:t>
            </a:r>
            <a:r>
              <a:rPr lang="de-DE" dirty="0"/>
              <a:t> </a:t>
            </a:r>
            <a:r>
              <a:rPr lang="de-DE" dirty="0" err="1"/>
              <a:t>pernatum</a:t>
            </a:r>
            <a:r>
              <a:rPr lang="de-DE" dirty="0"/>
              <a:t> </a:t>
            </a:r>
            <a:r>
              <a:rPr lang="de-DE" dirty="0" err="1"/>
              <a:t>ius</a:t>
            </a:r>
            <a:r>
              <a:rPr lang="de-DE" dirty="0"/>
              <a:t> </a:t>
            </a:r>
            <a:r>
              <a:rPr lang="de-DE" dirty="0" err="1"/>
              <a:t>volut</a:t>
            </a:r>
            <a:r>
              <a:rPr lang="de-DE" dirty="0"/>
              <a:t> </a:t>
            </a:r>
            <a:r>
              <a:rPr lang="de-DE" dirty="0" err="1"/>
              <a:t>aut</a:t>
            </a:r>
            <a:r>
              <a:rPr lang="de-DE" dirty="0"/>
              <a:t> ad </a:t>
            </a:r>
            <a:r>
              <a:rPr lang="de-DE" dirty="0" err="1"/>
              <a:t>est</a:t>
            </a:r>
            <a:r>
              <a:rPr lang="de-DE" dirty="0"/>
              <a:t>, </a:t>
            </a:r>
            <a:r>
              <a:rPr lang="de-DE" dirty="0" err="1"/>
              <a:t>sit</a:t>
            </a:r>
            <a:r>
              <a:rPr lang="de-DE" dirty="0"/>
              <a:t> et </a:t>
            </a:r>
            <a:r>
              <a:rPr lang="de-DE" dirty="0" err="1"/>
              <a:t>volo</a:t>
            </a:r>
            <a:r>
              <a:rPr lang="de-DE" dirty="0"/>
              <a:t> </a:t>
            </a:r>
            <a:r>
              <a:rPr lang="de-DE" dirty="0" err="1"/>
              <a:t>verovid</a:t>
            </a:r>
            <a:r>
              <a:rPr lang="de-DE" dirty="0"/>
              <a:t> </a:t>
            </a:r>
            <a:r>
              <a:rPr lang="de-DE" dirty="0" err="1"/>
              <a:t>unturitatet</a:t>
            </a:r>
            <a:r>
              <a:rPr lang="de-DE" dirty="0"/>
              <a:t> </a:t>
            </a:r>
            <a:r>
              <a:rPr lang="de-DE" dirty="0" err="1"/>
              <a:t>adiorehendi</a:t>
            </a:r>
            <a:r>
              <a:rPr lang="de-DE" dirty="0"/>
              <a:t> </a:t>
            </a:r>
            <a:r>
              <a:rPr lang="de-DE" dirty="0" err="1"/>
              <a:t>blabor</a:t>
            </a:r>
            <a:r>
              <a:rPr lang="de-DE" dirty="0"/>
              <a:t> </a:t>
            </a:r>
            <a:r>
              <a:rPr lang="de-DE" dirty="0" err="1"/>
              <a:t>aciur</a:t>
            </a:r>
            <a:r>
              <a:rPr lang="de-DE" dirty="0"/>
              <a:t>? </a:t>
            </a:r>
          </a:p>
          <a:p>
            <a:pPr lvl="1"/>
            <a:r>
              <a:rPr lang="de-DE" dirty="0" err="1"/>
              <a:t>Consequo</a:t>
            </a:r>
            <a:r>
              <a:rPr lang="de-DE" dirty="0"/>
              <a:t> </a:t>
            </a:r>
            <a:r>
              <a:rPr lang="de-DE" dirty="0" err="1"/>
              <a:t>etur</a:t>
            </a:r>
            <a:r>
              <a:rPr lang="de-DE" dirty="0"/>
              <a:t>? </a:t>
            </a:r>
            <a:r>
              <a:rPr lang="de-DE" dirty="0" err="1"/>
              <a:t>Quiam</a:t>
            </a:r>
            <a:r>
              <a:rPr lang="de-DE" dirty="0"/>
              <a:t> et </a:t>
            </a:r>
            <a:r>
              <a:rPr lang="de-DE" dirty="0" err="1"/>
              <a:t>erioratur</a:t>
            </a:r>
            <a:r>
              <a:rPr lang="de-DE" dirty="0"/>
              <a: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br>
              <a:rPr lang="de-DE" dirty="0"/>
            </a:b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t>
            </a:r>
          </a:p>
        </p:txBody>
      </p:sp>
      <p:sp>
        <p:nvSpPr>
          <p:cNvPr id="11" name="Bildplatzhalter 12"/>
          <p:cNvSpPr>
            <a:spLocks noGrp="1"/>
          </p:cNvSpPr>
          <p:nvPr>
            <p:ph type="pic" sz="quarter" idx="18"/>
          </p:nvPr>
        </p:nvSpPr>
        <p:spPr>
          <a:xfrm>
            <a:off x="14149784" y="8476606"/>
            <a:ext cx="5954400" cy="816123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4149784" y="16685518"/>
            <a:ext cx="5954400" cy="254669"/>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60000" y="3672000"/>
            <a:ext cx="18864000" cy="828000"/>
          </a:xfrm>
          <a:prstGeom prst="rect">
            <a:avLst/>
          </a:prstGeom>
        </p:spPr>
        <p:txBody>
          <a:bodyPr lIns="0" tIns="0" rIns="0" bIns="0" anchor="ctr" anchorCtr="0"/>
          <a:lstStyle>
            <a:lvl1pPr>
              <a:defRPr sz="6700"/>
            </a:lvl1pPr>
          </a:lstStyle>
          <a:p>
            <a:r>
              <a:rPr lang="de-DE" dirty="0"/>
              <a:t>Überschrift 1</a:t>
            </a:r>
          </a:p>
        </p:txBody>
      </p:sp>
      <p:sp>
        <p:nvSpPr>
          <p:cNvPr id="17" name="Textplatzhalter 9"/>
          <p:cNvSpPr>
            <a:spLocks noGrp="1"/>
          </p:cNvSpPr>
          <p:nvPr>
            <p:ph type="body" sz="quarter" idx="15" hasCustomPrompt="1"/>
          </p:nvPr>
        </p:nvSpPr>
        <p:spPr>
          <a:xfrm>
            <a:off x="1260000" y="4968000"/>
            <a:ext cx="18864000" cy="509281"/>
          </a:xfrm>
          <a:prstGeom prst="rect">
            <a:avLst/>
          </a:prstGeom>
        </p:spPr>
        <p:txBody>
          <a:bodyPr lIns="0" tIns="0" rIns="0" bIns="0" anchor="ctr" anchorCtr="0"/>
          <a:lstStyle>
            <a:lvl1pPr>
              <a:buNone/>
              <a:defRPr sz="4900" baseline="0"/>
            </a:lvl1pPr>
          </a:lstStyle>
          <a:p>
            <a:pPr lvl="0"/>
            <a:r>
              <a:rPr lang="de-DE" dirty="0"/>
              <a:t>Überschrift 2</a:t>
            </a:r>
          </a:p>
        </p:txBody>
      </p:sp>
      <p:sp>
        <p:nvSpPr>
          <p:cNvPr id="18" name="Textplatzhalter 9"/>
          <p:cNvSpPr>
            <a:spLocks noGrp="1"/>
          </p:cNvSpPr>
          <p:nvPr>
            <p:ph type="body" sz="quarter" idx="20" hasCustomPrompt="1"/>
          </p:nvPr>
        </p:nvSpPr>
        <p:spPr>
          <a:xfrm>
            <a:off x="1260000" y="5760000"/>
            <a:ext cx="18864000" cy="509281"/>
          </a:xfrm>
          <a:prstGeom prst="rect">
            <a:avLst/>
          </a:prstGeom>
        </p:spPr>
        <p:txBody>
          <a:bodyPr lIns="0" tIns="0" rIns="0" bIns="0" anchor="ctr" anchorCtr="0"/>
          <a:lstStyle>
            <a:lvl1pPr>
              <a:buNone/>
              <a:defRPr sz="3900" baseline="0"/>
            </a:lvl1pPr>
          </a:lstStyle>
          <a:p>
            <a:pPr lvl="0"/>
            <a:r>
              <a:rPr lang="de-DE" dirty="0"/>
              <a:t>Überschrift 3</a:t>
            </a:r>
          </a:p>
        </p:txBody>
      </p:sp>
      <p:sp>
        <p:nvSpPr>
          <p:cNvPr id="26" name="Textplatzhalter 16"/>
          <p:cNvSpPr>
            <a:spLocks noGrp="1"/>
          </p:cNvSpPr>
          <p:nvPr>
            <p:ph type="body" sz="quarter" idx="22" hasCustomPrompt="1"/>
          </p:nvPr>
        </p:nvSpPr>
        <p:spPr>
          <a:xfrm>
            <a:off x="1260475" y="28368000"/>
            <a:ext cx="3369600" cy="576000"/>
          </a:xfrm>
          <a:prstGeom prst="rect">
            <a:avLst/>
          </a:prstGeom>
        </p:spPr>
        <p:txBody>
          <a:bodyPr lIns="0" tIns="0" rIns="0" bIns="46800" anchor="b" anchorCtr="0"/>
          <a:lstStyle>
            <a:lvl1pPr marL="0" indent="0">
              <a:spcBef>
                <a:spcPts val="0"/>
              </a:spcBef>
              <a:buFont typeface="Arial" pitchFamily="34" charset="0"/>
              <a:buNone/>
              <a:defRPr sz="1100"/>
            </a:lvl1pPr>
          </a:lstStyle>
          <a:p>
            <a:pPr lvl="0"/>
            <a:r>
              <a:rPr lang="de-DE" b="1" dirty="0"/>
              <a:t>Technische Universität München </a:t>
            </a:r>
          </a:p>
          <a:p>
            <a:pPr lvl="0"/>
            <a:r>
              <a:rPr lang="de-DE" dirty="0"/>
              <a:t>Fakultät für Mustertechnik </a:t>
            </a:r>
          </a:p>
          <a:p>
            <a:pPr lvl="0"/>
            <a:r>
              <a:rPr lang="de-DE" dirty="0"/>
              <a:t>Lehrstuhl für Musterverfahren</a:t>
            </a:r>
          </a:p>
        </p:txBody>
      </p:sp>
      <p:sp>
        <p:nvSpPr>
          <p:cNvPr id="27" name="Textplatzhalter 16"/>
          <p:cNvSpPr>
            <a:spLocks noGrp="1"/>
          </p:cNvSpPr>
          <p:nvPr>
            <p:ph type="body" sz="quarter" idx="23"/>
          </p:nvPr>
        </p:nvSpPr>
        <p:spPr>
          <a:xfrm>
            <a:off x="16742072"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r>
              <a:rPr lang="de-DE"/>
              <a:t>Mastertextformat bearbeiten</a:t>
            </a:r>
          </a:p>
        </p:txBody>
      </p:sp>
      <p:sp>
        <p:nvSpPr>
          <p:cNvPr id="28" name="Textplatzhalter 16"/>
          <p:cNvSpPr>
            <a:spLocks noGrp="1"/>
          </p:cNvSpPr>
          <p:nvPr>
            <p:ph type="body" sz="quarter" idx="24"/>
          </p:nvPr>
        </p:nvSpPr>
        <p:spPr>
          <a:xfrm>
            <a:off x="90086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r>
              <a:rPr lang="de-DE"/>
              <a:t>Mastertextformat bearbeiten</a:t>
            </a:r>
          </a:p>
        </p:txBody>
      </p:sp>
      <p:sp>
        <p:nvSpPr>
          <p:cNvPr id="29" name="Textplatzhalter 16"/>
          <p:cNvSpPr>
            <a:spLocks noGrp="1"/>
          </p:cNvSpPr>
          <p:nvPr>
            <p:ph type="body" sz="quarter" idx="25"/>
          </p:nvPr>
        </p:nvSpPr>
        <p:spPr>
          <a:xfrm>
            <a:off x="51336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r>
              <a:rPr lang="de-DE"/>
              <a:t>Mastertextformat bearbeiten</a:t>
            </a:r>
          </a:p>
        </p:txBody>
      </p:sp>
      <p:sp>
        <p:nvSpPr>
          <p:cNvPr id="30" name="Textplatzhalter 16"/>
          <p:cNvSpPr>
            <a:spLocks noGrp="1"/>
          </p:cNvSpPr>
          <p:nvPr>
            <p:ph type="body" sz="quarter" idx="26"/>
          </p:nvPr>
        </p:nvSpPr>
        <p:spPr>
          <a:xfrm>
            <a:off x="128808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r>
              <a:rPr lang="de-DE"/>
              <a:t>Mastertextformat bearbeiten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BOXEN 3 Spalten">
    <p:spTree>
      <p:nvGrpSpPr>
        <p:cNvPr id="1" name=""/>
        <p:cNvGrpSpPr/>
        <p:nvPr/>
      </p:nvGrpSpPr>
      <p:grpSpPr>
        <a:xfrm>
          <a:off x="0" y="0"/>
          <a:ext cx="0" cy="0"/>
          <a:chOff x="0" y="0"/>
          <a:chExt cx="0" cy="0"/>
        </a:xfrm>
      </p:grpSpPr>
      <p:sp>
        <p:nvSpPr>
          <p:cNvPr id="14" name="Titel 10"/>
          <p:cNvSpPr>
            <a:spLocks noGrp="1"/>
          </p:cNvSpPr>
          <p:nvPr>
            <p:ph type="title" hasCustomPrompt="1"/>
          </p:nvPr>
        </p:nvSpPr>
        <p:spPr>
          <a:xfrm>
            <a:off x="1260000" y="3672000"/>
            <a:ext cx="18864000" cy="828000"/>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60000" y="4968000"/>
            <a:ext cx="18864000" cy="509281"/>
          </a:xfrm>
          <a:prstGeom prst="rect">
            <a:avLst/>
          </a:prstGeom>
        </p:spPr>
        <p:txBody>
          <a:bodyPr lIns="0" tIns="0" rIns="0" bIns="0" anchor="ctr" anchorCtr="0"/>
          <a:lstStyle>
            <a:lvl1pPr>
              <a:buNone/>
              <a:defRPr sz="4900" baseline="0"/>
            </a:lvl1pPr>
          </a:lstStyle>
          <a:p>
            <a:pPr lvl="0"/>
            <a:r>
              <a:rPr lang="de-DE" dirty="0"/>
              <a:t>Überschrift 2</a:t>
            </a:r>
          </a:p>
        </p:txBody>
      </p:sp>
      <p:sp>
        <p:nvSpPr>
          <p:cNvPr id="16" name="Textplatzhalter 9"/>
          <p:cNvSpPr>
            <a:spLocks noGrp="1"/>
          </p:cNvSpPr>
          <p:nvPr>
            <p:ph type="body" sz="quarter" idx="20" hasCustomPrompt="1"/>
          </p:nvPr>
        </p:nvSpPr>
        <p:spPr>
          <a:xfrm>
            <a:off x="1260000" y="5760000"/>
            <a:ext cx="18864000" cy="509281"/>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extplatzhalter 16"/>
          <p:cNvSpPr>
            <a:spLocks noGrp="1"/>
          </p:cNvSpPr>
          <p:nvPr>
            <p:ph type="body" sz="quarter" idx="22" hasCustomPrompt="1"/>
          </p:nvPr>
        </p:nvSpPr>
        <p:spPr>
          <a:xfrm>
            <a:off x="1260475" y="28368000"/>
            <a:ext cx="3369600" cy="576000"/>
          </a:xfrm>
          <a:prstGeom prst="rect">
            <a:avLst/>
          </a:prstGeom>
        </p:spPr>
        <p:txBody>
          <a:bodyPr lIns="0" tIns="0" rIns="0" bIns="46800" anchor="b" anchorCtr="0"/>
          <a:lstStyle>
            <a:lvl1pPr marL="0" indent="0">
              <a:spcBef>
                <a:spcPts val="0"/>
              </a:spcBef>
              <a:buFont typeface="Arial" pitchFamily="34" charset="0"/>
              <a:buNone/>
              <a:defRPr sz="1100"/>
            </a:lvl1pPr>
          </a:lstStyle>
          <a:p>
            <a:pPr lvl="0"/>
            <a:r>
              <a:rPr lang="de-DE" b="1" dirty="0"/>
              <a:t>Technische Universität München </a:t>
            </a:r>
          </a:p>
          <a:p>
            <a:pPr lvl="0"/>
            <a:r>
              <a:rPr lang="de-DE" dirty="0"/>
              <a:t>Fakultät für Mustertechnik </a:t>
            </a:r>
          </a:p>
          <a:p>
            <a:pPr lvl="0"/>
            <a:r>
              <a:rPr lang="de-DE" dirty="0"/>
              <a:t>Lehrstuhl für Musterverfahren</a:t>
            </a:r>
          </a:p>
        </p:txBody>
      </p:sp>
      <p:sp>
        <p:nvSpPr>
          <p:cNvPr id="18" name="Textplatzhalter 16"/>
          <p:cNvSpPr>
            <a:spLocks noGrp="1"/>
          </p:cNvSpPr>
          <p:nvPr>
            <p:ph type="body" sz="quarter" idx="23"/>
          </p:nvPr>
        </p:nvSpPr>
        <p:spPr>
          <a:xfrm>
            <a:off x="16742072"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r>
              <a:rPr lang="de-DE"/>
              <a:t>Mastertextformat bearbeiten</a:t>
            </a:r>
          </a:p>
        </p:txBody>
      </p:sp>
      <p:sp>
        <p:nvSpPr>
          <p:cNvPr id="19" name="Textplatzhalter 16"/>
          <p:cNvSpPr>
            <a:spLocks noGrp="1"/>
          </p:cNvSpPr>
          <p:nvPr>
            <p:ph type="body" sz="quarter" idx="24"/>
          </p:nvPr>
        </p:nvSpPr>
        <p:spPr>
          <a:xfrm>
            <a:off x="90086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r>
              <a:rPr lang="de-DE"/>
              <a:t>Mastertextformat bearbeiten</a:t>
            </a:r>
          </a:p>
        </p:txBody>
      </p:sp>
      <p:sp>
        <p:nvSpPr>
          <p:cNvPr id="20" name="Textplatzhalter 16"/>
          <p:cNvSpPr>
            <a:spLocks noGrp="1"/>
          </p:cNvSpPr>
          <p:nvPr>
            <p:ph type="body" sz="quarter" idx="25"/>
          </p:nvPr>
        </p:nvSpPr>
        <p:spPr>
          <a:xfrm>
            <a:off x="51336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r>
              <a:rPr lang="de-DE"/>
              <a:t>Mastertextformat bearbeiten</a:t>
            </a:r>
          </a:p>
        </p:txBody>
      </p:sp>
      <p:sp>
        <p:nvSpPr>
          <p:cNvPr id="21" name="Textplatzhalter 16"/>
          <p:cNvSpPr>
            <a:spLocks noGrp="1"/>
          </p:cNvSpPr>
          <p:nvPr>
            <p:ph type="body" sz="quarter" idx="26"/>
          </p:nvPr>
        </p:nvSpPr>
        <p:spPr>
          <a:xfrm>
            <a:off x="128808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r>
              <a:rPr lang="de-DE"/>
              <a:t>Mastertextformat bearbeiten</a:t>
            </a:r>
          </a:p>
        </p:txBody>
      </p:sp>
      <p:sp>
        <p:nvSpPr>
          <p:cNvPr id="13" name="Bildplatzhalter 12"/>
          <p:cNvSpPr>
            <a:spLocks noGrp="1"/>
          </p:cNvSpPr>
          <p:nvPr>
            <p:ph type="pic" sz="quarter" idx="18"/>
          </p:nvPr>
        </p:nvSpPr>
        <p:spPr>
          <a:xfrm>
            <a:off x="14149784" y="8476606"/>
            <a:ext cx="5954400" cy="8161233"/>
          </a:xfrm>
          <a:prstGeom prst="rect">
            <a:avLst/>
          </a:prstGeom>
        </p:spPr>
        <p:txBody>
          <a:bodyPr lIns="64639" tIns="32319" rIns="64639" bIns="33083" anchor="t" anchorCtr="0"/>
          <a:lstStyle/>
          <a:p>
            <a:r>
              <a:rPr lang="de-DE"/>
              <a:t>Bild durch Klicken auf Symbol hinzufügen</a:t>
            </a:r>
            <a:endParaRPr lang="de-DE" dirty="0"/>
          </a:p>
        </p:txBody>
      </p:sp>
      <p:sp>
        <p:nvSpPr>
          <p:cNvPr id="22" name="Textplatzhalter 18"/>
          <p:cNvSpPr>
            <a:spLocks noGrp="1"/>
          </p:cNvSpPr>
          <p:nvPr>
            <p:ph type="body" sz="quarter" idx="19" hasCustomPrompt="1"/>
          </p:nvPr>
        </p:nvSpPr>
        <p:spPr>
          <a:xfrm>
            <a:off x="14149784" y="16685518"/>
            <a:ext cx="5954400" cy="254669"/>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3" name="Untertitel 2"/>
          <p:cNvSpPr txBox="1">
            <a:spLocks/>
          </p:cNvSpPr>
          <p:nvPr userDrawn="1"/>
        </p:nvSpPr>
        <p:spPr>
          <a:xfrm>
            <a:off x="14150832" y="7003083"/>
            <a:ext cx="5903608" cy="1152128"/>
          </a:xfrm>
          <a:prstGeom prst="rect">
            <a:avLst/>
          </a:prstGeom>
        </p:spPr>
        <p:txBody>
          <a:bodyPr lIns="0" tIns="0" rIns="0" bIns="0" numCol="1"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endParaRPr kumimoji="0" lang="de-DE" sz="22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3" name="Textplatzhalter 2"/>
          <p:cNvSpPr>
            <a:spLocks noGrp="1"/>
          </p:cNvSpPr>
          <p:nvPr>
            <p:ph type="body" sz="quarter" idx="31" hasCustomPrompt="1"/>
          </p:nvPr>
        </p:nvSpPr>
        <p:spPr>
          <a:xfrm>
            <a:off x="1260000" y="6948000"/>
            <a:ext cx="5976000" cy="20595600"/>
          </a:xfrm>
          <a:prstGeom prst="rect">
            <a:avLst/>
          </a:prstGeom>
        </p:spPr>
        <p:txBody>
          <a:bodyPr lIns="0" tIns="0" rIns="0" bIns="0"/>
          <a:lstStyle>
            <a:lvl1pPr marL="0" marR="0" indent="0" algn="l" defTabSz="2952319" rtl="0" eaLnBrk="1" fontAlgn="auto" latinLnBrk="0" hangingPunct="1">
              <a:lnSpc>
                <a:spcPts val="2800"/>
              </a:lnSpc>
              <a:spcBef>
                <a:spcPts val="0"/>
              </a:spcBef>
              <a:spcAft>
                <a:spcPts val="2800"/>
              </a:spcAft>
              <a:buClrTx/>
              <a:buSzTx/>
              <a:buFont typeface="Arial" pitchFamily="34" charset="0"/>
              <a:buNone/>
              <a:tabLst/>
              <a:defRPr sz="2200"/>
            </a:lvl1pPr>
            <a:lvl2pPr marL="0" marR="0" indent="0" algn="l" defTabSz="2952319" rtl="0" eaLnBrk="1" fontAlgn="auto" latinLnBrk="0" hangingPunct="1">
              <a:lnSpc>
                <a:spcPts val="2800"/>
              </a:lnSpc>
              <a:spcBef>
                <a:spcPts val="0"/>
              </a:spcBef>
              <a:spcAft>
                <a:spcPts val="0"/>
              </a:spcAft>
              <a:buClrTx/>
              <a:buSzTx/>
              <a:buFont typeface="Arial" pitchFamily="34" charset="0"/>
              <a:buNone/>
              <a:tabLst/>
              <a:defRPr sz="2200"/>
            </a:lvl2pPr>
            <a:lvl3pPr marL="180000" marR="0" indent="-180000" algn="l" defTabSz="2952319" rtl="0" eaLnBrk="1" fontAlgn="auto" latinLnBrk="0" hangingPunct="1">
              <a:lnSpc>
                <a:spcPts val="2800"/>
              </a:lnSpc>
              <a:spcBef>
                <a:spcPts val="0"/>
              </a:spcBef>
              <a:spcAft>
                <a:spcPts val="2800"/>
              </a:spcAft>
              <a:buClrTx/>
              <a:buSzTx/>
              <a:buFont typeface="Arial" pitchFamily="34" charset="0"/>
              <a:buChar char="•"/>
              <a:tabLst/>
              <a:defRPr sz="2200"/>
            </a:lvl3pPr>
          </a:lstStyle>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Text  3 Spalten</a:t>
            </a:r>
          </a:p>
          <a:p>
            <a:pPr marL="0" marR="0" lvl="1" indent="0" algn="l" defTabSz="2952319" rtl="0" eaLnBrk="1" fontAlgn="auto" latinLnBrk="0" hangingPunct="1">
              <a:lnSpc>
                <a:spcPts val="2800"/>
              </a:lnSpc>
              <a:spcBef>
                <a:spcPts val="0"/>
              </a:spcBef>
              <a:spcAft>
                <a:spcPts val="0"/>
              </a:spcAft>
              <a:buClrTx/>
              <a:buSzTx/>
              <a:buFont typeface="Arial" pitchFamily="34" charset="0"/>
              <a:buNone/>
              <a:tabLst/>
              <a:defRPr/>
            </a:pPr>
            <a:r>
              <a:rPr kumimoji="0" lang="de-DE" sz="2200" b="1" i="0" u="none" strike="noStrike" kern="1200" cap="none" spc="0" normalizeH="0" baseline="0" noProof="0">
                <a:ln>
                  <a:noFill/>
                </a:ln>
                <a:solidFill>
                  <a:schemeClr val="tx1"/>
                </a:solidFill>
                <a:effectLst/>
                <a:uLnTx/>
                <a:uFillTx/>
                <a:latin typeface="Arial" pitchFamily="34" charset="0"/>
                <a:ea typeface="+mn-ea"/>
                <a:cs typeface="Arial" pitchFamily="34" charset="0"/>
              </a:rPr>
              <a:t>Fließtext 22 pt</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Dies ist die Vorlage für das Plakat DIN A0 hochkant der Technischen Universität München (TUM). Die Vorlage ist nach dem aktuellen Corporate Design der TUM gestaltet und verbindlich. Die Vorlage ist für Office-Versionen ab 2007 kompatibel.</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Bitte geben Sie Ihren individuellen Text an den vorgesehenen Stellen ein und nutzen Sie die installierten Formatvorlagen für den jeweiligen Textabschnitt. </a:t>
            </a:r>
          </a:p>
          <a:p>
            <a:pPr marL="0" marR="0" lvl="1" indent="0" algn="l" defTabSz="2952319" rtl="0" eaLnBrk="1" fontAlgn="auto" latinLnBrk="0" hangingPunct="1">
              <a:lnSpc>
                <a:spcPts val="2800"/>
              </a:lnSpc>
              <a:spcBef>
                <a:spcPts val="0"/>
              </a:spcBef>
              <a:spcAft>
                <a:spcPts val="0"/>
              </a:spcAft>
              <a:buClrTx/>
              <a:buSzTx/>
              <a:buFont typeface="Arial" pitchFamily="34" charset="0"/>
              <a:buNone/>
              <a:tabLst/>
              <a:defRPr/>
            </a:pPr>
            <a:r>
              <a:rPr kumimoji="0" lang="de-DE" sz="2200" b="1" i="0" u="none" strike="noStrike" kern="1200" cap="none" spc="0" normalizeH="0" baseline="0" noProof="0">
                <a:ln>
                  <a:noFill/>
                </a:ln>
                <a:solidFill>
                  <a:schemeClr val="tx1"/>
                </a:solidFill>
                <a:effectLst/>
                <a:uLnTx/>
                <a:uFillTx/>
                <a:latin typeface="Arial" pitchFamily="34" charset="0"/>
                <a:ea typeface="+mn-ea"/>
                <a:cs typeface="Arial" pitchFamily="34" charset="0"/>
              </a:rPr>
              <a:t>Kopfzeile und Absender</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Der Absender des Aushangs kann im Kopf oder im Fuß der Seite aufgeführt werden.</a:t>
            </a:r>
          </a:p>
          <a:p>
            <a:pPr marL="180000" marR="0" lvl="2" indent="-180000" algn="l" defTabSz="2952319" rtl="0" eaLnBrk="1" fontAlgn="auto" latinLnBrk="0" hangingPunct="1">
              <a:lnSpc>
                <a:spcPts val="2800"/>
              </a:lnSpc>
              <a:spcBef>
                <a:spcPts val="0"/>
              </a:spcBef>
              <a:spcAft>
                <a:spcPts val="2800"/>
              </a:spcAft>
              <a:buClrTx/>
              <a:buSzTx/>
              <a:buFont typeface="Arial" pitchFamily="34" charset="0"/>
              <a:buChar char="•"/>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Nur das Logo der TUM im Kopf, der Absender steht in der Überschrift oder in der Infobox am unteren Seitenrand.</a:t>
            </a:r>
          </a:p>
          <a:p>
            <a:pPr marL="180000" marR="0" lvl="2" indent="-180000" algn="l" defTabSz="2952319" rtl="0" eaLnBrk="1" fontAlgn="auto" latinLnBrk="0" hangingPunct="1">
              <a:lnSpc>
                <a:spcPts val="2800"/>
              </a:lnSpc>
              <a:spcBef>
                <a:spcPts val="0"/>
              </a:spcBef>
              <a:spcAft>
                <a:spcPts val="2800"/>
              </a:spcAft>
              <a:buClrTx/>
              <a:buSzTx/>
              <a:buFont typeface="Arial" pitchFamily="34" charset="0"/>
              <a:buChar char="•"/>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Alles im Kopf: Logo der TUM mit blauem Textzusatz auf der linken Seite, dieser baut sich von unten nach oben auf, er enthält mindestens eine Zeile (Technische Universität München), maximal drei Zeilen (Fakultät und Lehrstuhl)</a:t>
            </a:r>
          </a:p>
          <a:p>
            <a:pPr marL="180000" marR="0" lvl="2" indent="-180000" algn="l" defTabSz="2952319" rtl="0" eaLnBrk="1" fontAlgn="auto" latinLnBrk="0" hangingPunct="1">
              <a:lnSpc>
                <a:spcPts val="2800"/>
              </a:lnSpc>
              <a:spcBef>
                <a:spcPts val="0"/>
              </a:spcBef>
              <a:spcAft>
                <a:spcPts val="2800"/>
              </a:spcAft>
              <a:buClrTx/>
              <a:buSzTx/>
              <a:buFont typeface="Arial" pitchFamily="34" charset="0"/>
              <a:buChar char="•"/>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Alles im Kopf: Logo der TUM mit Fakultätslogo und blauem Textzusatz auf der linken Seite, dieser baut sich von unten nach oben auf, er enthält mindestens eine Zeile (Technische Universität München), maximal drei Zeilen (Fakultät und Lehrstuhl)</a:t>
            </a:r>
          </a:p>
          <a:p>
            <a:pPr marL="0" marR="0" lvl="1" indent="0" algn="l" defTabSz="2952319" rtl="0" eaLnBrk="1" fontAlgn="auto" latinLnBrk="0" hangingPunct="1">
              <a:lnSpc>
                <a:spcPts val="2800"/>
              </a:lnSpc>
              <a:spcBef>
                <a:spcPts val="0"/>
              </a:spcBef>
              <a:spcAft>
                <a:spcPts val="0"/>
              </a:spcAft>
              <a:buClrTx/>
              <a:buSzTx/>
              <a:buFont typeface="Arial" pitchFamily="34" charset="0"/>
              <a:buNone/>
              <a:tabLst/>
              <a:defRPr/>
            </a:pPr>
            <a:r>
              <a:rPr kumimoji="0" lang="de-DE" sz="2200" b="1" i="0" u="none" strike="noStrike" kern="1200" cap="none" spc="0" normalizeH="0" baseline="0" noProof="0">
                <a:ln>
                  <a:noFill/>
                </a:ln>
                <a:solidFill>
                  <a:schemeClr val="tx1"/>
                </a:solidFill>
                <a:effectLst/>
                <a:uLnTx/>
                <a:uFillTx/>
                <a:latin typeface="Arial" pitchFamily="34" charset="0"/>
                <a:ea typeface="+mn-ea"/>
                <a:cs typeface="Arial" pitchFamily="34" charset="0"/>
              </a:rPr>
              <a:t>Textsatz</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Ein Plakat sollte möglichst klar strukturiert sein und nur die nötigsten Informationen enthalten. Grundsätzlich ist einspaltiger und zweispaltiger Text zulässig.</a:t>
            </a:r>
          </a:p>
          <a:p>
            <a:pPr marL="0" marR="0" lvl="1" indent="0" algn="l" defTabSz="2952319" rtl="0" eaLnBrk="1" fontAlgn="auto" latinLnBrk="0" hangingPunct="1">
              <a:lnSpc>
                <a:spcPts val="2800"/>
              </a:lnSpc>
              <a:spcBef>
                <a:spcPts val="0"/>
              </a:spcBef>
              <a:spcAft>
                <a:spcPts val="0"/>
              </a:spcAft>
              <a:buClrTx/>
              <a:buSzTx/>
              <a:buFont typeface="Arial" pitchFamily="34" charset="0"/>
              <a:buNone/>
              <a:tabLst/>
              <a:defRPr/>
            </a:pPr>
            <a:r>
              <a:rPr kumimoji="0" lang="de-DE" sz="2200" b="1" i="0" u="none" strike="noStrike" kern="1200" cap="none" spc="0" normalizeH="0" baseline="0" noProof="0">
                <a:ln>
                  <a:noFill/>
                </a:ln>
                <a:solidFill>
                  <a:schemeClr val="tx1"/>
                </a:solidFill>
                <a:effectLst/>
                <a:uLnTx/>
                <a:uFillTx/>
                <a:latin typeface="Arial" pitchFamily="34" charset="0"/>
                <a:ea typeface="+mn-ea"/>
                <a:cs typeface="Arial" pitchFamily="34" charset="0"/>
              </a:rPr>
              <a:t>Bilder</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Falls Sie Bilder in den Text integrieren möchten, gibt es unterschiedliche Möglichkeiten. Die Positionierung der Bilder ist hierbei variabel, jedoch sollte das Layout der Vorlage eingehalten werden:</a:t>
            </a:r>
          </a:p>
          <a:p>
            <a:pPr marL="180000" marR="0" lvl="2" indent="-180000" algn="l" defTabSz="2952319" rtl="0" eaLnBrk="1" fontAlgn="auto" latinLnBrk="0" hangingPunct="1">
              <a:lnSpc>
                <a:spcPts val="2800"/>
              </a:lnSpc>
              <a:spcBef>
                <a:spcPts val="0"/>
              </a:spcBef>
              <a:spcAft>
                <a:spcPts val="2800"/>
              </a:spcAft>
              <a:buClrTx/>
              <a:buSzTx/>
              <a:buFont typeface="Arial" pitchFamily="34" charset="0"/>
              <a:buChar char="•"/>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Bild auf Spaltenbreite angepasst</a:t>
            </a:r>
          </a:p>
          <a:p>
            <a:pPr marL="180000" marR="0" lvl="2" indent="-180000" algn="l" defTabSz="2952319" rtl="0" eaLnBrk="1" fontAlgn="auto" latinLnBrk="0" hangingPunct="1">
              <a:lnSpc>
                <a:spcPts val="2800"/>
              </a:lnSpc>
              <a:spcBef>
                <a:spcPts val="0"/>
              </a:spcBef>
              <a:spcAft>
                <a:spcPts val="2800"/>
              </a:spcAft>
              <a:buClrTx/>
              <a:buSzTx/>
              <a:buFont typeface="Arial" pitchFamily="34" charset="0"/>
              <a:buChar char="•"/>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Bild geht über alle Spalten</a:t>
            </a:r>
          </a:p>
          <a:p>
            <a:pPr marL="180000" marR="0" lvl="2" indent="-180000" algn="l" defTabSz="2952319" rtl="0" eaLnBrk="1" fontAlgn="auto" latinLnBrk="0" hangingPunct="1">
              <a:lnSpc>
                <a:spcPts val="2800"/>
              </a:lnSpc>
              <a:spcBef>
                <a:spcPts val="0"/>
              </a:spcBef>
              <a:spcAft>
                <a:spcPts val="2800"/>
              </a:spcAft>
              <a:buClrTx/>
              <a:buSzTx/>
              <a:buFont typeface="Arial" pitchFamily="34" charset="0"/>
              <a:buChar char="•"/>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Bild ist Seitenfüllen mit Rand (entsprechend Layoutrand)</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Bilder sollten immer eine Bildunterschrift tragen, die ggf. Informationen zum Bild und zur</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endPar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a:p>
            <a:pPr lvl="0"/>
            <a:endParaRPr lang="de-DE"/>
          </a:p>
          <a:p>
            <a:pPr lvl="0"/>
            <a:r>
              <a:rPr lang="de-DE"/>
              <a:t>57,21</a:t>
            </a:r>
          </a:p>
        </p:txBody>
      </p:sp>
      <p:sp>
        <p:nvSpPr>
          <p:cNvPr id="28" name="Textplatzhalter 2"/>
          <p:cNvSpPr>
            <a:spLocks noGrp="1"/>
          </p:cNvSpPr>
          <p:nvPr>
            <p:ph type="body" sz="quarter" idx="32" hasCustomPrompt="1"/>
          </p:nvPr>
        </p:nvSpPr>
        <p:spPr>
          <a:xfrm>
            <a:off x="7704000" y="6948000"/>
            <a:ext cx="5976000" cy="20595600"/>
          </a:xfrm>
          <a:prstGeom prst="rect">
            <a:avLst/>
          </a:prstGeom>
        </p:spPr>
        <p:txBody>
          <a:bodyPr lIns="0" tIns="0" rIns="0" bIns="0"/>
          <a:lstStyle>
            <a:lvl1pPr marL="0" marR="0" indent="0" algn="l" defTabSz="2952319" rtl="0" eaLnBrk="1" fontAlgn="auto" latinLnBrk="0" hangingPunct="1">
              <a:lnSpc>
                <a:spcPts val="2800"/>
              </a:lnSpc>
              <a:spcBef>
                <a:spcPts val="0"/>
              </a:spcBef>
              <a:spcAft>
                <a:spcPts val="2800"/>
              </a:spcAft>
              <a:buClrTx/>
              <a:buSzTx/>
              <a:buFont typeface="Arial" pitchFamily="34" charset="0"/>
              <a:buNone/>
              <a:tabLst/>
              <a:defRPr sz="2200" baseline="0"/>
            </a:lvl1pPr>
            <a:lvl2pPr marL="0" marR="0" indent="0" algn="l" defTabSz="2952319" rtl="0" eaLnBrk="1" fontAlgn="auto" latinLnBrk="0" hangingPunct="1">
              <a:lnSpc>
                <a:spcPts val="2800"/>
              </a:lnSpc>
              <a:spcBef>
                <a:spcPts val="0"/>
              </a:spcBef>
              <a:spcAft>
                <a:spcPts val="0"/>
              </a:spcAft>
              <a:buClrTx/>
              <a:buSzTx/>
              <a:buFont typeface="Arial" pitchFamily="34" charset="0"/>
              <a:buNone/>
              <a:tabLst/>
              <a:defRPr sz="2200"/>
            </a:lvl2pPr>
            <a:lvl3pPr marL="180000" marR="0" indent="-180000" algn="l" defTabSz="2952319" rtl="0" eaLnBrk="1" fontAlgn="auto" latinLnBrk="0" hangingPunct="1">
              <a:lnSpc>
                <a:spcPts val="2800"/>
              </a:lnSpc>
              <a:spcBef>
                <a:spcPts val="0"/>
              </a:spcBef>
              <a:spcAft>
                <a:spcPts val="2800"/>
              </a:spcAft>
              <a:buClrTx/>
              <a:buSzTx/>
              <a:buFont typeface="Arial" pitchFamily="34" charset="0"/>
              <a:buChar char="•"/>
              <a:tabLst/>
              <a:defRPr/>
            </a:lvl3pPr>
          </a:lstStyle>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Autorenschaft enthält.</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Achten Sie darauf, dass das Bild genügend Abstand zum Text hat. Gleiches gilt für Grafiken.</a:t>
            </a:r>
          </a:p>
          <a:p>
            <a:pPr marL="0" marR="0" lvl="1" indent="0" algn="l" defTabSz="2952319" rtl="0" eaLnBrk="1" fontAlgn="auto" latinLnBrk="0" hangingPunct="1">
              <a:lnSpc>
                <a:spcPts val="2800"/>
              </a:lnSpc>
              <a:spcBef>
                <a:spcPts val="0"/>
              </a:spcBef>
              <a:spcAft>
                <a:spcPts val="0"/>
              </a:spcAft>
              <a:buClrTx/>
              <a:buSzTx/>
              <a:buFont typeface="Arial" pitchFamily="34" charset="0"/>
              <a:buNone/>
              <a:tabLst/>
              <a:defRPr/>
            </a:pPr>
            <a:r>
              <a:rPr kumimoji="0" lang="de-DE" sz="2200" b="1" i="0" u="none" strike="noStrike" kern="1200" cap="none" spc="0" normalizeH="0" baseline="0" noProof="0">
                <a:ln>
                  <a:noFill/>
                </a:ln>
                <a:solidFill>
                  <a:schemeClr val="tx1"/>
                </a:solidFill>
                <a:effectLst/>
                <a:uLnTx/>
                <a:uFillTx/>
                <a:latin typeface="Arial" pitchFamily="34" charset="0"/>
                <a:ea typeface="+mn-ea"/>
                <a:cs typeface="Arial" pitchFamily="34" charset="0"/>
              </a:rPr>
              <a:t>Druck</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Bei Formatgrößen ab DIN A2 empfiehlt sich ein professioneller Druck. Achten Sie ebenfalls darauf, dass das Dokument in Originalgröße gedruckt wird, also keine Anpassung an die Druckränder bei Ihren Druckereinstellungen aktiviert ist.</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Weitere Informationen zum Corporate Design der TUM finden Sie unter www.tum.de/cd</a:t>
            </a:r>
          </a:p>
          <a:p>
            <a:pPr marL="0" marR="0" lvl="1" indent="0" algn="l" defTabSz="2952319" rtl="0" eaLnBrk="1" fontAlgn="auto" latinLnBrk="0" hangingPunct="1">
              <a:lnSpc>
                <a:spcPts val="2800"/>
              </a:lnSpc>
              <a:spcBef>
                <a:spcPts val="0"/>
              </a:spcBef>
              <a:spcAft>
                <a:spcPts val="0"/>
              </a:spcAft>
              <a:buClrTx/>
              <a:buSzTx/>
              <a:buFont typeface="Arial" pitchFamily="34" charset="0"/>
              <a:buNone/>
              <a:tabLst/>
              <a:defRPr/>
            </a:pPr>
            <a:r>
              <a:rPr kumimoji="0" lang="de-DE" sz="2200" b="1" i="0" u="none" strike="noStrike" kern="1200" cap="none" spc="0" normalizeH="0" baseline="0" noProof="0">
                <a:ln>
                  <a:noFill/>
                </a:ln>
                <a:solidFill>
                  <a:schemeClr val="tx1"/>
                </a:solidFill>
                <a:effectLst/>
                <a:uLnTx/>
                <a:uFillTx/>
                <a:latin typeface="Arial" pitchFamily="34" charset="0"/>
                <a:ea typeface="+mn-ea"/>
                <a:cs typeface="Arial" pitchFamily="34" charset="0"/>
              </a:rPr>
              <a:t>Blindtext</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Pa dolumquatur? Num, officiist, cullacc umquod quia non res ex et odita volum ut estibus, voluptas et lit quo quam quo ea voluptis et fuga. Ut aut elitatur, ex experep elibus, officius re inciam volupta tureictest vererenienda pro eum qui omnim ullande eaqui toritionsed que voloriorem harum am sitiossiti ilit mollorum as eatias sim lam cus mint omnis plitasped quis volesti quamusa verionseque senim et excea verchil ex et etur, omnim quunt ex exped qui doloresed quam fugiamus reperem eum vel ipsam audi apicili busam, eostionsedi doluptiur restestia volent pra denda iur? Quia verspel luptur, sit, utempor rovitat isquidi gendus voluptaecae. Itatem quo conectis molore cuptatur magnat.</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Xerro et elesciam, etur am videlessi accus ut omnient que con rem laccum ernation cus explictur? Abori aut molut etur, quiamus re et et eaquis venis quibus in es et aligent.</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Niat harchillis cullate eum aut ut aboreperia aut doluptam faccabo. Otam iniminventur ra none net eum accum, nimet officimi, conseque dit eum fuga. Nam, quibus moloraectius illabor aut laborrum inveliquia sequias qui dolupta spedis moluptias adia aut re ped quis acest audae pernatum ius volut aut ad est, sit et volo verovid unturitatet adiorehendi blabor aciur? </a:t>
            </a:r>
          </a:p>
          <a:p>
            <a:pPr marL="0" marR="0" lvl="1" indent="0" algn="l" defTabSz="2952319" rtl="0" eaLnBrk="1" fontAlgn="auto" latinLnBrk="0" hangingPunct="1">
              <a:lnSpc>
                <a:spcPts val="2800"/>
              </a:lnSpc>
              <a:spcBef>
                <a:spcPts val="0"/>
              </a:spcBef>
              <a:spcAft>
                <a:spcPts val="0"/>
              </a:spcAft>
              <a:buClrTx/>
              <a:buSzTx/>
              <a:buFont typeface="Arial" pitchFamily="34" charset="0"/>
              <a:buNone/>
              <a:tabLst/>
              <a:defRPr/>
            </a:pPr>
            <a:r>
              <a:rPr kumimoji="0" lang="de-DE" sz="2200" b="1" i="0" u="none" strike="noStrike" kern="1200" cap="none" spc="0" normalizeH="0" baseline="0" noProof="0">
                <a:ln>
                  <a:noFill/>
                </a:ln>
                <a:solidFill>
                  <a:schemeClr val="tx1"/>
                </a:solidFill>
                <a:effectLst/>
                <a:uLnTx/>
                <a:uFillTx/>
                <a:latin typeface="Arial" pitchFamily="34" charset="0"/>
                <a:ea typeface="+mn-ea"/>
                <a:cs typeface="Arial" pitchFamily="34" charset="0"/>
              </a:rPr>
              <a:t>Consequo etur? Quiam et erioratur?</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a:t>
            </a:r>
          </a:p>
          <a:p>
            <a:pPr lvl="0"/>
            <a:endParaRPr lang="de-DE"/>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lang="de-DE"/>
              <a:t>3</a:t>
            </a:r>
          </a:p>
        </p:txBody>
      </p:sp>
      <p:sp>
        <p:nvSpPr>
          <p:cNvPr id="29" name="Textplatzhalter 2"/>
          <p:cNvSpPr>
            <a:spLocks noGrp="1"/>
          </p:cNvSpPr>
          <p:nvPr>
            <p:ph type="body" sz="quarter" idx="33" hasCustomPrompt="1"/>
          </p:nvPr>
        </p:nvSpPr>
        <p:spPr>
          <a:xfrm>
            <a:off x="14156379" y="6948000"/>
            <a:ext cx="5976000" cy="1127905"/>
          </a:xfrm>
          <a:prstGeom prst="rect">
            <a:avLst/>
          </a:prstGeom>
        </p:spPr>
        <p:txBody>
          <a:bodyPr lIns="0" tIns="0" rIns="0" bIns="0"/>
          <a:lstStyle>
            <a:lvl1pPr marL="0" marR="0" indent="0" algn="l" defTabSz="2952319" rtl="0" eaLnBrk="1" fontAlgn="auto" latinLnBrk="0" hangingPunct="1">
              <a:lnSpc>
                <a:spcPts val="2800"/>
              </a:lnSpc>
              <a:spcBef>
                <a:spcPts val="0"/>
              </a:spcBef>
              <a:spcAft>
                <a:spcPts val="2800"/>
              </a:spcAft>
              <a:buClrTx/>
              <a:buSzTx/>
              <a:buFont typeface="Arial" pitchFamily="34" charset="0"/>
              <a:buNone/>
              <a:tabLst/>
              <a:defRPr sz="2200" baseline="0"/>
            </a:lvl1pPr>
            <a:lvl2pPr marL="0" marR="0" indent="0" algn="l" defTabSz="2952319" rtl="0" eaLnBrk="1" fontAlgn="auto" latinLnBrk="0" hangingPunct="1">
              <a:lnSpc>
                <a:spcPts val="2800"/>
              </a:lnSpc>
              <a:spcBef>
                <a:spcPts val="0"/>
              </a:spcBef>
              <a:spcAft>
                <a:spcPts val="0"/>
              </a:spcAft>
              <a:buClrTx/>
              <a:buSzTx/>
              <a:buFont typeface="Arial" pitchFamily="34" charset="0"/>
              <a:buNone/>
              <a:tabLst/>
              <a:defRPr sz="2200"/>
            </a:lvl2pPr>
            <a:lvl3pPr marL="180000" marR="0" indent="-180000" algn="l" defTabSz="2952319" rtl="0" eaLnBrk="1" fontAlgn="auto" latinLnBrk="0" hangingPunct="1">
              <a:lnSpc>
                <a:spcPts val="2800"/>
              </a:lnSpc>
              <a:spcBef>
                <a:spcPts val="0"/>
              </a:spcBef>
              <a:spcAft>
                <a:spcPts val="2800"/>
              </a:spcAft>
              <a:buClrTx/>
              <a:buSzTx/>
              <a:buFont typeface="Arial" pitchFamily="34" charset="0"/>
              <a:buChar char="•"/>
              <a:tabLst/>
              <a:defRPr/>
            </a:lvl3pPr>
          </a:lstStyle>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voluptas et lit quo quam quo ea voluptis et fuga. Ut aut elitatur, ex experep elibus, officius re inciam volupta tureictest vererenienda pro eum</a:t>
            </a:r>
            <a:endParaRPr lang="de-DE"/>
          </a:p>
        </p:txBody>
      </p:sp>
      <p:sp>
        <p:nvSpPr>
          <p:cNvPr id="30" name="Textplatzhalter 2"/>
          <p:cNvSpPr>
            <a:spLocks noGrp="1"/>
          </p:cNvSpPr>
          <p:nvPr>
            <p:ph type="body" sz="quarter" idx="34" hasCustomPrompt="1"/>
          </p:nvPr>
        </p:nvSpPr>
        <p:spPr>
          <a:xfrm>
            <a:off x="14181349" y="17372235"/>
            <a:ext cx="5976000" cy="10226448"/>
          </a:xfrm>
          <a:prstGeom prst="rect">
            <a:avLst/>
          </a:prstGeom>
        </p:spPr>
        <p:txBody>
          <a:bodyPr lIns="0" tIns="0" rIns="0" bIns="0"/>
          <a:lstStyle>
            <a:lvl1pPr marL="0" marR="0" indent="0" algn="l" defTabSz="2952319" rtl="0" eaLnBrk="1" fontAlgn="auto" latinLnBrk="0" hangingPunct="1">
              <a:lnSpc>
                <a:spcPts val="2800"/>
              </a:lnSpc>
              <a:spcBef>
                <a:spcPts val="0"/>
              </a:spcBef>
              <a:spcAft>
                <a:spcPts val="2800"/>
              </a:spcAft>
              <a:buClrTx/>
              <a:buSzTx/>
              <a:buFont typeface="Arial" pitchFamily="34" charset="0"/>
              <a:buNone/>
              <a:tabLst/>
              <a:defRPr sz="2200" baseline="0"/>
            </a:lvl1pPr>
            <a:lvl2pPr marL="0" marR="0" indent="0" algn="l" defTabSz="2952319" rtl="0" eaLnBrk="1" fontAlgn="auto" latinLnBrk="0" hangingPunct="1">
              <a:lnSpc>
                <a:spcPts val="2800"/>
              </a:lnSpc>
              <a:spcBef>
                <a:spcPts val="0"/>
              </a:spcBef>
              <a:spcAft>
                <a:spcPts val="0"/>
              </a:spcAft>
              <a:buClrTx/>
              <a:buSzTx/>
              <a:buFont typeface="Arial" pitchFamily="34" charset="0"/>
              <a:buNone/>
              <a:tabLst/>
              <a:defRPr sz="2200"/>
            </a:lvl2pPr>
            <a:lvl3pPr marL="180000" marR="0" indent="-180000" algn="l" defTabSz="2952319" rtl="0" eaLnBrk="1" fontAlgn="auto" latinLnBrk="0" hangingPunct="1">
              <a:lnSpc>
                <a:spcPts val="2800"/>
              </a:lnSpc>
              <a:spcBef>
                <a:spcPts val="0"/>
              </a:spcBef>
              <a:spcAft>
                <a:spcPts val="2800"/>
              </a:spcAft>
              <a:buClrTx/>
              <a:buSzTx/>
              <a:buFont typeface="Arial" pitchFamily="34" charset="0"/>
              <a:buChar char="•"/>
              <a:tabLst/>
              <a:defRPr/>
            </a:lvl3pPr>
          </a:lstStyle>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eostionsedi doluptiur restestia volent pra denda iur? Quia verspel luptur, sit, utempor rovitat isquidi gendus voluptaecae. Itatem quo conectis molore cuptatur magnat.</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Xerro et elesciam, etur am videlessi accus ut omnient que con rem laccum ernation cus explictur? Abori aut molut etur, quiamus re et et eaquis venis quibus in es et aligent.</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Niat harchillis cullate eum aut ut aboreperia aut doluptam faccabo. Otam iniminventur ra none net eum accum, nimet officimi, conseque dit eum fuga. Nam, quibus moloraectius illabor aut laborrum inveliquia sequias qui dolupta spedis moluptias adia aut re ped quis acest audae pernatum ius volut aut ad est, sit et volo verovid unturitatet adiorehendi blabor aciur? </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a:t>
            </a:r>
          </a:p>
          <a:p>
            <a:pPr lvl="0"/>
            <a:endParaRPr lang="de-DE"/>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endParaRPr lang="de-DE"/>
          </a:p>
        </p:txBody>
      </p:sp>
    </p:spTree>
    <p:extLst>
      <p:ext uri="{BB962C8B-B14F-4D97-AF65-F5344CB8AC3E}">
        <p14:creationId xmlns:p14="http://schemas.microsoft.com/office/powerpoint/2010/main" val="1649058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577200"/>
            <a:ext cx="18864000" cy="22233600"/>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0352" y="28821507"/>
            <a:ext cx="18794088" cy="288032"/>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6" name="Titel 10"/>
          <p:cNvSpPr>
            <a:spLocks noGrp="1"/>
          </p:cNvSpPr>
          <p:nvPr>
            <p:ph type="title" hasCustomPrompt="1"/>
          </p:nvPr>
        </p:nvSpPr>
        <p:spPr>
          <a:xfrm>
            <a:off x="1260000" y="3672000"/>
            <a:ext cx="18864000" cy="828000"/>
          </a:xfrm>
          <a:prstGeom prst="rect">
            <a:avLst/>
          </a:prstGeom>
        </p:spPr>
        <p:txBody>
          <a:bodyPr lIns="0" tIns="0" rIns="0" bIns="0" anchor="ctr" anchorCtr="0"/>
          <a:lstStyle>
            <a:lvl1pPr>
              <a:defRPr sz="6700"/>
            </a:lvl1pPr>
          </a:lstStyle>
          <a:p>
            <a:r>
              <a:rPr lang="de-DE" dirty="0"/>
              <a:t>Überschrift 1</a:t>
            </a:r>
          </a:p>
        </p:txBody>
      </p:sp>
      <p:sp>
        <p:nvSpPr>
          <p:cNvPr id="8" name="Textplatzhalter 9"/>
          <p:cNvSpPr>
            <a:spLocks noGrp="1"/>
          </p:cNvSpPr>
          <p:nvPr>
            <p:ph type="body" sz="quarter" idx="15" hasCustomPrompt="1"/>
          </p:nvPr>
        </p:nvSpPr>
        <p:spPr>
          <a:xfrm>
            <a:off x="1260000" y="4968000"/>
            <a:ext cx="18864000" cy="509281"/>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18864000" cy="20592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t>
            </a:r>
            <a:r>
              <a:rPr lang="de-DE" dirty="0" err="1"/>
              <a:t>Itatem</a:t>
            </a:r>
            <a:r>
              <a:rPr lang="de-DE" dirty="0"/>
              <a:t> quo </a:t>
            </a:r>
            <a:r>
              <a:rPr lang="de-DE" dirty="0" err="1"/>
              <a:t>conectis</a:t>
            </a:r>
            <a:r>
              <a:rPr lang="de-DE" dirty="0"/>
              <a:t> </a:t>
            </a:r>
            <a:r>
              <a:rPr lang="de-DE" dirty="0" err="1"/>
              <a:t>molore</a:t>
            </a:r>
            <a:r>
              <a:rPr lang="de-DE" dirty="0"/>
              <a:t> </a:t>
            </a:r>
            <a:r>
              <a:rPr lang="de-DE" dirty="0" err="1"/>
              <a:t>cuptatur</a:t>
            </a:r>
            <a:r>
              <a:rPr lang="de-DE" dirty="0"/>
              <a:t> </a:t>
            </a:r>
            <a:r>
              <a:rPr lang="de-DE" dirty="0" err="1"/>
              <a:t>magnat</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br>
              <a:rPr lang="de-DE" dirty="0"/>
            </a:br>
            <a:endParaRPr lang="de-DE" dirty="0"/>
          </a:p>
          <a:p>
            <a:r>
              <a:rPr lang="de-DE" dirty="0" err="1"/>
              <a:t>Xerro</a:t>
            </a:r>
            <a:r>
              <a:rPr lang="de-DE" dirty="0"/>
              <a:t> et </a:t>
            </a:r>
            <a:r>
              <a:rPr lang="de-DE" dirty="0" err="1"/>
              <a:t>elesciam</a:t>
            </a:r>
            <a:r>
              <a:rPr lang="de-DE" dirty="0"/>
              <a:t>, </a:t>
            </a:r>
            <a:r>
              <a:rPr lang="de-DE" dirty="0" err="1"/>
              <a:t>etur</a:t>
            </a:r>
            <a:r>
              <a:rPr lang="de-DE" dirty="0"/>
              <a:t> am </a:t>
            </a:r>
            <a:r>
              <a:rPr lang="de-DE" dirty="0" err="1"/>
              <a:t>videlessi</a:t>
            </a:r>
            <a:r>
              <a:rPr lang="de-DE" dirty="0"/>
              <a:t> </a:t>
            </a:r>
            <a:r>
              <a:rPr lang="de-DE" dirty="0" err="1"/>
              <a:t>accus</a:t>
            </a:r>
            <a:r>
              <a:rPr lang="de-DE" dirty="0"/>
              <a:t> </a:t>
            </a:r>
            <a:r>
              <a:rPr lang="de-DE" dirty="0" err="1"/>
              <a:t>ut</a:t>
            </a:r>
            <a:r>
              <a:rPr lang="de-DE" dirty="0"/>
              <a:t> </a:t>
            </a:r>
            <a:r>
              <a:rPr lang="de-DE" dirty="0" err="1"/>
              <a:t>omnient</a:t>
            </a:r>
            <a:r>
              <a:rPr lang="de-DE" dirty="0"/>
              <a:t> </a:t>
            </a:r>
            <a:r>
              <a:rPr lang="de-DE" dirty="0" err="1"/>
              <a:t>que</a:t>
            </a:r>
            <a:r>
              <a:rPr lang="de-DE" dirty="0"/>
              <a:t> </a:t>
            </a:r>
            <a:r>
              <a:rPr lang="de-DE" dirty="0" err="1"/>
              <a:t>con</a:t>
            </a:r>
            <a:r>
              <a:rPr lang="de-DE" dirty="0"/>
              <a:t> </a:t>
            </a:r>
            <a:r>
              <a:rPr lang="de-DE" dirty="0" err="1"/>
              <a:t>rem</a:t>
            </a:r>
            <a:r>
              <a:rPr lang="de-DE" dirty="0"/>
              <a:t> </a:t>
            </a:r>
            <a:r>
              <a:rPr lang="de-DE" dirty="0" err="1"/>
              <a:t>laccum</a:t>
            </a:r>
            <a:r>
              <a:rPr lang="de-DE" dirty="0"/>
              <a:t> </a:t>
            </a:r>
            <a:r>
              <a:rPr lang="de-DE" dirty="0" err="1"/>
              <a:t>ernation</a:t>
            </a:r>
            <a:r>
              <a:rPr lang="de-DE" dirty="0"/>
              <a:t> </a:t>
            </a:r>
            <a:r>
              <a:rPr lang="de-DE" dirty="0" err="1"/>
              <a:t>cus</a:t>
            </a:r>
            <a:r>
              <a:rPr lang="de-DE" dirty="0"/>
              <a:t> </a:t>
            </a:r>
            <a:r>
              <a:rPr lang="de-DE" dirty="0" err="1"/>
              <a:t>explictur</a:t>
            </a:r>
            <a:r>
              <a:rPr lang="de-DE" dirty="0"/>
              <a:t>? </a:t>
            </a:r>
            <a:r>
              <a:rPr lang="de-DE" dirty="0" err="1"/>
              <a:t>Abori</a:t>
            </a:r>
            <a:r>
              <a:rPr lang="de-DE" dirty="0"/>
              <a:t> </a:t>
            </a:r>
            <a:r>
              <a:rPr lang="de-DE" dirty="0" err="1"/>
              <a:t>aut</a:t>
            </a:r>
            <a:r>
              <a:rPr lang="de-DE" dirty="0"/>
              <a:t> </a:t>
            </a:r>
            <a:r>
              <a:rPr lang="de-DE" dirty="0" err="1"/>
              <a:t>molut</a:t>
            </a:r>
            <a:r>
              <a:rPr lang="de-DE" dirty="0"/>
              <a:t> </a:t>
            </a:r>
            <a:r>
              <a:rPr lang="de-DE" dirty="0" err="1"/>
              <a:t>etur</a:t>
            </a:r>
            <a:r>
              <a:rPr lang="de-DE" dirty="0"/>
              <a:t>, </a:t>
            </a:r>
            <a:r>
              <a:rPr lang="de-DE" dirty="0" err="1"/>
              <a:t>quiamus</a:t>
            </a:r>
            <a:r>
              <a:rPr lang="de-DE" dirty="0"/>
              <a:t> </a:t>
            </a:r>
            <a:r>
              <a:rPr lang="de-DE" dirty="0" err="1"/>
              <a:t>re</a:t>
            </a:r>
            <a:r>
              <a:rPr lang="de-DE" dirty="0"/>
              <a:t> et </a:t>
            </a:r>
            <a:r>
              <a:rPr lang="de-DE" dirty="0" err="1"/>
              <a:t>et</a:t>
            </a:r>
            <a:r>
              <a:rPr lang="de-DE" dirty="0"/>
              <a:t> </a:t>
            </a:r>
            <a:r>
              <a:rPr lang="de-DE" dirty="0" err="1"/>
              <a:t>eaquis</a:t>
            </a:r>
            <a:r>
              <a:rPr lang="de-DE" dirty="0"/>
              <a:t> </a:t>
            </a:r>
            <a:r>
              <a:rPr lang="de-DE" dirty="0" err="1"/>
              <a:t>venis</a:t>
            </a:r>
            <a:r>
              <a:rPr lang="de-DE" dirty="0"/>
              <a:t> </a:t>
            </a:r>
            <a:r>
              <a:rPr lang="de-DE" dirty="0" err="1"/>
              <a:t>quibus</a:t>
            </a:r>
            <a:r>
              <a:rPr lang="de-DE" dirty="0"/>
              <a:t> in es et </a:t>
            </a:r>
            <a:r>
              <a:rPr lang="de-DE" dirty="0" err="1"/>
              <a:t>aligent</a:t>
            </a:r>
            <a:r>
              <a:rPr lang="de-DE" dirty="0"/>
              <a:t>.</a:t>
            </a:r>
          </a:p>
          <a:p>
            <a:r>
              <a:rPr lang="de-DE" dirty="0" err="1"/>
              <a:t>Niat</a:t>
            </a:r>
            <a:r>
              <a:rPr lang="de-DE" dirty="0"/>
              <a:t> </a:t>
            </a:r>
            <a:r>
              <a:rPr lang="de-DE" dirty="0" err="1"/>
              <a:t>harchillis</a:t>
            </a:r>
            <a:r>
              <a:rPr lang="de-DE" dirty="0"/>
              <a:t> </a:t>
            </a:r>
            <a:r>
              <a:rPr lang="de-DE" dirty="0" err="1"/>
              <a:t>cullate</a:t>
            </a:r>
            <a:r>
              <a:rPr lang="de-DE" dirty="0"/>
              <a:t> </a:t>
            </a:r>
            <a:r>
              <a:rPr lang="de-DE" dirty="0" err="1"/>
              <a:t>eum</a:t>
            </a:r>
            <a:r>
              <a:rPr lang="de-DE" dirty="0"/>
              <a:t> </a:t>
            </a:r>
            <a:r>
              <a:rPr lang="de-DE" dirty="0" err="1"/>
              <a:t>aut</a:t>
            </a:r>
            <a:r>
              <a:rPr lang="de-DE" dirty="0"/>
              <a:t> </a:t>
            </a:r>
            <a:r>
              <a:rPr lang="de-DE" dirty="0" err="1"/>
              <a:t>ut</a:t>
            </a:r>
            <a:r>
              <a:rPr lang="de-DE" dirty="0"/>
              <a:t> </a:t>
            </a:r>
            <a:r>
              <a:rPr lang="de-DE" dirty="0" err="1"/>
              <a:t>aboreperia</a:t>
            </a:r>
            <a:r>
              <a:rPr lang="de-DE" dirty="0"/>
              <a:t> </a:t>
            </a:r>
            <a:r>
              <a:rPr lang="de-DE" dirty="0" err="1"/>
              <a:t>aut</a:t>
            </a:r>
            <a:r>
              <a:rPr lang="de-DE" dirty="0"/>
              <a:t> </a:t>
            </a:r>
            <a:r>
              <a:rPr lang="de-DE" dirty="0" err="1"/>
              <a:t>doluptam</a:t>
            </a:r>
            <a:r>
              <a:rPr lang="de-DE" dirty="0"/>
              <a:t> </a:t>
            </a:r>
            <a:r>
              <a:rPr lang="de-DE" dirty="0" err="1"/>
              <a:t>faccabo</a:t>
            </a:r>
            <a:r>
              <a:rPr lang="de-DE" dirty="0"/>
              <a:t>. </a:t>
            </a:r>
            <a:r>
              <a:rPr lang="de-DE" dirty="0" err="1"/>
              <a:t>Otam</a:t>
            </a:r>
            <a:r>
              <a:rPr lang="de-DE" dirty="0"/>
              <a:t> </a:t>
            </a:r>
            <a:r>
              <a:rPr lang="de-DE" dirty="0" err="1"/>
              <a:t>iniminventur</a:t>
            </a:r>
            <a:r>
              <a:rPr lang="de-DE" dirty="0"/>
              <a:t> </a:t>
            </a:r>
            <a:r>
              <a:rPr lang="de-DE" dirty="0" err="1"/>
              <a:t>ra</a:t>
            </a:r>
            <a:r>
              <a:rPr lang="de-DE" dirty="0"/>
              <a:t> </a:t>
            </a:r>
            <a:r>
              <a:rPr lang="de-DE" dirty="0" err="1"/>
              <a:t>none</a:t>
            </a:r>
            <a:r>
              <a:rPr lang="de-DE" dirty="0"/>
              <a:t> </a:t>
            </a:r>
            <a:r>
              <a:rPr lang="de-DE" dirty="0" err="1"/>
              <a:t>net</a:t>
            </a:r>
            <a:r>
              <a:rPr lang="de-DE" dirty="0"/>
              <a:t> </a:t>
            </a:r>
            <a:r>
              <a:rPr lang="de-DE" dirty="0" err="1"/>
              <a:t>eum</a:t>
            </a:r>
            <a:r>
              <a:rPr lang="de-DE" dirty="0"/>
              <a:t> </a:t>
            </a:r>
            <a:r>
              <a:rPr lang="de-DE" dirty="0" err="1"/>
              <a:t>accum</a:t>
            </a:r>
            <a:r>
              <a:rPr lang="de-DE" dirty="0"/>
              <a:t>, </a:t>
            </a:r>
            <a:r>
              <a:rPr lang="de-DE" dirty="0" err="1"/>
              <a:t>nimet</a:t>
            </a:r>
            <a:r>
              <a:rPr lang="de-DE" dirty="0"/>
              <a:t> </a:t>
            </a:r>
            <a:r>
              <a:rPr lang="de-DE" dirty="0" err="1"/>
              <a:t>officimi</a:t>
            </a:r>
            <a:r>
              <a:rPr lang="de-DE" dirty="0"/>
              <a:t>, </a:t>
            </a:r>
            <a:r>
              <a:rPr lang="de-DE" dirty="0" err="1"/>
              <a:t>conseque</a:t>
            </a:r>
            <a:r>
              <a:rPr lang="de-DE" dirty="0"/>
              <a:t> </a:t>
            </a:r>
            <a:r>
              <a:rPr lang="de-DE" dirty="0" err="1"/>
              <a:t>dit</a:t>
            </a:r>
            <a:r>
              <a:rPr lang="de-DE" dirty="0"/>
              <a:t> </a:t>
            </a:r>
            <a:r>
              <a:rPr lang="de-DE" dirty="0" err="1"/>
              <a:t>eum</a:t>
            </a:r>
            <a:r>
              <a:rPr lang="de-DE" dirty="0"/>
              <a:t> </a:t>
            </a:r>
            <a:r>
              <a:rPr lang="de-DE" dirty="0" err="1"/>
              <a:t>fuga</a:t>
            </a:r>
            <a:r>
              <a:rPr lang="de-DE" dirty="0"/>
              <a:t>. Nam, </a:t>
            </a:r>
            <a:r>
              <a:rPr lang="de-DE" dirty="0" err="1"/>
              <a:t>quibus</a:t>
            </a:r>
            <a:r>
              <a:rPr lang="de-DE" dirty="0"/>
              <a:t> </a:t>
            </a:r>
            <a:r>
              <a:rPr lang="de-DE" dirty="0" err="1"/>
              <a:t>moloraectius</a:t>
            </a:r>
            <a:r>
              <a:rPr lang="de-DE" dirty="0"/>
              <a:t> </a:t>
            </a:r>
            <a:r>
              <a:rPr lang="de-DE" dirty="0" err="1"/>
              <a:t>illabor</a:t>
            </a:r>
            <a:r>
              <a:rPr lang="de-DE" dirty="0"/>
              <a:t> </a:t>
            </a:r>
            <a:r>
              <a:rPr lang="de-DE" dirty="0" err="1"/>
              <a:t>aut</a:t>
            </a:r>
            <a:r>
              <a:rPr lang="de-DE" dirty="0"/>
              <a:t> </a:t>
            </a:r>
            <a:r>
              <a:rPr lang="de-DE" dirty="0" err="1"/>
              <a:t>laborrum</a:t>
            </a:r>
            <a:r>
              <a:rPr lang="de-DE" dirty="0"/>
              <a:t> </a:t>
            </a:r>
            <a:r>
              <a:rPr lang="de-DE" dirty="0" err="1"/>
              <a:t>inveliquia</a:t>
            </a:r>
            <a:r>
              <a:rPr lang="de-DE" dirty="0"/>
              <a:t> </a:t>
            </a:r>
            <a:r>
              <a:rPr lang="de-DE" dirty="0" err="1"/>
              <a:t>sequias</a:t>
            </a:r>
            <a:r>
              <a:rPr lang="de-DE" dirty="0"/>
              <a:t> </a:t>
            </a:r>
            <a:r>
              <a:rPr lang="de-DE" dirty="0" err="1"/>
              <a:t>qui</a:t>
            </a:r>
            <a:r>
              <a:rPr lang="de-DE" dirty="0"/>
              <a:t> </a:t>
            </a:r>
            <a:r>
              <a:rPr lang="de-DE" dirty="0" err="1"/>
              <a:t>dolupta</a:t>
            </a:r>
            <a:r>
              <a:rPr lang="de-DE" dirty="0"/>
              <a:t> </a:t>
            </a:r>
            <a:r>
              <a:rPr lang="de-DE" dirty="0" err="1"/>
              <a:t>spedis</a:t>
            </a:r>
            <a:r>
              <a:rPr lang="de-DE" dirty="0"/>
              <a:t> </a:t>
            </a:r>
            <a:r>
              <a:rPr lang="de-DE" dirty="0" err="1"/>
              <a:t>moluptias</a:t>
            </a:r>
            <a:r>
              <a:rPr lang="de-DE" dirty="0"/>
              <a:t> </a:t>
            </a:r>
            <a:r>
              <a:rPr lang="de-DE" dirty="0" err="1"/>
              <a:t>adia</a:t>
            </a:r>
            <a:r>
              <a:rPr lang="de-DE" dirty="0"/>
              <a:t> </a:t>
            </a:r>
            <a:r>
              <a:rPr lang="de-DE" dirty="0" err="1"/>
              <a:t>aut</a:t>
            </a:r>
            <a:r>
              <a:rPr lang="de-DE" dirty="0"/>
              <a:t> </a:t>
            </a:r>
            <a:r>
              <a:rPr lang="de-DE" dirty="0" err="1"/>
              <a:t>re</a:t>
            </a:r>
            <a:r>
              <a:rPr lang="de-DE" dirty="0"/>
              <a:t> </a:t>
            </a:r>
            <a:r>
              <a:rPr lang="de-DE" dirty="0" err="1"/>
              <a:t>ped</a:t>
            </a:r>
            <a:r>
              <a:rPr lang="de-DE" dirty="0"/>
              <a:t> </a:t>
            </a:r>
            <a:r>
              <a:rPr lang="de-DE" dirty="0" err="1"/>
              <a:t>quis</a:t>
            </a:r>
            <a:r>
              <a:rPr lang="de-DE" dirty="0"/>
              <a:t> </a:t>
            </a:r>
            <a:r>
              <a:rPr lang="de-DE" dirty="0" err="1"/>
              <a:t>acest</a:t>
            </a:r>
            <a:r>
              <a:rPr lang="de-DE" dirty="0"/>
              <a:t> </a:t>
            </a:r>
            <a:r>
              <a:rPr lang="de-DE" dirty="0" err="1"/>
              <a:t>audae</a:t>
            </a:r>
            <a:r>
              <a:rPr lang="de-DE" dirty="0"/>
              <a:t> </a:t>
            </a:r>
            <a:r>
              <a:rPr lang="de-DE" dirty="0" err="1"/>
              <a:t>pernatum</a:t>
            </a:r>
            <a:r>
              <a:rPr lang="de-DE" dirty="0"/>
              <a:t> </a:t>
            </a:r>
            <a:r>
              <a:rPr lang="de-DE" dirty="0" err="1"/>
              <a:t>ius</a:t>
            </a:r>
            <a:r>
              <a:rPr lang="de-DE" dirty="0"/>
              <a:t> </a:t>
            </a:r>
            <a:r>
              <a:rPr lang="de-DE" dirty="0" err="1"/>
              <a:t>volut</a:t>
            </a:r>
            <a:r>
              <a:rPr lang="de-DE" dirty="0"/>
              <a:t> </a:t>
            </a:r>
            <a:r>
              <a:rPr lang="de-DE" dirty="0" err="1"/>
              <a:t>aut</a:t>
            </a:r>
            <a:r>
              <a:rPr lang="de-DE" dirty="0"/>
              <a:t> ad </a:t>
            </a:r>
            <a:r>
              <a:rPr lang="de-DE" dirty="0" err="1"/>
              <a:t>est</a:t>
            </a:r>
            <a:r>
              <a:rPr lang="de-DE" dirty="0"/>
              <a:t>, </a:t>
            </a:r>
            <a:r>
              <a:rPr lang="de-DE" dirty="0" err="1"/>
              <a:t>sit</a:t>
            </a:r>
            <a:r>
              <a:rPr lang="de-DE" dirty="0"/>
              <a:t> et </a:t>
            </a:r>
            <a:r>
              <a:rPr lang="de-DE" dirty="0" err="1"/>
              <a:t>volo</a:t>
            </a:r>
            <a:r>
              <a:rPr lang="de-DE" dirty="0"/>
              <a:t> </a:t>
            </a:r>
            <a:r>
              <a:rPr lang="de-DE" dirty="0" err="1"/>
              <a:t>verovid</a:t>
            </a:r>
            <a:r>
              <a:rPr lang="de-DE" dirty="0"/>
              <a:t> </a:t>
            </a:r>
            <a:r>
              <a:rPr lang="de-DE" dirty="0" err="1"/>
              <a:t>unturitatet</a:t>
            </a:r>
            <a:r>
              <a:rPr lang="de-DE" dirty="0"/>
              <a:t> </a:t>
            </a:r>
            <a:r>
              <a:rPr lang="de-DE" dirty="0" err="1"/>
              <a:t>adiorehendi</a:t>
            </a:r>
            <a:r>
              <a:rPr lang="de-DE" dirty="0"/>
              <a:t> </a:t>
            </a:r>
            <a:r>
              <a:rPr lang="de-DE" dirty="0" err="1"/>
              <a:t>blabor</a:t>
            </a:r>
            <a:r>
              <a:rPr lang="de-DE" dirty="0"/>
              <a:t> </a:t>
            </a:r>
            <a:r>
              <a:rPr lang="de-DE" dirty="0" err="1"/>
              <a:t>aciur</a:t>
            </a:r>
            <a:r>
              <a:rPr lang="de-DE" dirty="0"/>
              <a:t>? </a:t>
            </a:r>
          </a:p>
        </p:txBody>
      </p:sp>
      <p:sp>
        <p:nvSpPr>
          <p:cNvPr id="11" name="Bildplatzhalter 12"/>
          <p:cNvSpPr>
            <a:spLocks noGrp="1"/>
          </p:cNvSpPr>
          <p:nvPr>
            <p:ph type="pic" sz="quarter" idx="18"/>
          </p:nvPr>
        </p:nvSpPr>
        <p:spPr>
          <a:xfrm>
            <a:off x="10946448" y="12403683"/>
            <a:ext cx="9180000" cy="816123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0946448" y="20612595"/>
            <a:ext cx="9146960" cy="254669"/>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1260000" y="3672000"/>
            <a:ext cx="18864000" cy="828000"/>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60000" y="4968000"/>
            <a:ext cx="18864000" cy="509281"/>
          </a:xfrm>
          <a:prstGeom prst="rect">
            <a:avLst/>
          </a:prstGeom>
        </p:spPr>
        <p:txBody>
          <a:bodyPr lIns="0" tIns="0" rIns="0" bIns="0" anchor="ctr" anchorCtr="0"/>
          <a:lstStyle>
            <a:lvl1pPr>
              <a:buNone/>
              <a:defRPr sz="4900" baseline="0"/>
            </a:lvl1pPr>
          </a:lstStyle>
          <a:p>
            <a:pPr lvl="0"/>
            <a:r>
              <a:rPr lang="de-DE" dirty="0"/>
              <a:t>Überschrift 2</a:t>
            </a:r>
          </a:p>
        </p:txBody>
      </p:sp>
      <p:sp>
        <p:nvSpPr>
          <p:cNvPr id="16" name="Textplatzhalter 9"/>
          <p:cNvSpPr>
            <a:spLocks noGrp="1"/>
          </p:cNvSpPr>
          <p:nvPr>
            <p:ph type="body" sz="quarter" idx="20" hasCustomPrompt="1"/>
          </p:nvPr>
        </p:nvSpPr>
        <p:spPr>
          <a:xfrm>
            <a:off x="1260000" y="5760000"/>
            <a:ext cx="18864000" cy="509281"/>
          </a:xfrm>
          <a:prstGeom prst="rect">
            <a:avLst/>
          </a:prstGeom>
        </p:spPr>
        <p:txBody>
          <a:bodyPr lIns="0" tIns="0" rIns="0" bIns="0" anchor="ctr" anchorCtr="0"/>
          <a:lstStyle>
            <a:lvl1pPr>
              <a:buNone/>
              <a:defRPr sz="3900" baseline="0"/>
            </a:lvl1pPr>
          </a:lstStyle>
          <a:p>
            <a:pPr lvl="0"/>
            <a:r>
              <a:rPr lang="de-DE" dirty="0"/>
              <a:t>Überschrift 3</a:t>
            </a:r>
          </a:p>
        </p:txBody>
      </p:sp>
      <p:sp>
        <p:nvSpPr>
          <p:cNvPr id="26" name="Textplatzhalter 16"/>
          <p:cNvSpPr>
            <a:spLocks noGrp="1"/>
          </p:cNvSpPr>
          <p:nvPr>
            <p:ph type="body" sz="quarter" idx="22" hasCustomPrompt="1"/>
          </p:nvPr>
        </p:nvSpPr>
        <p:spPr>
          <a:xfrm>
            <a:off x="1260475" y="28368000"/>
            <a:ext cx="3369600" cy="576000"/>
          </a:xfrm>
          <a:prstGeom prst="rect">
            <a:avLst/>
          </a:prstGeom>
        </p:spPr>
        <p:txBody>
          <a:bodyPr lIns="0" tIns="0" rIns="0" bIns="46800" anchor="b" anchorCtr="0"/>
          <a:lstStyle>
            <a:lvl1pPr marL="0" indent="0">
              <a:spcBef>
                <a:spcPts val="0"/>
              </a:spcBef>
              <a:buFont typeface="Arial" pitchFamily="34" charset="0"/>
              <a:buNone/>
              <a:defRPr sz="1100"/>
            </a:lvl1pPr>
          </a:lstStyle>
          <a:p>
            <a:pPr lvl="0"/>
            <a:r>
              <a:rPr lang="de-DE" b="1" dirty="0"/>
              <a:t>Technische Universität München </a:t>
            </a:r>
          </a:p>
          <a:p>
            <a:pPr lvl="0"/>
            <a:r>
              <a:rPr lang="de-DE" dirty="0"/>
              <a:t>Fakultät für Mustertechnik </a:t>
            </a:r>
          </a:p>
          <a:p>
            <a:pPr lvl="0"/>
            <a:r>
              <a:rPr lang="de-DE" dirty="0"/>
              <a:t>Lehrstuhl für Musterverfahren</a:t>
            </a:r>
          </a:p>
        </p:txBody>
      </p:sp>
      <p:sp>
        <p:nvSpPr>
          <p:cNvPr id="27" name="Textplatzhalter 16"/>
          <p:cNvSpPr>
            <a:spLocks noGrp="1"/>
          </p:cNvSpPr>
          <p:nvPr>
            <p:ph type="body" sz="quarter" idx="23"/>
          </p:nvPr>
        </p:nvSpPr>
        <p:spPr>
          <a:xfrm>
            <a:off x="16742072"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
        <p:nvSpPr>
          <p:cNvPr id="28" name="Textplatzhalter 16"/>
          <p:cNvSpPr>
            <a:spLocks noGrp="1"/>
          </p:cNvSpPr>
          <p:nvPr>
            <p:ph type="body" sz="quarter" idx="24"/>
          </p:nvPr>
        </p:nvSpPr>
        <p:spPr>
          <a:xfrm>
            <a:off x="90086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
        <p:nvSpPr>
          <p:cNvPr id="29" name="Textplatzhalter 16"/>
          <p:cNvSpPr>
            <a:spLocks noGrp="1"/>
          </p:cNvSpPr>
          <p:nvPr>
            <p:ph type="body" sz="quarter" idx="25"/>
          </p:nvPr>
        </p:nvSpPr>
        <p:spPr>
          <a:xfrm>
            <a:off x="51336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
        <p:nvSpPr>
          <p:cNvPr id="30" name="Textplatzhalter 16"/>
          <p:cNvSpPr>
            <a:spLocks noGrp="1"/>
          </p:cNvSpPr>
          <p:nvPr>
            <p:ph type="body" sz="quarter" idx="26"/>
          </p:nvPr>
        </p:nvSpPr>
        <p:spPr>
          <a:xfrm>
            <a:off x="128808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18864000" cy="20592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A0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a:t>
            </a:r>
          </a:p>
          <a:p>
            <a:r>
              <a:rPr lang="de-DE" dirty="0"/>
              <a:t>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t>
            </a:r>
            <a:r>
              <a:rPr lang="de-DE" dirty="0" err="1"/>
              <a:t>Itatem</a:t>
            </a:r>
            <a:r>
              <a:rPr lang="de-DE" dirty="0"/>
              <a:t> quo </a:t>
            </a:r>
            <a:r>
              <a:rPr lang="de-DE" dirty="0" err="1"/>
              <a:t>conectis</a:t>
            </a:r>
            <a:r>
              <a:rPr lang="de-DE" dirty="0"/>
              <a:t> </a:t>
            </a:r>
            <a:r>
              <a:rPr lang="de-DE" dirty="0" err="1"/>
              <a:t>molore</a:t>
            </a:r>
            <a:r>
              <a:rPr lang="de-DE" dirty="0"/>
              <a:t> </a:t>
            </a:r>
            <a:r>
              <a:rPr lang="de-DE" dirty="0" err="1"/>
              <a:t>cuptatur</a:t>
            </a:r>
            <a:r>
              <a:rPr lang="de-DE" dirty="0"/>
              <a:t> </a:t>
            </a:r>
            <a:r>
              <a:rPr lang="de-DE" dirty="0" err="1"/>
              <a:t>magnat</a:t>
            </a:r>
            <a:r>
              <a:rPr lang="de-DE" dirty="0"/>
              <a:t>.</a:t>
            </a:r>
          </a:p>
          <a:p>
            <a:r>
              <a:rPr lang="de-DE" dirty="0" err="1"/>
              <a:t>Xerro</a:t>
            </a:r>
            <a:r>
              <a:rPr lang="de-DE" dirty="0"/>
              <a:t> et </a:t>
            </a:r>
            <a:r>
              <a:rPr lang="de-DE" dirty="0" err="1"/>
              <a:t>elesciam</a:t>
            </a:r>
            <a:r>
              <a:rPr lang="de-DE" dirty="0"/>
              <a:t>, </a:t>
            </a:r>
            <a:r>
              <a:rPr lang="de-DE" dirty="0" err="1"/>
              <a:t>etur</a:t>
            </a:r>
            <a:r>
              <a:rPr lang="de-DE" dirty="0"/>
              <a:t> am </a:t>
            </a:r>
            <a:r>
              <a:rPr lang="de-DE" dirty="0" err="1"/>
              <a:t>videlessi</a:t>
            </a:r>
            <a:r>
              <a:rPr lang="de-DE" dirty="0"/>
              <a:t> </a:t>
            </a:r>
            <a:r>
              <a:rPr lang="de-DE" dirty="0" err="1"/>
              <a:t>accus</a:t>
            </a:r>
            <a:r>
              <a:rPr lang="de-DE" dirty="0"/>
              <a:t> </a:t>
            </a:r>
            <a:r>
              <a:rPr lang="de-DE" dirty="0" err="1"/>
              <a:t>ut</a:t>
            </a:r>
            <a:r>
              <a:rPr lang="de-DE" dirty="0"/>
              <a:t> </a:t>
            </a:r>
            <a:r>
              <a:rPr lang="de-DE" dirty="0" err="1"/>
              <a:t>omnient</a:t>
            </a:r>
            <a:r>
              <a:rPr lang="de-DE" dirty="0"/>
              <a:t> </a:t>
            </a:r>
            <a:r>
              <a:rPr lang="de-DE" dirty="0" err="1"/>
              <a:t>que</a:t>
            </a:r>
            <a:r>
              <a:rPr lang="de-DE" dirty="0"/>
              <a:t> </a:t>
            </a:r>
            <a:r>
              <a:rPr lang="de-DE" dirty="0" err="1"/>
              <a:t>con</a:t>
            </a:r>
            <a:r>
              <a:rPr lang="de-DE" dirty="0"/>
              <a:t> </a:t>
            </a:r>
            <a:r>
              <a:rPr lang="de-DE" dirty="0" err="1"/>
              <a:t>rem</a:t>
            </a:r>
            <a:r>
              <a:rPr lang="de-DE" dirty="0"/>
              <a:t> </a:t>
            </a:r>
            <a:r>
              <a:rPr lang="de-DE" dirty="0" err="1"/>
              <a:t>laccum</a:t>
            </a:r>
            <a:r>
              <a:rPr lang="de-DE" dirty="0"/>
              <a:t> </a:t>
            </a:r>
            <a:r>
              <a:rPr lang="de-DE" dirty="0" err="1"/>
              <a:t>ernation</a:t>
            </a:r>
            <a:r>
              <a:rPr lang="de-DE" dirty="0"/>
              <a:t> </a:t>
            </a:r>
            <a:r>
              <a:rPr lang="de-DE" dirty="0" err="1"/>
              <a:t>cus</a:t>
            </a:r>
            <a:r>
              <a:rPr lang="de-DE" dirty="0"/>
              <a:t> </a:t>
            </a:r>
            <a:r>
              <a:rPr lang="de-DE" dirty="0" err="1"/>
              <a:t>explictur</a:t>
            </a:r>
            <a:r>
              <a:rPr lang="de-DE" dirty="0"/>
              <a:t>? </a:t>
            </a:r>
            <a:r>
              <a:rPr lang="de-DE" dirty="0" err="1"/>
              <a:t>Abori</a:t>
            </a:r>
            <a:r>
              <a:rPr lang="de-DE" dirty="0"/>
              <a:t> </a:t>
            </a:r>
            <a:r>
              <a:rPr lang="de-DE" dirty="0" err="1"/>
              <a:t>aut</a:t>
            </a:r>
            <a:r>
              <a:rPr lang="de-DE" dirty="0"/>
              <a:t> </a:t>
            </a:r>
            <a:r>
              <a:rPr lang="de-DE" dirty="0" err="1"/>
              <a:t>molut</a:t>
            </a:r>
            <a:r>
              <a:rPr lang="de-DE" dirty="0"/>
              <a:t> </a:t>
            </a:r>
            <a:r>
              <a:rPr lang="de-DE" dirty="0" err="1"/>
              <a:t>etur</a:t>
            </a:r>
            <a:r>
              <a:rPr lang="de-DE" dirty="0"/>
              <a:t>, </a:t>
            </a:r>
            <a:r>
              <a:rPr lang="de-DE" dirty="0" err="1"/>
              <a:t>quiamus</a:t>
            </a:r>
            <a:r>
              <a:rPr lang="de-DE" dirty="0"/>
              <a:t> </a:t>
            </a:r>
            <a:r>
              <a:rPr lang="de-DE" dirty="0" err="1"/>
              <a:t>re</a:t>
            </a:r>
            <a:r>
              <a:rPr lang="de-DE" dirty="0"/>
              <a:t> et </a:t>
            </a:r>
            <a:r>
              <a:rPr lang="de-DE" dirty="0" err="1"/>
              <a:t>et</a:t>
            </a:r>
            <a:r>
              <a:rPr lang="de-DE" dirty="0"/>
              <a:t> </a:t>
            </a:r>
            <a:r>
              <a:rPr lang="de-DE" dirty="0" err="1"/>
              <a:t>eaquis</a:t>
            </a:r>
            <a:r>
              <a:rPr lang="de-DE" dirty="0"/>
              <a:t> </a:t>
            </a:r>
            <a:r>
              <a:rPr lang="de-DE" dirty="0" err="1"/>
              <a:t>venis</a:t>
            </a:r>
            <a:r>
              <a:rPr lang="de-DE" dirty="0"/>
              <a:t> </a:t>
            </a:r>
            <a:r>
              <a:rPr lang="de-DE" dirty="0" err="1"/>
              <a:t>quibus</a:t>
            </a:r>
            <a:r>
              <a:rPr lang="de-DE" dirty="0"/>
              <a:t> in es et </a:t>
            </a:r>
            <a:r>
              <a:rPr lang="de-DE" dirty="0" err="1"/>
              <a:t>aligent</a:t>
            </a:r>
            <a:r>
              <a:rPr lang="de-DE" dirty="0"/>
              <a:t>.</a:t>
            </a:r>
          </a:p>
          <a:p>
            <a:r>
              <a:rPr lang="de-DE" dirty="0" err="1"/>
              <a:t>Niat</a:t>
            </a:r>
            <a:r>
              <a:rPr lang="de-DE" dirty="0"/>
              <a:t> </a:t>
            </a:r>
            <a:r>
              <a:rPr lang="de-DE" dirty="0" err="1"/>
              <a:t>harchillis</a:t>
            </a:r>
            <a:r>
              <a:rPr lang="de-DE" dirty="0"/>
              <a:t> </a:t>
            </a:r>
            <a:r>
              <a:rPr lang="de-DE" dirty="0" err="1"/>
              <a:t>cullate</a:t>
            </a:r>
            <a:r>
              <a:rPr lang="de-DE" dirty="0"/>
              <a:t> </a:t>
            </a:r>
            <a:r>
              <a:rPr lang="de-DE" dirty="0" err="1"/>
              <a:t>eum</a:t>
            </a:r>
            <a:r>
              <a:rPr lang="de-DE" dirty="0"/>
              <a:t> </a:t>
            </a:r>
            <a:r>
              <a:rPr lang="de-DE" dirty="0" err="1"/>
              <a:t>aut</a:t>
            </a:r>
            <a:r>
              <a:rPr lang="de-DE" dirty="0"/>
              <a:t> </a:t>
            </a:r>
            <a:r>
              <a:rPr lang="de-DE" dirty="0" err="1"/>
              <a:t>ut</a:t>
            </a:r>
            <a:r>
              <a:rPr lang="de-DE" dirty="0"/>
              <a:t> </a:t>
            </a:r>
            <a:r>
              <a:rPr lang="de-DE" dirty="0" err="1"/>
              <a:t>aboreperia</a:t>
            </a:r>
            <a:r>
              <a:rPr lang="de-DE" dirty="0"/>
              <a:t> </a:t>
            </a:r>
            <a:r>
              <a:rPr lang="de-DE" dirty="0" err="1"/>
              <a:t>aut</a:t>
            </a:r>
            <a:r>
              <a:rPr lang="de-DE" dirty="0"/>
              <a:t> </a:t>
            </a:r>
            <a:r>
              <a:rPr lang="de-DE" dirty="0" err="1"/>
              <a:t>doluptam</a:t>
            </a:r>
            <a:r>
              <a:rPr lang="de-DE" dirty="0"/>
              <a:t> </a:t>
            </a:r>
            <a:r>
              <a:rPr lang="de-DE" dirty="0" err="1"/>
              <a:t>faccabo</a:t>
            </a:r>
            <a:r>
              <a:rPr lang="de-DE" dirty="0"/>
              <a:t>. </a:t>
            </a:r>
            <a:r>
              <a:rPr lang="de-DE" dirty="0" err="1"/>
              <a:t>Otam</a:t>
            </a:r>
            <a:r>
              <a:rPr lang="de-DE" dirty="0"/>
              <a:t> </a:t>
            </a:r>
            <a:r>
              <a:rPr lang="de-DE" dirty="0" err="1"/>
              <a:t>iniminventur</a:t>
            </a:r>
            <a:r>
              <a:rPr lang="de-DE" dirty="0"/>
              <a:t> </a:t>
            </a:r>
            <a:r>
              <a:rPr lang="de-DE" dirty="0" err="1"/>
              <a:t>ra</a:t>
            </a:r>
            <a:r>
              <a:rPr lang="de-DE" dirty="0"/>
              <a:t> </a:t>
            </a:r>
            <a:r>
              <a:rPr lang="de-DE" dirty="0" err="1"/>
              <a:t>none</a:t>
            </a:r>
            <a:r>
              <a:rPr lang="de-DE" dirty="0"/>
              <a:t> </a:t>
            </a:r>
            <a:r>
              <a:rPr lang="de-DE" dirty="0" err="1"/>
              <a:t>net</a:t>
            </a:r>
            <a:r>
              <a:rPr lang="de-DE" dirty="0"/>
              <a:t> </a:t>
            </a:r>
            <a:r>
              <a:rPr lang="de-DE" dirty="0" err="1"/>
              <a:t>eum</a:t>
            </a:r>
            <a:r>
              <a:rPr lang="de-DE" dirty="0"/>
              <a:t> </a:t>
            </a:r>
            <a:r>
              <a:rPr lang="de-DE" dirty="0" err="1"/>
              <a:t>accum</a:t>
            </a:r>
            <a:r>
              <a:rPr lang="de-DE" dirty="0"/>
              <a:t>, </a:t>
            </a:r>
            <a:r>
              <a:rPr lang="de-DE" dirty="0" err="1"/>
              <a:t>nimet</a:t>
            </a:r>
            <a:r>
              <a:rPr lang="de-DE" dirty="0"/>
              <a:t> </a:t>
            </a:r>
            <a:r>
              <a:rPr lang="de-DE" dirty="0" err="1"/>
              <a:t>officimi</a:t>
            </a:r>
            <a:r>
              <a:rPr lang="de-DE" dirty="0"/>
              <a:t>, </a:t>
            </a:r>
            <a:r>
              <a:rPr lang="de-DE" dirty="0" err="1"/>
              <a:t>conseque</a:t>
            </a:r>
            <a:r>
              <a:rPr lang="de-DE" dirty="0"/>
              <a:t> </a:t>
            </a:r>
            <a:r>
              <a:rPr lang="de-DE" dirty="0" err="1"/>
              <a:t>dit</a:t>
            </a:r>
            <a:r>
              <a:rPr lang="de-DE" dirty="0"/>
              <a:t> </a:t>
            </a:r>
            <a:r>
              <a:rPr lang="de-DE" dirty="0" err="1"/>
              <a:t>eum</a:t>
            </a:r>
            <a:r>
              <a:rPr lang="de-DE" dirty="0"/>
              <a:t> </a:t>
            </a:r>
            <a:r>
              <a:rPr lang="de-DE" dirty="0" err="1"/>
              <a:t>fuga</a:t>
            </a:r>
            <a:r>
              <a:rPr lang="de-DE" dirty="0"/>
              <a:t>. Nam, </a:t>
            </a:r>
            <a:r>
              <a:rPr lang="de-DE" dirty="0" err="1"/>
              <a:t>quibus</a:t>
            </a:r>
            <a:r>
              <a:rPr lang="de-DE" dirty="0"/>
              <a:t> </a:t>
            </a:r>
            <a:r>
              <a:rPr lang="de-DE" dirty="0" err="1"/>
              <a:t>moloraectius</a:t>
            </a:r>
            <a:r>
              <a:rPr lang="de-DE" dirty="0"/>
              <a:t> </a:t>
            </a:r>
            <a:r>
              <a:rPr lang="de-DE" dirty="0" err="1"/>
              <a:t>illabor</a:t>
            </a:r>
            <a:r>
              <a:rPr lang="de-DE" dirty="0"/>
              <a:t> </a:t>
            </a:r>
            <a:r>
              <a:rPr lang="de-DE" dirty="0" err="1"/>
              <a:t>aut</a:t>
            </a:r>
            <a:r>
              <a:rPr lang="de-DE" dirty="0"/>
              <a:t> </a:t>
            </a:r>
            <a:r>
              <a:rPr lang="de-DE" dirty="0" err="1"/>
              <a:t>laborrum</a:t>
            </a:r>
            <a:r>
              <a:rPr lang="de-DE" dirty="0"/>
              <a:t> </a:t>
            </a:r>
            <a:r>
              <a:rPr lang="de-DE" dirty="0" err="1"/>
              <a:t>inveliquia</a:t>
            </a:r>
            <a:r>
              <a:rPr lang="de-DE" dirty="0"/>
              <a:t> </a:t>
            </a:r>
            <a:r>
              <a:rPr lang="de-DE" dirty="0" err="1"/>
              <a:t>sequias</a:t>
            </a:r>
            <a:r>
              <a:rPr lang="de-DE" dirty="0"/>
              <a:t> </a:t>
            </a:r>
            <a:r>
              <a:rPr lang="de-DE" dirty="0" err="1"/>
              <a:t>qui</a:t>
            </a:r>
            <a:r>
              <a:rPr lang="de-DE" dirty="0"/>
              <a:t> </a:t>
            </a:r>
            <a:r>
              <a:rPr lang="de-DE" dirty="0" err="1"/>
              <a:t>dolupta</a:t>
            </a:r>
            <a:r>
              <a:rPr lang="de-DE" dirty="0"/>
              <a:t> </a:t>
            </a:r>
            <a:r>
              <a:rPr lang="de-DE" dirty="0" err="1"/>
              <a:t>spedis</a:t>
            </a:r>
            <a:r>
              <a:rPr lang="de-DE" dirty="0"/>
              <a:t> </a:t>
            </a:r>
            <a:r>
              <a:rPr lang="de-DE" dirty="0" err="1"/>
              <a:t>moluptias</a:t>
            </a:r>
            <a:r>
              <a:rPr lang="de-DE" dirty="0"/>
              <a:t> </a:t>
            </a:r>
            <a:r>
              <a:rPr lang="de-DE" dirty="0" err="1"/>
              <a:t>adia</a:t>
            </a:r>
            <a:r>
              <a:rPr lang="de-DE" dirty="0"/>
              <a:t> </a:t>
            </a:r>
            <a:r>
              <a:rPr lang="de-DE" dirty="0" err="1"/>
              <a:t>aut</a:t>
            </a:r>
            <a:r>
              <a:rPr lang="de-DE" dirty="0"/>
              <a:t> </a:t>
            </a:r>
            <a:r>
              <a:rPr lang="de-DE" dirty="0" err="1"/>
              <a:t>re</a:t>
            </a:r>
            <a:r>
              <a:rPr lang="de-DE" dirty="0"/>
              <a:t> </a:t>
            </a:r>
            <a:r>
              <a:rPr lang="de-DE" dirty="0" err="1"/>
              <a:t>ped</a:t>
            </a:r>
            <a:r>
              <a:rPr lang="de-DE" dirty="0"/>
              <a:t> </a:t>
            </a:r>
            <a:r>
              <a:rPr lang="de-DE" dirty="0" err="1"/>
              <a:t>quis</a:t>
            </a:r>
            <a:r>
              <a:rPr lang="de-DE" dirty="0"/>
              <a:t> </a:t>
            </a:r>
            <a:r>
              <a:rPr lang="de-DE" dirty="0" err="1"/>
              <a:t>acest</a:t>
            </a:r>
            <a:r>
              <a:rPr lang="de-DE" dirty="0"/>
              <a:t> </a:t>
            </a:r>
            <a:r>
              <a:rPr lang="de-DE" dirty="0" err="1"/>
              <a:t>audae</a:t>
            </a:r>
            <a:r>
              <a:rPr lang="de-DE" dirty="0"/>
              <a:t> </a:t>
            </a:r>
            <a:r>
              <a:rPr lang="de-DE" dirty="0" err="1"/>
              <a:t>pernatum</a:t>
            </a:r>
            <a:r>
              <a:rPr lang="de-DE" dirty="0"/>
              <a:t> </a:t>
            </a:r>
            <a:r>
              <a:rPr lang="de-DE" dirty="0" err="1"/>
              <a:t>ius</a:t>
            </a:r>
            <a:r>
              <a:rPr lang="de-DE" dirty="0"/>
              <a:t> </a:t>
            </a:r>
            <a:r>
              <a:rPr lang="de-DE" dirty="0" err="1"/>
              <a:t>volut</a:t>
            </a:r>
            <a:r>
              <a:rPr lang="de-DE" dirty="0"/>
              <a:t> </a:t>
            </a:r>
            <a:r>
              <a:rPr lang="de-DE" dirty="0" err="1"/>
              <a:t>aut</a:t>
            </a:r>
            <a:r>
              <a:rPr lang="de-DE" dirty="0"/>
              <a:t> ad </a:t>
            </a:r>
            <a:r>
              <a:rPr lang="de-DE" dirty="0" err="1"/>
              <a:t>est</a:t>
            </a:r>
            <a:r>
              <a:rPr lang="de-DE" dirty="0"/>
              <a:t>, </a:t>
            </a:r>
            <a:r>
              <a:rPr lang="de-DE" dirty="0" err="1"/>
              <a:t>sit</a:t>
            </a:r>
            <a:r>
              <a:rPr lang="de-DE" dirty="0"/>
              <a:t> et </a:t>
            </a:r>
            <a:r>
              <a:rPr lang="de-DE" dirty="0" err="1"/>
              <a:t>volo</a:t>
            </a:r>
            <a:r>
              <a:rPr lang="de-DE" dirty="0"/>
              <a:t> </a:t>
            </a:r>
            <a:r>
              <a:rPr lang="de-DE" dirty="0" err="1"/>
              <a:t>verovid</a:t>
            </a:r>
            <a:r>
              <a:rPr lang="de-DE" dirty="0"/>
              <a:t> </a:t>
            </a:r>
            <a:r>
              <a:rPr lang="de-DE" dirty="0" err="1"/>
              <a:t>unturitatet</a:t>
            </a:r>
            <a:r>
              <a:rPr lang="de-DE" dirty="0"/>
              <a:t> </a:t>
            </a:r>
            <a:r>
              <a:rPr lang="de-DE" dirty="0" err="1"/>
              <a:t>adiorehendi</a:t>
            </a:r>
            <a:r>
              <a:rPr lang="de-DE" dirty="0"/>
              <a:t> </a:t>
            </a:r>
            <a:r>
              <a:rPr lang="de-DE" dirty="0" err="1"/>
              <a:t>blabor</a:t>
            </a:r>
            <a:r>
              <a:rPr lang="de-DE" dirty="0"/>
              <a:t> </a:t>
            </a:r>
            <a:r>
              <a:rPr lang="de-DE" dirty="0" err="1"/>
              <a:t>aciur</a:t>
            </a:r>
            <a:r>
              <a:rPr lang="de-DE" dirty="0"/>
              <a:t>? </a:t>
            </a:r>
          </a:p>
          <a:p>
            <a:pPr lvl="1"/>
            <a:r>
              <a:rPr lang="de-DE" dirty="0" err="1"/>
              <a:t>Consequo</a:t>
            </a:r>
            <a:r>
              <a:rPr lang="de-DE" dirty="0"/>
              <a:t> </a:t>
            </a:r>
            <a:r>
              <a:rPr lang="de-DE" dirty="0" err="1"/>
              <a:t>etur</a:t>
            </a:r>
            <a:r>
              <a:rPr lang="de-DE" dirty="0"/>
              <a:t>? </a:t>
            </a:r>
            <a:r>
              <a:rPr lang="de-DE" dirty="0" err="1"/>
              <a:t>Quiam</a:t>
            </a:r>
            <a:r>
              <a:rPr lang="de-DE" dirty="0"/>
              <a:t> et </a:t>
            </a:r>
            <a:r>
              <a:rPr lang="de-DE" dirty="0" err="1"/>
              <a:t>erioratur</a:t>
            </a:r>
            <a:r>
              <a:rPr lang="de-DE" dirty="0"/>
              <a: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br>
              <a:rPr lang="de-DE" dirty="0"/>
            </a:b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t>
            </a:r>
          </a:p>
        </p:txBody>
      </p:sp>
      <p:sp>
        <p:nvSpPr>
          <p:cNvPr id="11" name="Bildplatzhalter 12"/>
          <p:cNvSpPr>
            <a:spLocks noGrp="1"/>
          </p:cNvSpPr>
          <p:nvPr>
            <p:ph type="pic" sz="quarter" idx="18"/>
          </p:nvPr>
        </p:nvSpPr>
        <p:spPr>
          <a:xfrm>
            <a:off x="14149784" y="8476606"/>
            <a:ext cx="5954400" cy="816123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4149784" y="16685518"/>
            <a:ext cx="5954400" cy="254669"/>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60000" y="3672000"/>
            <a:ext cx="18864000" cy="828000"/>
          </a:xfrm>
          <a:prstGeom prst="rect">
            <a:avLst/>
          </a:prstGeom>
        </p:spPr>
        <p:txBody>
          <a:bodyPr lIns="0" tIns="0" rIns="0" bIns="0" anchor="ctr" anchorCtr="0"/>
          <a:lstStyle>
            <a:lvl1pPr>
              <a:defRPr sz="6700"/>
            </a:lvl1pPr>
          </a:lstStyle>
          <a:p>
            <a:r>
              <a:rPr lang="de-DE" dirty="0"/>
              <a:t>Überschrift 1</a:t>
            </a:r>
          </a:p>
        </p:txBody>
      </p:sp>
      <p:sp>
        <p:nvSpPr>
          <p:cNvPr id="17" name="Textplatzhalter 9"/>
          <p:cNvSpPr>
            <a:spLocks noGrp="1"/>
          </p:cNvSpPr>
          <p:nvPr>
            <p:ph type="body" sz="quarter" idx="15" hasCustomPrompt="1"/>
          </p:nvPr>
        </p:nvSpPr>
        <p:spPr>
          <a:xfrm>
            <a:off x="1260000" y="4968000"/>
            <a:ext cx="18864000" cy="509281"/>
          </a:xfrm>
          <a:prstGeom prst="rect">
            <a:avLst/>
          </a:prstGeom>
        </p:spPr>
        <p:txBody>
          <a:bodyPr lIns="0" tIns="0" rIns="0" bIns="0" anchor="ctr" anchorCtr="0"/>
          <a:lstStyle>
            <a:lvl1pPr>
              <a:buNone/>
              <a:defRPr sz="4900" baseline="0"/>
            </a:lvl1pPr>
          </a:lstStyle>
          <a:p>
            <a:pPr lvl="0"/>
            <a:r>
              <a:rPr lang="de-DE" dirty="0"/>
              <a:t>Überschrift 2</a:t>
            </a:r>
          </a:p>
        </p:txBody>
      </p:sp>
      <p:sp>
        <p:nvSpPr>
          <p:cNvPr id="18" name="Textplatzhalter 9"/>
          <p:cNvSpPr>
            <a:spLocks noGrp="1"/>
          </p:cNvSpPr>
          <p:nvPr>
            <p:ph type="body" sz="quarter" idx="20" hasCustomPrompt="1"/>
          </p:nvPr>
        </p:nvSpPr>
        <p:spPr>
          <a:xfrm>
            <a:off x="1260000" y="5760000"/>
            <a:ext cx="18864000" cy="509281"/>
          </a:xfrm>
          <a:prstGeom prst="rect">
            <a:avLst/>
          </a:prstGeom>
        </p:spPr>
        <p:txBody>
          <a:bodyPr lIns="0" tIns="0" rIns="0" bIns="0" anchor="ctr" anchorCtr="0"/>
          <a:lstStyle>
            <a:lvl1pPr>
              <a:buNone/>
              <a:defRPr sz="3900" baseline="0"/>
            </a:lvl1pPr>
          </a:lstStyle>
          <a:p>
            <a:pPr lvl="0"/>
            <a:r>
              <a:rPr lang="de-DE" dirty="0"/>
              <a:t>Überschrift 3</a:t>
            </a:r>
          </a:p>
        </p:txBody>
      </p:sp>
      <p:sp>
        <p:nvSpPr>
          <p:cNvPr id="26" name="Textplatzhalter 16"/>
          <p:cNvSpPr>
            <a:spLocks noGrp="1"/>
          </p:cNvSpPr>
          <p:nvPr>
            <p:ph type="body" sz="quarter" idx="22" hasCustomPrompt="1"/>
          </p:nvPr>
        </p:nvSpPr>
        <p:spPr>
          <a:xfrm>
            <a:off x="1260475" y="28368000"/>
            <a:ext cx="3369600" cy="576000"/>
          </a:xfrm>
          <a:prstGeom prst="rect">
            <a:avLst/>
          </a:prstGeom>
        </p:spPr>
        <p:txBody>
          <a:bodyPr lIns="0" tIns="0" rIns="0" bIns="46800" anchor="b" anchorCtr="0"/>
          <a:lstStyle>
            <a:lvl1pPr marL="0" indent="0">
              <a:spcBef>
                <a:spcPts val="0"/>
              </a:spcBef>
              <a:buFont typeface="Arial" pitchFamily="34" charset="0"/>
              <a:buNone/>
              <a:defRPr sz="1100"/>
            </a:lvl1pPr>
          </a:lstStyle>
          <a:p>
            <a:pPr lvl="0"/>
            <a:r>
              <a:rPr lang="de-DE" b="1" dirty="0"/>
              <a:t>Technische Universität München </a:t>
            </a:r>
          </a:p>
          <a:p>
            <a:pPr lvl="0"/>
            <a:r>
              <a:rPr lang="de-DE" dirty="0"/>
              <a:t>Fakultät für Mustertechnik </a:t>
            </a:r>
          </a:p>
          <a:p>
            <a:pPr lvl="0"/>
            <a:r>
              <a:rPr lang="de-DE" dirty="0"/>
              <a:t>Lehrstuhl für Musterverfahren</a:t>
            </a:r>
          </a:p>
        </p:txBody>
      </p:sp>
      <p:sp>
        <p:nvSpPr>
          <p:cNvPr id="27" name="Textplatzhalter 16"/>
          <p:cNvSpPr>
            <a:spLocks noGrp="1"/>
          </p:cNvSpPr>
          <p:nvPr>
            <p:ph type="body" sz="quarter" idx="23"/>
          </p:nvPr>
        </p:nvSpPr>
        <p:spPr>
          <a:xfrm>
            <a:off x="16742072"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
        <p:nvSpPr>
          <p:cNvPr id="28" name="Textplatzhalter 16"/>
          <p:cNvSpPr>
            <a:spLocks noGrp="1"/>
          </p:cNvSpPr>
          <p:nvPr>
            <p:ph type="body" sz="quarter" idx="24"/>
          </p:nvPr>
        </p:nvSpPr>
        <p:spPr>
          <a:xfrm>
            <a:off x="90086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
        <p:nvSpPr>
          <p:cNvPr id="29" name="Textplatzhalter 16"/>
          <p:cNvSpPr>
            <a:spLocks noGrp="1"/>
          </p:cNvSpPr>
          <p:nvPr>
            <p:ph type="body" sz="quarter" idx="25"/>
          </p:nvPr>
        </p:nvSpPr>
        <p:spPr>
          <a:xfrm>
            <a:off x="51336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
        <p:nvSpPr>
          <p:cNvPr id="30" name="Textplatzhalter 16"/>
          <p:cNvSpPr>
            <a:spLocks noGrp="1"/>
          </p:cNvSpPr>
          <p:nvPr>
            <p:ph type="body" sz="quarter" idx="26"/>
          </p:nvPr>
        </p:nvSpPr>
        <p:spPr>
          <a:xfrm>
            <a:off x="128808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BOXEN 3 Spalten">
    <p:spTree>
      <p:nvGrpSpPr>
        <p:cNvPr id="1" name=""/>
        <p:cNvGrpSpPr/>
        <p:nvPr/>
      </p:nvGrpSpPr>
      <p:grpSpPr>
        <a:xfrm>
          <a:off x="0" y="0"/>
          <a:ext cx="0" cy="0"/>
          <a:chOff x="0" y="0"/>
          <a:chExt cx="0" cy="0"/>
        </a:xfrm>
      </p:grpSpPr>
      <p:sp>
        <p:nvSpPr>
          <p:cNvPr id="14" name="Titel 10"/>
          <p:cNvSpPr>
            <a:spLocks noGrp="1"/>
          </p:cNvSpPr>
          <p:nvPr>
            <p:ph type="title" hasCustomPrompt="1"/>
          </p:nvPr>
        </p:nvSpPr>
        <p:spPr>
          <a:xfrm>
            <a:off x="1260000" y="3672000"/>
            <a:ext cx="18864000" cy="828000"/>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60000" y="4968000"/>
            <a:ext cx="18864000" cy="509281"/>
          </a:xfrm>
          <a:prstGeom prst="rect">
            <a:avLst/>
          </a:prstGeom>
        </p:spPr>
        <p:txBody>
          <a:bodyPr lIns="0" tIns="0" rIns="0" bIns="0" anchor="ctr" anchorCtr="0"/>
          <a:lstStyle>
            <a:lvl1pPr>
              <a:buNone/>
              <a:defRPr sz="4900" baseline="0"/>
            </a:lvl1pPr>
          </a:lstStyle>
          <a:p>
            <a:pPr lvl="0"/>
            <a:r>
              <a:rPr lang="de-DE" dirty="0"/>
              <a:t>Überschrift 2</a:t>
            </a:r>
          </a:p>
        </p:txBody>
      </p:sp>
      <p:sp>
        <p:nvSpPr>
          <p:cNvPr id="16" name="Textplatzhalter 9"/>
          <p:cNvSpPr>
            <a:spLocks noGrp="1"/>
          </p:cNvSpPr>
          <p:nvPr>
            <p:ph type="body" sz="quarter" idx="20" hasCustomPrompt="1"/>
          </p:nvPr>
        </p:nvSpPr>
        <p:spPr>
          <a:xfrm>
            <a:off x="1260000" y="5760000"/>
            <a:ext cx="18864000" cy="509281"/>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extplatzhalter 16"/>
          <p:cNvSpPr>
            <a:spLocks noGrp="1"/>
          </p:cNvSpPr>
          <p:nvPr>
            <p:ph type="body" sz="quarter" idx="22" hasCustomPrompt="1"/>
          </p:nvPr>
        </p:nvSpPr>
        <p:spPr>
          <a:xfrm>
            <a:off x="1260475" y="28368000"/>
            <a:ext cx="3369600" cy="576000"/>
          </a:xfrm>
          <a:prstGeom prst="rect">
            <a:avLst/>
          </a:prstGeom>
        </p:spPr>
        <p:txBody>
          <a:bodyPr lIns="0" tIns="0" rIns="0" bIns="46800" anchor="b" anchorCtr="0"/>
          <a:lstStyle>
            <a:lvl1pPr marL="0" indent="0">
              <a:spcBef>
                <a:spcPts val="0"/>
              </a:spcBef>
              <a:buFont typeface="Arial" pitchFamily="34" charset="0"/>
              <a:buNone/>
              <a:defRPr sz="1100"/>
            </a:lvl1pPr>
          </a:lstStyle>
          <a:p>
            <a:pPr lvl="0"/>
            <a:r>
              <a:rPr lang="de-DE" b="1" dirty="0"/>
              <a:t>Technische Universität München </a:t>
            </a:r>
          </a:p>
          <a:p>
            <a:pPr lvl="0"/>
            <a:r>
              <a:rPr lang="de-DE" dirty="0"/>
              <a:t>Fakultät für Mustertechnik </a:t>
            </a:r>
          </a:p>
          <a:p>
            <a:pPr lvl="0"/>
            <a:r>
              <a:rPr lang="de-DE" dirty="0"/>
              <a:t>Lehrstuhl für Musterverfahren</a:t>
            </a:r>
          </a:p>
        </p:txBody>
      </p:sp>
      <p:sp>
        <p:nvSpPr>
          <p:cNvPr id="18" name="Textplatzhalter 16"/>
          <p:cNvSpPr>
            <a:spLocks noGrp="1"/>
          </p:cNvSpPr>
          <p:nvPr>
            <p:ph type="body" sz="quarter" idx="23"/>
          </p:nvPr>
        </p:nvSpPr>
        <p:spPr>
          <a:xfrm>
            <a:off x="16742072"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
        <p:nvSpPr>
          <p:cNvPr id="19" name="Textplatzhalter 16"/>
          <p:cNvSpPr>
            <a:spLocks noGrp="1"/>
          </p:cNvSpPr>
          <p:nvPr>
            <p:ph type="body" sz="quarter" idx="24"/>
          </p:nvPr>
        </p:nvSpPr>
        <p:spPr>
          <a:xfrm>
            <a:off x="90086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
        <p:nvSpPr>
          <p:cNvPr id="20" name="Textplatzhalter 16"/>
          <p:cNvSpPr>
            <a:spLocks noGrp="1"/>
          </p:cNvSpPr>
          <p:nvPr>
            <p:ph type="body" sz="quarter" idx="25"/>
          </p:nvPr>
        </p:nvSpPr>
        <p:spPr>
          <a:xfrm>
            <a:off x="51336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
        <p:nvSpPr>
          <p:cNvPr id="21" name="Textplatzhalter 16"/>
          <p:cNvSpPr>
            <a:spLocks noGrp="1"/>
          </p:cNvSpPr>
          <p:nvPr>
            <p:ph type="body" sz="quarter" idx="26"/>
          </p:nvPr>
        </p:nvSpPr>
        <p:spPr>
          <a:xfrm>
            <a:off x="128808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
        <p:nvSpPr>
          <p:cNvPr id="13" name="Bildplatzhalter 12"/>
          <p:cNvSpPr>
            <a:spLocks noGrp="1"/>
          </p:cNvSpPr>
          <p:nvPr>
            <p:ph type="pic" sz="quarter" idx="18"/>
          </p:nvPr>
        </p:nvSpPr>
        <p:spPr>
          <a:xfrm>
            <a:off x="14149784" y="8476606"/>
            <a:ext cx="5954400" cy="8161233"/>
          </a:xfrm>
          <a:prstGeom prst="rect">
            <a:avLst/>
          </a:prstGeom>
        </p:spPr>
        <p:txBody>
          <a:bodyPr lIns="64639" tIns="32319" rIns="64639" bIns="33083" anchor="t" anchorCtr="0"/>
          <a:lstStyle/>
          <a:p>
            <a:r>
              <a:rPr lang="de-DE"/>
              <a:t>Bild durch Klicken auf Symbol hinzufügen</a:t>
            </a:r>
            <a:endParaRPr lang="de-DE" dirty="0"/>
          </a:p>
        </p:txBody>
      </p:sp>
      <p:sp>
        <p:nvSpPr>
          <p:cNvPr id="22" name="Textplatzhalter 18"/>
          <p:cNvSpPr>
            <a:spLocks noGrp="1"/>
          </p:cNvSpPr>
          <p:nvPr>
            <p:ph type="body" sz="quarter" idx="19" hasCustomPrompt="1"/>
          </p:nvPr>
        </p:nvSpPr>
        <p:spPr>
          <a:xfrm>
            <a:off x="14149784" y="16685518"/>
            <a:ext cx="5954400" cy="254669"/>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3" name="Untertitel 2"/>
          <p:cNvSpPr txBox="1">
            <a:spLocks/>
          </p:cNvSpPr>
          <p:nvPr userDrawn="1"/>
        </p:nvSpPr>
        <p:spPr>
          <a:xfrm>
            <a:off x="14150832" y="7003083"/>
            <a:ext cx="5903608" cy="1152128"/>
          </a:xfrm>
          <a:prstGeom prst="rect">
            <a:avLst/>
          </a:prstGeom>
        </p:spPr>
        <p:txBody>
          <a:bodyPr lIns="0" tIns="0" rIns="0" bIns="0" numCol="1"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endParaRPr kumimoji="0" lang="de-DE" sz="22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3" name="Textplatzhalter 2"/>
          <p:cNvSpPr>
            <a:spLocks noGrp="1"/>
          </p:cNvSpPr>
          <p:nvPr>
            <p:ph type="body" sz="quarter" idx="31" hasCustomPrompt="1"/>
          </p:nvPr>
        </p:nvSpPr>
        <p:spPr>
          <a:xfrm>
            <a:off x="1260000" y="6948000"/>
            <a:ext cx="5976000" cy="20595600"/>
          </a:xfrm>
          <a:prstGeom prst="rect">
            <a:avLst/>
          </a:prstGeom>
        </p:spPr>
        <p:txBody>
          <a:bodyPr lIns="0" tIns="0" rIns="0" bIns="0"/>
          <a:lstStyle>
            <a:lvl1pPr marL="0" marR="0" indent="0" algn="l" defTabSz="2952319" rtl="0" eaLnBrk="1" fontAlgn="auto" latinLnBrk="0" hangingPunct="1">
              <a:lnSpc>
                <a:spcPts val="2800"/>
              </a:lnSpc>
              <a:spcBef>
                <a:spcPts val="0"/>
              </a:spcBef>
              <a:spcAft>
                <a:spcPts val="2800"/>
              </a:spcAft>
              <a:buClrTx/>
              <a:buSzTx/>
              <a:buFont typeface="Arial" pitchFamily="34" charset="0"/>
              <a:buNone/>
              <a:tabLst/>
              <a:defRPr sz="2200"/>
            </a:lvl1pPr>
            <a:lvl2pPr marL="0" marR="0" indent="0" algn="l" defTabSz="2952319" rtl="0" eaLnBrk="1" fontAlgn="auto" latinLnBrk="0" hangingPunct="1">
              <a:lnSpc>
                <a:spcPts val="2800"/>
              </a:lnSpc>
              <a:spcBef>
                <a:spcPts val="0"/>
              </a:spcBef>
              <a:spcAft>
                <a:spcPts val="0"/>
              </a:spcAft>
              <a:buClrTx/>
              <a:buSzTx/>
              <a:buFont typeface="Arial" pitchFamily="34" charset="0"/>
              <a:buNone/>
              <a:tabLst/>
              <a:defRPr sz="2200"/>
            </a:lvl2pPr>
            <a:lvl3pPr marL="180000" marR="0" indent="-180000" algn="l" defTabSz="2952319" rtl="0" eaLnBrk="1" fontAlgn="auto" latinLnBrk="0" hangingPunct="1">
              <a:lnSpc>
                <a:spcPts val="2800"/>
              </a:lnSpc>
              <a:spcBef>
                <a:spcPts val="0"/>
              </a:spcBef>
              <a:spcAft>
                <a:spcPts val="2800"/>
              </a:spcAft>
              <a:buClrTx/>
              <a:buSzTx/>
              <a:buFont typeface="Arial" pitchFamily="34" charset="0"/>
              <a:buChar char="•"/>
              <a:tabLst/>
              <a:defRPr sz="2200"/>
            </a:lvl3pPr>
          </a:lstStyle>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Text  3 Spalten</a:t>
            </a:r>
          </a:p>
          <a:p>
            <a:pPr marL="0" marR="0" lvl="1" indent="0" algn="l" defTabSz="2952319" rtl="0" eaLnBrk="1" fontAlgn="auto" latinLnBrk="0" hangingPunct="1">
              <a:lnSpc>
                <a:spcPts val="2800"/>
              </a:lnSpc>
              <a:spcBef>
                <a:spcPts val="0"/>
              </a:spcBef>
              <a:spcAft>
                <a:spcPts val="0"/>
              </a:spcAft>
              <a:buClrTx/>
              <a:buSzTx/>
              <a:buFont typeface="Arial" pitchFamily="34" charset="0"/>
              <a:buNone/>
              <a:tabLst/>
              <a:defRPr/>
            </a:pPr>
            <a:r>
              <a:rPr kumimoji="0" lang="de-DE" sz="2200" b="1" i="0" u="none" strike="noStrike" kern="1200" cap="none" spc="0" normalizeH="0" baseline="0" noProof="0">
                <a:ln>
                  <a:noFill/>
                </a:ln>
                <a:solidFill>
                  <a:schemeClr val="tx1"/>
                </a:solidFill>
                <a:effectLst/>
                <a:uLnTx/>
                <a:uFillTx/>
                <a:latin typeface="Arial" pitchFamily="34" charset="0"/>
                <a:ea typeface="+mn-ea"/>
                <a:cs typeface="Arial" pitchFamily="34" charset="0"/>
              </a:rPr>
              <a:t>Fließtext 22 pt</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Dies ist die Vorlage für das Plakat DIN A0 hochkant der Technischen Universität München (TUM). Die Vorlage ist nach dem aktuellen Corporate Design der TUM gestaltet und verbindlich. Die Vorlage ist für Office-Versionen ab 2007 kompatibel.</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Bitte geben Sie Ihren individuellen Text an den vorgesehenen Stellen ein und nutzen Sie die installierten Formatvorlagen für den jeweiligen Textabschnitt. </a:t>
            </a:r>
          </a:p>
          <a:p>
            <a:pPr marL="0" marR="0" lvl="1" indent="0" algn="l" defTabSz="2952319" rtl="0" eaLnBrk="1" fontAlgn="auto" latinLnBrk="0" hangingPunct="1">
              <a:lnSpc>
                <a:spcPts val="2800"/>
              </a:lnSpc>
              <a:spcBef>
                <a:spcPts val="0"/>
              </a:spcBef>
              <a:spcAft>
                <a:spcPts val="0"/>
              </a:spcAft>
              <a:buClrTx/>
              <a:buSzTx/>
              <a:buFont typeface="Arial" pitchFamily="34" charset="0"/>
              <a:buNone/>
              <a:tabLst/>
              <a:defRPr/>
            </a:pPr>
            <a:r>
              <a:rPr kumimoji="0" lang="de-DE" sz="2200" b="1" i="0" u="none" strike="noStrike" kern="1200" cap="none" spc="0" normalizeH="0" baseline="0" noProof="0">
                <a:ln>
                  <a:noFill/>
                </a:ln>
                <a:solidFill>
                  <a:schemeClr val="tx1"/>
                </a:solidFill>
                <a:effectLst/>
                <a:uLnTx/>
                <a:uFillTx/>
                <a:latin typeface="Arial" pitchFamily="34" charset="0"/>
                <a:ea typeface="+mn-ea"/>
                <a:cs typeface="Arial" pitchFamily="34" charset="0"/>
              </a:rPr>
              <a:t>Kopfzeile und Absender</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Der Absender des Aushangs kann im Kopf oder im Fuß der Seite aufgeführt werden.</a:t>
            </a:r>
          </a:p>
          <a:p>
            <a:pPr marL="180000" marR="0" lvl="2" indent="-180000" algn="l" defTabSz="2952319" rtl="0" eaLnBrk="1" fontAlgn="auto" latinLnBrk="0" hangingPunct="1">
              <a:lnSpc>
                <a:spcPts val="2800"/>
              </a:lnSpc>
              <a:spcBef>
                <a:spcPts val="0"/>
              </a:spcBef>
              <a:spcAft>
                <a:spcPts val="2800"/>
              </a:spcAft>
              <a:buClrTx/>
              <a:buSzTx/>
              <a:buFont typeface="Arial" pitchFamily="34" charset="0"/>
              <a:buChar char="•"/>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Nur das Logo der TUM im Kopf, der Absender steht in der Überschrift oder in der Infobox am unteren Seitenrand.</a:t>
            </a:r>
          </a:p>
          <a:p>
            <a:pPr marL="180000" marR="0" lvl="2" indent="-180000" algn="l" defTabSz="2952319" rtl="0" eaLnBrk="1" fontAlgn="auto" latinLnBrk="0" hangingPunct="1">
              <a:lnSpc>
                <a:spcPts val="2800"/>
              </a:lnSpc>
              <a:spcBef>
                <a:spcPts val="0"/>
              </a:spcBef>
              <a:spcAft>
                <a:spcPts val="2800"/>
              </a:spcAft>
              <a:buClrTx/>
              <a:buSzTx/>
              <a:buFont typeface="Arial" pitchFamily="34" charset="0"/>
              <a:buChar char="•"/>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Alles im Kopf: Logo der TUM mit blauem Textzusatz auf der linken Seite, dieser baut sich von unten nach oben auf, er enthält mindestens eine Zeile (Technische Universität München), maximal drei Zeilen (Fakultät und Lehrstuhl)</a:t>
            </a:r>
          </a:p>
          <a:p>
            <a:pPr marL="180000" marR="0" lvl="2" indent="-180000" algn="l" defTabSz="2952319" rtl="0" eaLnBrk="1" fontAlgn="auto" latinLnBrk="0" hangingPunct="1">
              <a:lnSpc>
                <a:spcPts val="2800"/>
              </a:lnSpc>
              <a:spcBef>
                <a:spcPts val="0"/>
              </a:spcBef>
              <a:spcAft>
                <a:spcPts val="2800"/>
              </a:spcAft>
              <a:buClrTx/>
              <a:buSzTx/>
              <a:buFont typeface="Arial" pitchFamily="34" charset="0"/>
              <a:buChar char="•"/>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Alles im Kopf: Logo der TUM mit Fakultätslogo und blauem Textzusatz auf der linken Seite, dieser baut sich von unten nach oben auf, er enthält mindestens eine Zeile (Technische Universität München), maximal drei Zeilen (Fakultät und Lehrstuhl)</a:t>
            </a:r>
          </a:p>
          <a:p>
            <a:pPr marL="0" marR="0" lvl="1" indent="0" algn="l" defTabSz="2952319" rtl="0" eaLnBrk="1" fontAlgn="auto" latinLnBrk="0" hangingPunct="1">
              <a:lnSpc>
                <a:spcPts val="2800"/>
              </a:lnSpc>
              <a:spcBef>
                <a:spcPts val="0"/>
              </a:spcBef>
              <a:spcAft>
                <a:spcPts val="0"/>
              </a:spcAft>
              <a:buClrTx/>
              <a:buSzTx/>
              <a:buFont typeface="Arial" pitchFamily="34" charset="0"/>
              <a:buNone/>
              <a:tabLst/>
              <a:defRPr/>
            </a:pPr>
            <a:r>
              <a:rPr kumimoji="0" lang="de-DE" sz="2200" b="1" i="0" u="none" strike="noStrike" kern="1200" cap="none" spc="0" normalizeH="0" baseline="0" noProof="0">
                <a:ln>
                  <a:noFill/>
                </a:ln>
                <a:solidFill>
                  <a:schemeClr val="tx1"/>
                </a:solidFill>
                <a:effectLst/>
                <a:uLnTx/>
                <a:uFillTx/>
                <a:latin typeface="Arial" pitchFamily="34" charset="0"/>
                <a:ea typeface="+mn-ea"/>
                <a:cs typeface="Arial" pitchFamily="34" charset="0"/>
              </a:rPr>
              <a:t>Textsatz</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Ein Plakat sollte möglichst klar strukturiert sein und nur die nötigsten Informationen enthalten. Grundsätzlich ist einspaltiger und zweispaltiger Text zulässig.</a:t>
            </a:r>
          </a:p>
          <a:p>
            <a:pPr marL="0" marR="0" lvl="1" indent="0" algn="l" defTabSz="2952319" rtl="0" eaLnBrk="1" fontAlgn="auto" latinLnBrk="0" hangingPunct="1">
              <a:lnSpc>
                <a:spcPts val="2800"/>
              </a:lnSpc>
              <a:spcBef>
                <a:spcPts val="0"/>
              </a:spcBef>
              <a:spcAft>
                <a:spcPts val="0"/>
              </a:spcAft>
              <a:buClrTx/>
              <a:buSzTx/>
              <a:buFont typeface="Arial" pitchFamily="34" charset="0"/>
              <a:buNone/>
              <a:tabLst/>
              <a:defRPr/>
            </a:pPr>
            <a:r>
              <a:rPr kumimoji="0" lang="de-DE" sz="2200" b="1" i="0" u="none" strike="noStrike" kern="1200" cap="none" spc="0" normalizeH="0" baseline="0" noProof="0">
                <a:ln>
                  <a:noFill/>
                </a:ln>
                <a:solidFill>
                  <a:schemeClr val="tx1"/>
                </a:solidFill>
                <a:effectLst/>
                <a:uLnTx/>
                <a:uFillTx/>
                <a:latin typeface="Arial" pitchFamily="34" charset="0"/>
                <a:ea typeface="+mn-ea"/>
                <a:cs typeface="Arial" pitchFamily="34" charset="0"/>
              </a:rPr>
              <a:t>Bilder</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Falls Sie Bilder in den Text integrieren möchten, gibt es unterschiedliche Möglichkeiten. Die Positionierung der Bilder ist hierbei variabel, jedoch sollte das Layout der Vorlage eingehalten werden:</a:t>
            </a:r>
          </a:p>
          <a:p>
            <a:pPr marL="180000" marR="0" lvl="2" indent="-180000" algn="l" defTabSz="2952319" rtl="0" eaLnBrk="1" fontAlgn="auto" latinLnBrk="0" hangingPunct="1">
              <a:lnSpc>
                <a:spcPts val="2800"/>
              </a:lnSpc>
              <a:spcBef>
                <a:spcPts val="0"/>
              </a:spcBef>
              <a:spcAft>
                <a:spcPts val="2800"/>
              </a:spcAft>
              <a:buClrTx/>
              <a:buSzTx/>
              <a:buFont typeface="Arial" pitchFamily="34" charset="0"/>
              <a:buChar char="•"/>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Bild auf Spaltenbreite angepasst</a:t>
            </a:r>
          </a:p>
          <a:p>
            <a:pPr marL="180000" marR="0" lvl="2" indent="-180000" algn="l" defTabSz="2952319" rtl="0" eaLnBrk="1" fontAlgn="auto" latinLnBrk="0" hangingPunct="1">
              <a:lnSpc>
                <a:spcPts val="2800"/>
              </a:lnSpc>
              <a:spcBef>
                <a:spcPts val="0"/>
              </a:spcBef>
              <a:spcAft>
                <a:spcPts val="2800"/>
              </a:spcAft>
              <a:buClrTx/>
              <a:buSzTx/>
              <a:buFont typeface="Arial" pitchFamily="34" charset="0"/>
              <a:buChar char="•"/>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Bild geht über alle Spalten</a:t>
            </a:r>
          </a:p>
          <a:p>
            <a:pPr marL="180000" marR="0" lvl="2" indent="-180000" algn="l" defTabSz="2952319" rtl="0" eaLnBrk="1" fontAlgn="auto" latinLnBrk="0" hangingPunct="1">
              <a:lnSpc>
                <a:spcPts val="2800"/>
              </a:lnSpc>
              <a:spcBef>
                <a:spcPts val="0"/>
              </a:spcBef>
              <a:spcAft>
                <a:spcPts val="2800"/>
              </a:spcAft>
              <a:buClrTx/>
              <a:buSzTx/>
              <a:buFont typeface="Arial" pitchFamily="34" charset="0"/>
              <a:buChar char="•"/>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Bild ist Seitenfüllen mit Rand (entsprechend Layoutrand)</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Bilder sollten immer eine Bildunterschrift tragen, die ggf. Informationen zum Bild und zur</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endPar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a:p>
            <a:pPr lvl="0"/>
            <a:endParaRPr lang="de-DE"/>
          </a:p>
          <a:p>
            <a:pPr lvl="0"/>
            <a:r>
              <a:rPr lang="de-DE"/>
              <a:t>57,21</a:t>
            </a:r>
          </a:p>
        </p:txBody>
      </p:sp>
      <p:sp>
        <p:nvSpPr>
          <p:cNvPr id="28" name="Textplatzhalter 2"/>
          <p:cNvSpPr>
            <a:spLocks noGrp="1"/>
          </p:cNvSpPr>
          <p:nvPr>
            <p:ph type="body" sz="quarter" idx="32" hasCustomPrompt="1"/>
          </p:nvPr>
        </p:nvSpPr>
        <p:spPr>
          <a:xfrm>
            <a:off x="7704000" y="6948000"/>
            <a:ext cx="5976000" cy="20595600"/>
          </a:xfrm>
          <a:prstGeom prst="rect">
            <a:avLst/>
          </a:prstGeom>
        </p:spPr>
        <p:txBody>
          <a:bodyPr lIns="0" tIns="0" rIns="0" bIns="0"/>
          <a:lstStyle>
            <a:lvl1pPr marL="0" marR="0" indent="0" algn="l" defTabSz="2952319" rtl="0" eaLnBrk="1" fontAlgn="auto" latinLnBrk="0" hangingPunct="1">
              <a:lnSpc>
                <a:spcPts val="2800"/>
              </a:lnSpc>
              <a:spcBef>
                <a:spcPts val="0"/>
              </a:spcBef>
              <a:spcAft>
                <a:spcPts val="2800"/>
              </a:spcAft>
              <a:buClrTx/>
              <a:buSzTx/>
              <a:buFont typeface="Arial" pitchFamily="34" charset="0"/>
              <a:buNone/>
              <a:tabLst/>
              <a:defRPr sz="2200" baseline="0"/>
            </a:lvl1pPr>
            <a:lvl2pPr marL="0" marR="0" indent="0" algn="l" defTabSz="2952319" rtl="0" eaLnBrk="1" fontAlgn="auto" latinLnBrk="0" hangingPunct="1">
              <a:lnSpc>
                <a:spcPts val="2800"/>
              </a:lnSpc>
              <a:spcBef>
                <a:spcPts val="0"/>
              </a:spcBef>
              <a:spcAft>
                <a:spcPts val="0"/>
              </a:spcAft>
              <a:buClrTx/>
              <a:buSzTx/>
              <a:buFont typeface="Arial" pitchFamily="34" charset="0"/>
              <a:buNone/>
              <a:tabLst/>
              <a:defRPr sz="2200"/>
            </a:lvl2pPr>
            <a:lvl3pPr marL="180000" marR="0" indent="-180000" algn="l" defTabSz="2952319" rtl="0" eaLnBrk="1" fontAlgn="auto" latinLnBrk="0" hangingPunct="1">
              <a:lnSpc>
                <a:spcPts val="2800"/>
              </a:lnSpc>
              <a:spcBef>
                <a:spcPts val="0"/>
              </a:spcBef>
              <a:spcAft>
                <a:spcPts val="2800"/>
              </a:spcAft>
              <a:buClrTx/>
              <a:buSzTx/>
              <a:buFont typeface="Arial" pitchFamily="34" charset="0"/>
              <a:buChar char="•"/>
              <a:tabLst/>
              <a:defRPr/>
            </a:lvl3pPr>
          </a:lstStyle>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Autorenschaft enthält.</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Achten Sie darauf, dass das Bild genügend Abstand zum Text hat. Gleiches gilt für Grafiken.</a:t>
            </a:r>
          </a:p>
          <a:p>
            <a:pPr marL="0" marR="0" lvl="1" indent="0" algn="l" defTabSz="2952319" rtl="0" eaLnBrk="1" fontAlgn="auto" latinLnBrk="0" hangingPunct="1">
              <a:lnSpc>
                <a:spcPts val="2800"/>
              </a:lnSpc>
              <a:spcBef>
                <a:spcPts val="0"/>
              </a:spcBef>
              <a:spcAft>
                <a:spcPts val="0"/>
              </a:spcAft>
              <a:buClrTx/>
              <a:buSzTx/>
              <a:buFont typeface="Arial" pitchFamily="34" charset="0"/>
              <a:buNone/>
              <a:tabLst/>
              <a:defRPr/>
            </a:pPr>
            <a:r>
              <a:rPr kumimoji="0" lang="de-DE" sz="2200" b="1" i="0" u="none" strike="noStrike" kern="1200" cap="none" spc="0" normalizeH="0" baseline="0" noProof="0">
                <a:ln>
                  <a:noFill/>
                </a:ln>
                <a:solidFill>
                  <a:schemeClr val="tx1"/>
                </a:solidFill>
                <a:effectLst/>
                <a:uLnTx/>
                <a:uFillTx/>
                <a:latin typeface="Arial" pitchFamily="34" charset="0"/>
                <a:ea typeface="+mn-ea"/>
                <a:cs typeface="Arial" pitchFamily="34" charset="0"/>
              </a:rPr>
              <a:t>Druck</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Bei Formatgrößen ab DIN A2 empfiehlt sich ein professioneller Druck. Achten Sie ebenfalls darauf, dass das Dokument in Originalgröße gedruckt wird, also keine Anpassung an die Druckränder bei Ihren Druckereinstellungen aktiviert ist.</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Weitere Informationen zum Corporate Design der TUM finden Sie unter www.tum.de/cd</a:t>
            </a:r>
          </a:p>
          <a:p>
            <a:pPr marL="0" marR="0" lvl="1" indent="0" algn="l" defTabSz="2952319" rtl="0" eaLnBrk="1" fontAlgn="auto" latinLnBrk="0" hangingPunct="1">
              <a:lnSpc>
                <a:spcPts val="2800"/>
              </a:lnSpc>
              <a:spcBef>
                <a:spcPts val="0"/>
              </a:spcBef>
              <a:spcAft>
                <a:spcPts val="0"/>
              </a:spcAft>
              <a:buClrTx/>
              <a:buSzTx/>
              <a:buFont typeface="Arial" pitchFamily="34" charset="0"/>
              <a:buNone/>
              <a:tabLst/>
              <a:defRPr/>
            </a:pPr>
            <a:r>
              <a:rPr kumimoji="0" lang="de-DE" sz="2200" b="1" i="0" u="none" strike="noStrike" kern="1200" cap="none" spc="0" normalizeH="0" baseline="0" noProof="0">
                <a:ln>
                  <a:noFill/>
                </a:ln>
                <a:solidFill>
                  <a:schemeClr val="tx1"/>
                </a:solidFill>
                <a:effectLst/>
                <a:uLnTx/>
                <a:uFillTx/>
                <a:latin typeface="Arial" pitchFamily="34" charset="0"/>
                <a:ea typeface="+mn-ea"/>
                <a:cs typeface="Arial" pitchFamily="34" charset="0"/>
              </a:rPr>
              <a:t>Blindtext</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Pa dolumquatur? Num, officiist, cullacc umquod quia non res ex et odita volum ut estibus, voluptas et lit quo quam quo ea voluptis et fuga. Ut aut elitatur, ex experep elibus, officius re inciam volupta tureictest vererenienda pro eum qui omnim ullande eaqui toritionsed que voloriorem harum am sitiossiti ilit mollorum as eatias sim lam cus mint omnis plitasped quis volesti quamusa verionseque senim et excea verchil ex et etur, omnim quunt ex exped qui doloresed quam fugiamus reperem eum vel ipsam audi apicili busam, eostionsedi doluptiur restestia volent pra denda iur? Quia verspel luptur, sit, utempor rovitat isquidi gendus voluptaecae. Itatem quo conectis molore cuptatur magnat.</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Xerro et elesciam, etur am videlessi accus ut omnient que con rem laccum ernation cus explictur? Abori aut molut etur, quiamus re et et eaquis venis quibus in es et aligent.</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Niat harchillis cullate eum aut ut aboreperia aut doluptam faccabo. Otam iniminventur ra none net eum accum, nimet officimi, conseque dit eum fuga. Nam, quibus moloraectius illabor aut laborrum inveliquia sequias qui dolupta spedis moluptias adia aut re ped quis acest audae pernatum ius volut aut ad est, sit et volo verovid unturitatet adiorehendi blabor aciur? </a:t>
            </a:r>
          </a:p>
          <a:p>
            <a:pPr marL="0" marR="0" lvl="1" indent="0" algn="l" defTabSz="2952319" rtl="0" eaLnBrk="1" fontAlgn="auto" latinLnBrk="0" hangingPunct="1">
              <a:lnSpc>
                <a:spcPts val="2800"/>
              </a:lnSpc>
              <a:spcBef>
                <a:spcPts val="0"/>
              </a:spcBef>
              <a:spcAft>
                <a:spcPts val="0"/>
              </a:spcAft>
              <a:buClrTx/>
              <a:buSzTx/>
              <a:buFont typeface="Arial" pitchFamily="34" charset="0"/>
              <a:buNone/>
              <a:tabLst/>
              <a:defRPr/>
            </a:pPr>
            <a:r>
              <a:rPr kumimoji="0" lang="de-DE" sz="2200" b="1" i="0" u="none" strike="noStrike" kern="1200" cap="none" spc="0" normalizeH="0" baseline="0" noProof="0">
                <a:ln>
                  <a:noFill/>
                </a:ln>
                <a:solidFill>
                  <a:schemeClr val="tx1"/>
                </a:solidFill>
                <a:effectLst/>
                <a:uLnTx/>
                <a:uFillTx/>
                <a:latin typeface="Arial" pitchFamily="34" charset="0"/>
                <a:ea typeface="+mn-ea"/>
                <a:cs typeface="Arial" pitchFamily="34" charset="0"/>
              </a:rPr>
              <a:t>Consequo etur? Quiam et erioratur?</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a:t>
            </a:r>
          </a:p>
          <a:p>
            <a:pPr lvl="0"/>
            <a:endParaRPr lang="de-DE"/>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endParaRPr lang="de-DE"/>
          </a:p>
        </p:txBody>
      </p:sp>
      <p:sp>
        <p:nvSpPr>
          <p:cNvPr id="29" name="Textplatzhalter 2"/>
          <p:cNvSpPr>
            <a:spLocks noGrp="1"/>
          </p:cNvSpPr>
          <p:nvPr>
            <p:ph type="body" sz="quarter" idx="33" hasCustomPrompt="1"/>
          </p:nvPr>
        </p:nvSpPr>
        <p:spPr>
          <a:xfrm>
            <a:off x="14156379" y="6948000"/>
            <a:ext cx="5976000" cy="1127905"/>
          </a:xfrm>
          <a:prstGeom prst="rect">
            <a:avLst/>
          </a:prstGeom>
        </p:spPr>
        <p:txBody>
          <a:bodyPr lIns="0" tIns="0" rIns="0" bIns="0"/>
          <a:lstStyle>
            <a:lvl1pPr marL="0" marR="0" indent="0" algn="l" defTabSz="2952319" rtl="0" eaLnBrk="1" fontAlgn="auto" latinLnBrk="0" hangingPunct="1">
              <a:lnSpc>
                <a:spcPts val="2800"/>
              </a:lnSpc>
              <a:spcBef>
                <a:spcPts val="0"/>
              </a:spcBef>
              <a:spcAft>
                <a:spcPts val="2800"/>
              </a:spcAft>
              <a:buClrTx/>
              <a:buSzTx/>
              <a:buFont typeface="Arial" pitchFamily="34" charset="0"/>
              <a:buNone/>
              <a:tabLst/>
              <a:defRPr sz="2200" baseline="0"/>
            </a:lvl1pPr>
            <a:lvl2pPr marL="0" marR="0" indent="0" algn="l" defTabSz="2952319" rtl="0" eaLnBrk="1" fontAlgn="auto" latinLnBrk="0" hangingPunct="1">
              <a:lnSpc>
                <a:spcPts val="2800"/>
              </a:lnSpc>
              <a:spcBef>
                <a:spcPts val="0"/>
              </a:spcBef>
              <a:spcAft>
                <a:spcPts val="0"/>
              </a:spcAft>
              <a:buClrTx/>
              <a:buSzTx/>
              <a:buFont typeface="Arial" pitchFamily="34" charset="0"/>
              <a:buNone/>
              <a:tabLst/>
              <a:defRPr sz="2200"/>
            </a:lvl2pPr>
            <a:lvl3pPr marL="180000" marR="0" indent="-180000" algn="l" defTabSz="2952319" rtl="0" eaLnBrk="1" fontAlgn="auto" latinLnBrk="0" hangingPunct="1">
              <a:lnSpc>
                <a:spcPts val="2800"/>
              </a:lnSpc>
              <a:spcBef>
                <a:spcPts val="0"/>
              </a:spcBef>
              <a:spcAft>
                <a:spcPts val="2800"/>
              </a:spcAft>
              <a:buClrTx/>
              <a:buSzTx/>
              <a:buFont typeface="Arial" pitchFamily="34" charset="0"/>
              <a:buChar char="•"/>
              <a:tabLst/>
              <a:defRPr/>
            </a:lvl3pPr>
          </a:lstStyle>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voluptas et lit quo quam quo ea voluptis et fuga. Ut aut elitatur, ex experep elibus, officius re inciam volupta tureictest vererenienda pro eum</a:t>
            </a:r>
            <a:endParaRPr lang="de-DE"/>
          </a:p>
        </p:txBody>
      </p:sp>
      <p:sp>
        <p:nvSpPr>
          <p:cNvPr id="30" name="Textplatzhalter 2"/>
          <p:cNvSpPr>
            <a:spLocks noGrp="1"/>
          </p:cNvSpPr>
          <p:nvPr>
            <p:ph type="body" sz="quarter" idx="34" hasCustomPrompt="1"/>
          </p:nvPr>
        </p:nvSpPr>
        <p:spPr>
          <a:xfrm>
            <a:off x="14181349" y="17372235"/>
            <a:ext cx="5976000" cy="10226448"/>
          </a:xfrm>
          <a:prstGeom prst="rect">
            <a:avLst/>
          </a:prstGeom>
        </p:spPr>
        <p:txBody>
          <a:bodyPr lIns="0" tIns="0" rIns="0" bIns="0"/>
          <a:lstStyle>
            <a:lvl1pPr marL="0" marR="0" indent="0" algn="l" defTabSz="2952319" rtl="0" eaLnBrk="1" fontAlgn="auto" latinLnBrk="0" hangingPunct="1">
              <a:lnSpc>
                <a:spcPts val="2800"/>
              </a:lnSpc>
              <a:spcBef>
                <a:spcPts val="0"/>
              </a:spcBef>
              <a:spcAft>
                <a:spcPts val="2800"/>
              </a:spcAft>
              <a:buClrTx/>
              <a:buSzTx/>
              <a:buFont typeface="Arial" pitchFamily="34" charset="0"/>
              <a:buNone/>
              <a:tabLst/>
              <a:defRPr sz="2200" baseline="0"/>
            </a:lvl1pPr>
            <a:lvl2pPr marL="0" marR="0" indent="0" algn="l" defTabSz="2952319" rtl="0" eaLnBrk="1" fontAlgn="auto" latinLnBrk="0" hangingPunct="1">
              <a:lnSpc>
                <a:spcPts val="2800"/>
              </a:lnSpc>
              <a:spcBef>
                <a:spcPts val="0"/>
              </a:spcBef>
              <a:spcAft>
                <a:spcPts val="0"/>
              </a:spcAft>
              <a:buClrTx/>
              <a:buSzTx/>
              <a:buFont typeface="Arial" pitchFamily="34" charset="0"/>
              <a:buNone/>
              <a:tabLst/>
              <a:defRPr sz="2200"/>
            </a:lvl2pPr>
            <a:lvl3pPr marL="180000" marR="0" indent="-180000" algn="l" defTabSz="2952319" rtl="0" eaLnBrk="1" fontAlgn="auto" latinLnBrk="0" hangingPunct="1">
              <a:lnSpc>
                <a:spcPts val="2800"/>
              </a:lnSpc>
              <a:spcBef>
                <a:spcPts val="0"/>
              </a:spcBef>
              <a:spcAft>
                <a:spcPts val="2800"/>
              </a:spcAft>
              <a:buClrTx/>
              <a:buSzTx/>
              <a:buFont typeface="Arial" pitchFamily="34" charset="0"/>
              <a:buChar char="•"/>
              <a:tabLst/>
              <a:defRPr/>
            </a:lvl3pPr>
          </a:lstStyle>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eostionsedi doluptiur restestia volent pra denda iur? Quia verspel luptur, sit, utempor rovitat isquidi gendus voluptaecae. Itatem quo conectis molore cuptatur magnat.</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Xerro et elesciam, etur am videlessi accus ut omnient que con rem laccum ernation cus explictur? Abori aut molut etur, quiamus re et et eaquis venis quibus in es et aligent.</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Niat harchillis cullate eum aut ut aboreperia aut doluptam faccabo. Otam iniminventur ra none net eum accum, nimet officimi, conseque dit eum fuga. Nam, quibus moloraectius illabor aut laborrum inveliquia sequias qui dolupta spedis moluptias adia aut re ped quis acest audae pernatum ius volut aut ad est, sit et volo verovid unturitatet adiorehendi blabor aciur? </a:t>
            </a:r>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r>
              <a:rPr kumimoji="0" lang="de-DE" sz="2200" b="0" i="0" u="none" strike="noStrike" kern="1200" cap="none" spc="0" normalizeH="0" baseline="0" noProof="0">
                <a:ln>
                  <a:noFill/>
                </a:ln>
                <a:solidFill>
                  <a:schemeClr val="tx1"/>
                </a:solidFill>
                <a:effectLst/>
                <a:uLnTx/>
                <a:uFillTx/>
                <a:latin typeface="Arial" pitchFamily="34" charset="0"/>
                <a:ea typeface="+mn-ea"/>
                <a:cs typeface="Arial" pitchFamily="34" charset="0"/>
              </a:rPr>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a:t>
            </a:r>
          </a:p>
          <a:p>
            <a:pPr lvl="0"/>
            <a:endParaRPr lang="de-DE"/>
          </a:p>
          <a:p>
            <a:pPr marL="0" marR="0" lvl="0" indent="0" algn="l" defTabSz="2952319" rtl="0" eaLnBrk="1" fontAlgn="auto" latinLnBrk="0" hangingPunct="1">
              <a:lnSpc>
                <a:spcPts val="2800"/>
              </a:lnSpc>
              <a:spcBef>
                <a:spcPts val="0"/>
              </a:spcBef>
              <a:spcAft>
                <a:spcPts val="2800"/>
              </a:spcAft>
              <a:buClrTx/>
              <a:buSzTx/>
              <a:buFont typeface="Arial" pitchFamily="34" charset="0"/>
              <a:buNone/>
              <a:tabLst/>
              <a:defRPr/>
            </a:pPr>
            <a:endParaRPr lang="de-DE"/>
          </a:p>
        </p:txBody>
      </p:sp>
    </p:spTree>
    <p:extLst>
      <p:ext uri="{BB962C8B-B14F-4D97-AF65-F5344CB8AC3E}">
        <p14:creationId xmlns:p14="http://schemas.microsoft.com/office/powerpoint/2010/main" val="47148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577200"/>
            <a:ext cx="18864000" cy="22233600"/>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0352" y="28821507"/>
            <a:ext cx="18794088" cy="288032"/>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6" name="Titel 10"/>
          <p:cNvSpPr>
            <a:spLocks noGrp="1"/>
          </p:cNvSpPr>
          <p:nvPr>
            <p:ph type="title" hasCustomPrompt="1"/>
          </p:nvPr>
        </p:nvSpPr>
        <p:spPr>
          <a:xfrm>
            <a:off x="1260000" y="3672000"/>
            <a:ext cx="18864000" cy="828000"/>
          </a:xfrm>
          <a:prstGeom prst="rect">
            <a:avLst/>
          </a:prstGeom>
        </p:spPr>
        <p:txBody>
          <a:bodyPr lIns="0" tIns="0" rIns="0" bIns="0" anchor="ctr" anchorCtr="0"/>
          <a:lstStyle>
            <a:lvl1pPr>
              <a:defRPr sz="6700"/>
            </a:lvl1pPr>
          </a:lstStyle>
          <a:p>
            <a:r>
              <a:rPr lang="de-DE" dirty="0"/>
              <a:t>Überschrift 1</a:t>
            </a:r>
          </a:p>
        </p:txBody>
      </p:sp>
      <p:sp>
        <p:nvSpPr>
          <p:cNvPr id="8" name="Textplatzhalter 9"/>
          <p:cNvSpPr>
            <a:spLocks noGrp="1"/>
          </p:cNvSpPr>
          <p:nvPr>
            <p:ph type="body" sz="quarter" idx="15" hasCustomPrompt="1"/>
          </p:nvPr>
        </p:nvSpPr>
        <p:spPr>
          <a:xfrm>
            <a:off x="1260000" y="4968000"/>
            <a:ext cx="18864000" cy="509281"/>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18864000" cy="20592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t>
            </a:r>
            <a:r>
              <a:rPr lang="de-DE" dirty="0" err="1"/>
              <a:t>Itatem</a:t>
            </a:r>
            <a:r>
              <a:rPr lang="de-DE" dirty="0"/>
              <a:t> quo </a:t>
            </a:r>
            <a:r>
              <a:rPr lang="de-DE" dirty="0" err="1"/>
              <a:t>conectis</a:t>
            </a:r>
            <a:r>
              <a:rPr lang="de-DE" dirty="0"/>
              <a:t> </a:t>
            </a:r>
            <a:r>
              <a:rPr lang="de-DE" dirty="0" err="1"/>
              <a:t>molore</a:t>
            </a:r>
            <a:r>
              <a:rPr lang="de-DE" dirty="0"/>
              <a:t> </a:t>
            </a:r>
            <a:r>
              <a:rPr lang="de-DE" dirty="0" err="1"/>
              <a:t>cuptatur</a:t>
            </a:r>
            <a:r>
              <a:rPr lang="de-DE" dirty="0"/>
              <a:t> </a:t>
            </a:r>
            <a:r>
              <a:rPr lang="de-DE" dirty="0" err="1"/>
              <a:t>magnat</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br>
              <a:rPr lang="de-DE" dirty="0"/>
            </a:br>
            <a:endParaRPr lang="de-DE" dirty="0"/>
          </a:p>
          <a:p>
            <a:r>
              <a:rPr lang="de-DE" dirty="0" err="1"/>
              <a:t>Xerro</a:t>
            </a:r>
            <a:r>
              <a:rPr lang="de-DE" dirty="0"/>
              <a:t> et </a:t>
            </a:r>
            <a:r>
              <a:rPr lang="de-DE" dirty="0" err="1"/>
              <a:t>elesciam</a:t>
            </a:r>
            <a:r>
              <a:rPr lang="de-DE" dirty="0"/>
              <a:t>, </a:t>
            </a:r>
            <a:r>
              <a:rPr lang="de-DE" dirty="0" err="1"/>
              <a:t>etur</a:t>
            </a:r>
            <a:r>
              <a:rPr lang="de-DE" dirty="0"/>
              <a:t> am </a:t>
            </a:r>
            <a:r>
              <a:rPr lang="de-DE" dirty="0" err="1"/>
              <a:t>videlessi</a:t>
            </a:r>
            <a:r>
              <a:rPr lang="de-DE" dirty="0"/>
              <a:t> </a:t>
            </a:r>
            <a:r>
              <a:rPr lang="de-DE" dirty="0" err="1"/>
              <a:t>accus</a:t>
            </a:r>
            <a:r>
              <a:rPr lang="de-DE" dirty="0"/>
              <a:t> </a:t>
            </a:r>
            <a:r>
              <a:rPr lang="de-DE" dirty="0" err="1"/>
              <a:t>ut</a:t>
            </a:r>
            <a:r>
              <a:rPr lang="de-DE" dirty="0"/>
              <a:t> </a:t>
            </a:r>
            <a:r>
              <a:rPr lang="de-DE" dirty="0" err="1"/>
              <a:t>omnient</a:t>
            </a:r>
            <a:r>
              <a:rPr lang="de-DE" dirty="0"/>
              <a:t> </a:t>
            </a:r>
            <a:r>
              <a:rPr lang="de-DE" dirty="0" err="1"/>
              <a:t>que</a:t>
            </a:r>
            <a:r>
              <a:rPr lang="de-DE" dirty="0"/>
              <a:t> </a:t>
            </a:r>
            <a:r>
              <a:rPr lang="de-DE" dirty="0" err="1"/>
              <a:t>con</a:t>
            </a:r>
            <a:r>
              <a:rPr lang="de-DE" dirty="0"/>
              <a:t> </a:t>
            </a:r>
            <a:r>
              <a:rPr lang="de-DE" dirty="0" err="1"/>
              <a:t>rem</a:t>
            </a:r>
            <a:r>
              <a:rPr lang="de-DE" dirty="0"/>
              <a:t> </a:t>
            </a:r>
            <a:r>
              <a:rPr lang="de-DE" dirty="0" err="1"/>
              <a:t>laccum</a:t>
            </a:r>
            <a:r>
              <a:rPr lang="de-DE" dirty="0"/>
              <a:t> </a:t>
            </a:r>
            <a:r>
              <a:rPr lang="de-DE" dirty="0" err="1"/>
              <a:t>ernation</a:t>
            </a:r>
            <a:r>
              <a:rPr lang="de-DE" dirty="0"/>
              <a:t> </a:t>
            </a:r>
            <a:r>
              <a:rPr lang="de-DE" dirty="0" err="1"/>
              <a:t>cus</a:t>
            </a:r>
            <a:r>
              <a:rPr lang="de-DE" dirty="0"/>
              <a:t> </a:t>
            </a:r>
            <a:r>
              <a:rPr lang="de-DE" dirty="0" err="1"/>
              <a:t>explictur</a:t>
            </a:r>
            <a:r>
              <a:rPr lang="de-DE" dirty="0"/>
              <a:t>? </a:t>
            </a:r>
            <a:r>
              <a:rPr lang="de-DE" dirty="0" err="1"/>
              <a:t>Abori</a:t>
            </a:r>
            <a:r>
              <a:rPr lang="de-DE" dirty="0"/>
              <a:t> </a:t>
            </a:r>
            <a:r>
              <a:rPr lang="de-DE" dirty="0" err="1"/>
              <a:t>aut</a:t>
            </a:r>
            <a:r>
              <a:rPr lang="de-DE" dirty="0"/>
              <a:t> </a:t>
            </a:r>
            <a:r>
              <a:rPr lang="de-DE" dirty="0" err="1"/>
              <a:t>molut</a:t>
            </a:r>
            <a:r>
              <a:rPr lang="de-DE" dirty="0"/>
              <a:t> </a:t>
            </a:r>
            <a:r>
              <a:rPr lang="de-DE" dirty="0" err="1"/>
              <a:t>etur</a:t>
            </a:r>
            <a:r>
              <a:rPr lang="de-DE" dirty="0"/>
              <a:t>, </a:t>
            </a:r>
            <a:r>
              <a:rPr lang="de-DE" dirty="0" err="1"/>
              <a:t>quiamus</a:t>
            </a:r>
            <a:r>
              <a:rPr lang="de-DE" dirty="0"/>
              <a:t> </a:t>
            </a:r>
            <a:r>
              <a:rPr lang="de-DE" dirty="0" err="1"/>
              <a:t>re</a:t>
            </a:r>
            <a:r>
              <a:rPr lang="de-DE" dirty="0"/>
              <a:t> et </a:t>
            </a:r>
            <a:r>
              <a:rPr lang="de-DE" dirty="0" err="1"/>
              <a:t>et</a:t>
            </a:r>
            <a:r>
              <a:rPr lang="de-DE" dirty="0"/>
              <a:t> </a:t>
            </a:r>
            <a:r>
              <a:rPr lang="de-DE" dirty="0" err="1"/>
              <a:t>eaquis</a:t>
            </a:r>
            <a:r>
              <a:rPr lang="de-DE" dirty="0"/>
              <a:t> </a:t>
            </a:r>
            <a:r>
              <a:rPr lang="de-DE" dirty="0" err="1"/>
              <a:t>venis</a:t>
            </a:r>
            <a:r>
              <a:rPr lang="de-DE" dirty="0"/>
              <a:t> </a:t>
            </a:r>
            <a:r>
              <a:rPr lang="de-DE" dirty="0" err="1"/>
              <a:t>quibus</a:t>
            </a:r>
            <a:r>
              <a:rPr lang="de-DE" dirty="0"/>
              <a:t> in es et </a:t>
            </a:r>
            <a:r>
              <a:rPr lang="de-DE" dirty="0" err="1"/>
              <a:t>aligent</a:t>
            </a:r>
            <a:r>
              <a:rPr lang="de-DE" dirty="0"/>
              <a:t>.</a:t>
            </a:r>
          </a:p>
          <a:p>
            <a:r>
              <a:rPr lang="de-DE" dirty="0" err="1"/>
              <a:t>Niat</a:t>
            </a:r>
            <a:r>
              <a:rPr lang="de-DE" dirty="0"/>
              <a:t> </a:t>
            </a:r>
            <a:r>
              <a:rPr lang="de-DE" dirty="0" err="1"/>
              <a:t>harchillis</a:t>
            </a:r>
            <a:r>
              <a:rPr lang="de-DE" dirty="0"/>
              <a:t> </a:t>
            </a:r>
            <a:r>
              <a:rPr lang="de-DE" dirty="0" err="1"/>
              <a:t>cullate</a:t>
            </a:r>
            <a:r>
              <a:rPr lang="de-DE" dirty="0"/>
              <a:t> </a:t>
            </a:r>
            <a:r>
              <a:rPr lang="de-DE" dirty="0" err="1"/>
              <a:t>eum</a:t>
            </a:r>
            <a:r>
              <a:rPr lang="de-DE" dirty="0"/>
              <a:t> </a:t>
            </a:r>
            <a:r>
              <a:rPr lang="de-DE" dirty="0" err="1"/>
              <a:t>aut</a:t>
            </a:r>
            <a:r>
              <a:rPr lang="de-DE" dirty="0"/>
              <a:t> </a:t>
            </a:r>
            <a:r>
              <a:rPr lang="de-DE" dirty="0" err="1"/>
              <a:t>ut</a:t>
            </a:r>
            <a:r>
              <a:rPr lang="de-DE" dirty="0"/>
              <a:t> </a:t>
            </a:r>
            <a:r>
              <a:rPr lang="de-DE" dirty="0" err="1"/>
              <a:t>aboreperia</a:t>
            </a:r>
            <a:r>
              <a:rPr lang="de-DE" dirty="0"/>
              <a:t> </a:t>
            </a:r>
            <a:r>
              <a:rPr lang="de-DE" dirty="0" err="1"/>
              <a:t>aut</a:t>
            </a:r>
            <a:r>
              <a:rPr lang="de-DE" dirty="0"/>
              <a:t> </a:t>
            </a:r>
            <a:r>
              <a:rPr lang="de-DE" dirty="0" err="1"/>
              <a:t>doluptam</a:t>
            </a:r>
            <a:r>
              <a:rPr lang="de-DE" dirty="0"/>
              <a:t> </a:t>
            </a:r>
            <a:r>
              <a:rPr lang="de-DE" dirty="0" err="1"/>
              <a:t>faccabo</a:t>
            </a:r>
            <a:r>
              <a:rPr lang="de-DE" dirty="0"/>
              <a:t>. </a:t>
            </a:r>
            <a:r>
              <a:rPr lang="de-DE" dirty="0" err="1"/>
              <a:t>Otam</a:t>
            </a:r>
            <a:r>
              <a:rPr lang="de-DE" dirty="0"/>
              <a:t> </a:t>
            </a:r>
            <a:r>
              <a:rPr lang="de-DE" dirty="0" err="1"/>
              <a:t>iniminventur</a:t>
            </a:r>
            <a:r>
              <a:rPr lang="de-DE" dirty="0"/>
              <a:t> </a:t>
            </a:r>
            <a:r>
              <a:rPr lang="de-DE" dirty="0" err="1"/>
              <a:t>ra</a:t>
            </a:r>
            <a:r>
              <a:rPr lang="de-DE" dirty="0"/>
              <a:t> </a:t>
            </a:r>
            <a:r>
              <a:rPr lang="de-DE" dirty="0" err="1"/>
              <a:t>none</a:t>
            </a:r>
            <a:r>
              <a:rPr lang="de-DE" dirty="0"/>
              <a:t> </a:t>
            </a:r>
            <a:r>
              <a:rPr lang="de-DE" dirty="0" err="1"/>
              <a:t>net</a:t>
            </a:r>
            <a:r>
              <a:rPr lang="de-DE" dirty="0"/>
              <a:t> </a:t>
            </a:r>
            <a:r>
              <a:rPr lang="de-DE" dirty="0" err="1"/>
              <a:t>eum</a:t>
            </a:r>
            <a:r>
              <a:rPr lang="de-DE" dirty="0"/>
              <a:t> </a:t>
            </a:r>
            <a:r>
              <a:rPr lang="de-DE" dirty="0" err="1"/>
              <a:t>accum</a:t>
            </a:r>
            <a:r>
              <a:rPr lang="de-DE" dirty="0"/>
              <a:t>, </a:t>
            </a:r>
            <a:r>
              <a:rPr lang="de-DE" dirty="0" err="1"/>
              <a:t>nimet</a:t>
            </a:r>
            <a:r>
              <a:rPr lang="de-DE" dirty="0"/>
              <a:t> </a:t>
            </a:r>
            <a:r>
              <a:rPr lang="de-DE" dirty="0" err="1"/>
              <a:t>officimi</a:t>
            </a:r>
            <a:r>
              <a:rPr lang="de-DE" dirty="0"/>
              <a:t>, </a:t>
            </a:r>
            <a:r>
              <a:rPr lang="de-DE" dirty="0" err="1"/>
              <a:t>conseque</a:t>
            </a:r>
            <a:r>
              <a:rPr lang="de-DE" dirty="0"/>
              <a:t> </a:t>
            </a:r>
            <a:r>
              <a:rPr lang="de-DE" dirty="0" err="1"/>
              <a:t>dit</a:t>
            </a:r>
            <a:r>
              <a:rPr lang="de-DE" dirty="0"/>
              <a:t> </a:t>
            </a:r>
            <a:r>
              <a:rPr lang="de-DE" dirty="0" err="1"/>
              <a:t>eum</a:t>
            </a:r>
            <a:r>
              <a:rPr lang="de-DE" dirty="0"/>
              <a:t> </a:t>
            </a:r>
            <a:r>
              <a:rPr lang="de-DE" dirty="0" err="1"/>
              <a:t>fuga</a:t>
            </a:r>
            <a:r>
              <a:rPr lang="de-DE" dirty="0"/>
              <a:t>. Nam, </a:t>
            </a:r>
            <a:r>
              <a:rPr lang="de-DE" dirty="0" err="1"/>
              <a:t>quibus</a:t>
            </a:r>
            <a:r>
              <a:rPr lang="de-DE" dirty="0"/>
              <a:t> </a:t>
            </a:r>
            <a:r>
              <a:rPr lang="de-DE" dirty="0" err="1"/>
              <a:t>moloraectius</a:t>
            </a:r>
            <a:r>
              <a:rPr lang="de-DE" dirty="0"/>
              <a:t> </a:t>
            </a:r>
            <a:r>
              <a:rPr lang="de-DE" dirty="0" err="1"/>
              <a:t>illabor</a:t>
            </a:r>
            <a:r>
              <a:rPr lang="de-DE" dirty="0"/>
              <a:t> </a:t>
            </a:r>
            <a:r>
              <a:rPr lang="de-DE" dirty="0" err="1"/>
              <a:t>aut</a:t>
            </a:r>
            <a:r>
              <a:rPr lang="de-DE" dirty="0"/>
              <a:t> </a:t>
            </a:r>
            <a:r>
              <a:rPr lang="de-DE" dirty="0" err="1"/>
              <a:t>laborrum</a:t>
            </a:r>
            <a:r>
              <a:rPr lang="de-DE" dirty="0"/>
              <a:t> </a:t>
            </a:r>
            <a:r>
              <a:rPr lang="de-DE" dirty="0" err="1"/>
              <a:t>inveliquia</a:t>
            </a:r>
            <a:r>
              <a:rPr lang="de-DE" dirty="0"/>
              <a:t> </a:t>
            </a:r>
            <a:r>
              <a:rPr lang="de-DE" dirty="0" err="1"/>
              <a:t>sequias</a:t>
            </a:r>
            <a:r>
              <a:rPr lang="de-DE" dirty="0"/>
              <a:t> </a:t>
            </a:r>
            <a:r>
              <a:rPr lang="de-DE" dirty="0" err="1"/>
              <a:t>qui</a:t>
            </a:r>
            <a:r>
              <a:rPr lang="de-DE" dirty="0"/>
              <a:t> </a:t>
            </a:r>
            <a:r>
              <a:rPr lang="de-DE" dirty="0" err="1"/>
              <a:t>dolupta</a:t>
            </a:r>
            <a:r>
              <a:rPr lang="de-DE" dirty="0"/>
              <a:t> </a:t>
            </a:r>
            <a:r>
              <a:rPr lang="de-DE" dirty="0" err="1"/>
              <a:t>spedis</a:t>
            </a:r>
            <a:r>
              <a:rPr lang="de-DE" dirty="0"/>
              <a:t> </a:t>
            </a:r>
            <a:r>
              <a:rPr lang="de-DE" dirty="0" err="1"/>
              <a:t>moluptias</a:t>
            </a:r>
            <a:r>
              <a:rPr lang="de-DE" dirty="0"/>
              <a:t> </a:t>
            </a:r>
            <a:r>
              <a:rPr lang="de-DE" dirty="0" err="1"/>
              <a:t>adia</a:t>
            </a:r>
            <a:r>
              <a:rPr lang="de-DE" dirty="0"/>
              <a:t> </a:t>
            </a:r>
            <a:r>
              <a:rPr lang="de-DE" dirty="0" err="1"/>
              <a:t>aut</a:t>
            </a:r>
            <a:r>
              <a:rPr lang="de-DE" dirty="0"/>
              <a:t> </a:t>
            </a:r>
            <a:r>
              <a:rPr lang="de-DE" dirty="0" err="1"/>
              <a:t>re</a:t>
            </a:r>
            <a:r>
              <a:rPr lang="de-DE" dirty="0"/>
              <a:t> </a:t>
            </a:r>
            <a:r>
              <a:rPr lang="de-DE" dirty="0" err="1"/>
              <a:t>ped</a:t>
            </a:r>
            <a:r>
              <a:rPr lang="de-DE" dirty="0"/>
              <a:t> </a:t>
            </a:r>
            <a:r>
              <a:rPr lang="de-DE" dirty="0" err="1"/>
              <a:t>quis</a:t>
            </a:r>
            <a:r>
              <a:rPr lang="de-DE" dirty="0"/>
              <a:t> </a:t>
            </a:r>
            <a:r>
              <a:rPr lang="de-DE" dirty="0" err="1"/>
              <a:t>acest</a:t>
            </a:r>
            <a:r>
              <a:rPr lang="de-DE" dirty="0"/>
              <a:t> </a:t>
            </a:r>
            <a:r>
              <a:rPr lang="de-DE" dirty="0" err="1"/>
              <a:t>audae</a:t>
            </a:r>
            <a:r>
              <a:rPr lang="de-DE" dirty="0"/>
              <a:t> </a:t>
            </a:r>
            <a:r>
              <a:rPr lang="de-DE" dirty="0" err="1"/>
              <a:t>pernatum</a:t>
            </a:r>
            <a:r>
              <a:rPr lang="de-DE" dirty="0"/>
              <a:t> </a:t>
            </a:r>
            <a:r>
              <a:rPr lang="de-DE" dirty="0" err="1"/>
              <a:t>ius</a:t>
            </a:r>
            <a:r>
              <a:rPr lang="de-DE" dirty="0"/>
              <a:t> </a:t>
            </a:r>
            <a:r>
              <a:rPr lang="de-DE" dirty="0" err="1"/>
              <a:t>volut</a:t>
            </a:r>
            <a:r>
              <a:rPr lang="de-DE" dirty="0"/>
              <a:t> </a:t>
            </a:r>
            <a:r>
              <a:rPr lang="de-DE" dirty="0" err="1"/>
              <a:t>aut</a:t>
            </a:r>
            <a:r>
              <a:rPr lang="de-DE" dirty="0"/>
              <a:t> ad </a:t>
            </a:r>
            <a:r>
              <a:rPr lang="de-DE" dirty="0" err="1"/>
              <a:t>est</a:t>
            </a:r>
            <a:r>
              <a:rPr lang="de-DE" dirty="0"/>
              <a:t>, </a:t>
            </a:r>
            <a:r>
              <a:rPr lang="de-DE" dirty="0" err="1"/>
              <a:t>sit</a:t>
            </a:r>
            <a:r>
              <a:rPr lang="de-DE" dirty="0"/>
              <a:t> et </a:t>
            </a:r>
            <a:r>
              <a:rPr lang="de-DE" dirty="0" err="1"/>
              <a:t>volo</a:t>
            </a:r>
            <a:r>
              <a:rPr lang="de-DE" dirty="0"/>
              <a:t> </a:t>
            </a:r>
            <a:r>
              <a:rPr lang="de-DE" dirty="0" err="1"/>
              <a:t>verovid</a:t>
            </a:r>
            <a:r>
              <a:rPr lang="de-DE" dirty="0"/>
              <a:t> </a:t>
            </a:r>
            <a:r>
              <a:rPr lang="de-DE" dirty="0" err="1"/>
              <a:t>unturitatet</a:t>
            </a:r>
            <a:r>
              <a:rPr lang="de-DE" dirty="0"/>
              <a:t> </a:t>
            </a:r>
            <a:r>
              <a:rPr lang="de-DE" dirty="0" err="1"/>
              <a:t>adiorehendi</a:t>
            </a:r>
            <a:r>
              <a:rPr lang="de-DE" dirty="0"/>
              <a:t> </a:t>
            </a:r>
            <a:r>
              <a:rPr lang="de-DE" dirty="0" err="1"/>
              <a:t>blabor</a:t>
            </a:r>
            <a:r>
              <a:rPr lang="de-DE" dirty="0"/>
              <a:t> </a:t>
            </a:r>
            <a:r>
              <a:rPr lang="de-DE" dirty="0" err="1"/>
              <a:t>aciur</a:t>
            </a:r>
            <a:r>
              <a:rPr lang="de-DE" dirty="0"/>
              <a:t>? </a:t>
            </a:r>
          </a:p>
        </p:txBody>
      </p:sp>
      <p:sp>
        <p:nvSpPr>
          <p:cNvPr id="11" name="Bildplatzhalter 12"/>
          <p:cNvSpPr>
            <a:spLocks noGrp="1"/>
          </p:cNvSpPr>
          <p:nvPr>
            <p:ph type="pic" sz="quarter" idx="18"/>
          </p:nvPr>
        </p:nvSpPr>
        <p:spPr>
          <a:xfrm>
            <a:off x="10946448" y="12403683"/>
            <a:ext cx="9180000" cy="816123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0946448" y="20612595"/>
            <a:ext cx="9146960" cy="254669"/>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1260000" y="3672000"/>
            <a:ext cx="18864000" cy="828000"/>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60000" y="4968000"/>
            <a:ext cx="18864000" cy="509281"/>
          </a:xfrm>
          <a:prstGeom prst="rect">
            <a:avLst/>
          </a:prstGeom>
        </p:spPr>
        <p:txBody>
          <a:bodyPr lIns="0" tIns="0" rIns="0" bIns="0" anchor="ctr" anchorCtr="0"/>
          <a:lstStyle>
            <a:lvl1pPr>
              <a:buNone/>
              <a:defRPr sz="4900" baseline="0"/>
            </a:lvl1pPr>
          </a:lstStyle>
          <a:p>
            <a:pPr lvl="0"/>
            <a:r>
              <a:rPr lang="de-DE" dirty="0"/>
              <a:t>Überschrift 2</a:t>
            </a:r>
          </a:p>
        </p:txBody>
      </p:sp>
      <p:sp>
        <p:nvSpPr>
          <p:cNvPr id="16" name="Textplatzhalter 9"/>
          <p:cNvSpPr>
            <a:spLocks noGrp="1"/>
          </p:cNvSpPr>
          <p:nvPr>
            <p:ph type="body" sz="quarter" idx="20" hasCustomPrompt="1"/>
          </p:nvPr>
        </p:nvSpPr>
        <p:spPr>
          <a:xfrm>
            <a:off x="1260000" y="5760000"/>
            <a:ext cx="18864000" cy="509281"/>
          </a:xfrm>
          <a:prstGeom prst="rect">
            <a:avLst/>
          </a:prstGeom>
        </p:spPr>
        <p:txBody>
          <a:bodyPr lIns="0" tIns="0" rIns="0" bIns="0" anchor="ctr" anchorCtr="0"/>
          <a:lstStyle>
            <a:lvl1pPr>
              <a:buNone/>
              <a:defRPr sz="3900" baseline="0"/>
            </a:lvl1pPr>
          </a:lstStyle>
          <a:p>
            <a:pPr lvl="0"/>
            <a:r>
              <a:rPr lang="de-DE" dirty="0"/>
              <a:t>Überschrift 3</a:t>
            </a:r>
          </a:p>
        </p:txBody>
      </p:sp>
      <p:sp>
        <p:nvSpPr>
          <p:cNvPr id="26" name="Textplatzhalter 16"/>
          <p:cNvSpPr>
            <a:spLocks noGrp="1"/>
          </p:cNvSpPr>
          <p:nvPr>
            <p:ph type="body" sz="quarter" idx="22" hasCustomPrompt="1"/>
          </p:nvPr>
        </p:nvSpPr>
        <p:spPr>
          <a:xfrm>
            <a:off x="1260475" y="28368000"/>
            <a:ext cx="3369600" cy="576000"/>
          </a:xfrm>
          <a:prstGeom prst="rect">
            <a:avLst/>
          </a:prstGeom>
        </p:spPr>
        <p:txBody>
          <a:bodyPr lIns="0" tIns="0" rIns="0" bIns="46800" anchor="b" anchorCtr="0"/>
          <a:lstStyle>
            <a:lvl1pPr marL="0" indent="0">
              <a:spcBef>
                <a:spcPts val="0"/>
              </a:spcBef>
              <a:buFont typeface="Arial" pitchFamily="34" charset="0"/>
              <a:buNone/>
              <a:defRPr sz="1100"/>
            </a:lvl1pPr>
          </a:lstStyle>
          <a:p>
            <a:pPr lvl="0"/>
            <a:r>
              <a:rPr lang="de-DE" b="1" dirty="0"/>
              <a:t>Technische Universität München </a:t>
            </a:r>
          </a:p>
          <a:p>
            <a:pPr lvl="0"/>
            <a:r>
              <a:rPr lang="de-DE" dirty="0"/>
              <a:t>Fakultät für Mustertechnik </a:t>
            </a:r>
          </a:p>
          <a:p>
            <a:pPr lvl="0"/>
            <a:r>
              <a:rPr lang="de-DE" dirty="0"/>
              <a:t>Lehrstuhl für Musterverfahren</a:t>
            </a:r>
          </a:p>
        </p:txBody>
      </p:sp>
      <p:sp>
        <p:nvSpPr>
          <p:cNvPr id="27" name="Textplatzhalter 16"/>
          <p:cNvSpPr>
            <a:spLocks noGrp="1"/>
          </p:cNvSpPr>
          <p:nvPr>
            <p:ph type="body" sz="quarter" idx="23"/>
          </p:nvPr>
        </p:nvSpPr>
        <p:spPr>
          <a:xfrm>
            <a:off x="16742072"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
        <p:nvSpPr>
          <p:cNvPr id="28" name="Textplatzhalter 16"/>
          <p:cNvSpPr>
            <a:spLocks noGrp="1"/>
          </p:cNvSpPr>
          <p:nvPr>
            <p:ph type="body" sz="quarter" idx="24"/>
          </p:nvPr>
        </p:nvSpPr>
        <p:spPr>
          <a:xfrm>
            <a:off x="90086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
        <p:nvSpPr>
          <p:cNvPr id="29" name="Textplatzhalter 16"/>
          <p:cNvSpPr>
            <a:spLocks noGrp="1"/>
          </p:cNvSpPr>
          <p:nvPr>
            <p:ph type="body" sz="quarter" idx="25"/>
          </p:nvPr>
        </p:nvSpPr>
        <p:spPr>
          <a:xfrm>
            <a:off x="51336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
        <p:nvSpPr>
          <p:cNvPr id="30" name="Textplatzhalter 16"/>
          <p:cNvSpPr>
            <a:spLocks noGrp="1"/>
          </p:cNvSpPr>
          <p:nvPr>
            <p:ph type="body" sz="quarter" idx="26"/>
          </p:nvPr>
        </p:nvSpPr>
        <p:spPr>
          <a:xfrm>
            <a:off x="12880800" y="28368000"/>
            <a:ext cx="3369600" cy="576000"/>
          </a:xfrm>
          <a:prstGeom prst="rect">
            <a:avLst/>
          </a:prstGeom>
        </p:spPr>
        <p:txBody>
          <a:bodyPr lIns="0" tIns="0" rIns="0" anchor="b" anchorCtr="0"/>
          <a:lstStyle>
            <a:lvl1pPr marL="0" indent="0">
              <a:spcBef>
                <a:spcPts val="0"/>
              </a:spcBef>
              <a:buFont typeface="Arial" pitchFamily="34" charset="0"/>
              <a:buNone/>
              <a:defRPr sz="1100"/>
            </a:lvl1pPr>
          </a:lstStyle>
          <a:p>
            <a:pPr lvl="0"/>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2.e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1.emf"/><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3.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1.emf"/><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715600" y="1260000"/>
            <a:ext cx="2390344" cy="1260000"/>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 id="2147483653" r:id="rId2"/>
    <p:sldLayoutId id="2147483670" r:id="rId3"/>
    <p:sldLayoutId id="2147483652" r:id="rId4"/>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60000" y="1206439"/>
            <a:ext cx="15650235"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Lehrstuhl für Musterverfahren</a:t>
            </a: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Fakultät für Mustertechnik</a:t>
            </a: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7715600" y="1260000"/>
            <a:ext cx="2390344" cy="1260000"/>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71" r:id="rId3"/>
    <p:sldLayoutId id="2147483664" r:id="rId4"/>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7715600" y="1260000"/>
            <a:ext cx="2390344" cy="1260000"/>
          </a:xfrm>
          <a:prstGeom prst="rect">
            <a:avLst/>
          </a:prstGeom>
        </p:spPr>
      </p:pic>
      <p:pic>
        <p:nvPicPr>
          <p:cNvPr id="5" name="Grafik 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260000" y="1198800"/>
            <a:ext cx="1321200" cy="1321200"/>
          </a:xfrm>
          <a:prstGeom prst="rect">
            <a:avLst/>
          </a:prstGeom>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72" r:id="rId3"/>
    <p:sldLayoutId id="2147483660" r:id="rId4"/>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3240000" y="1206439"/>
            <a:ext cx="13790104" cy="1260000"/>
          </a:xfrm>
          <a:prstGeom prst="rect">
            <a:avLst/>
          </a:prstGeom>
        </p:spPr>
        <p:txBody>
          <a:bodyPr vert="horz" lIns="0" tIns="0" rIns="0" bIns="0" rtlCol="0" anchor="b"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Fakultät für Informatik</a:t>
            </a: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5" name="Grafik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7715600" y="1260000"/>
            <a:ext cx="2390344" cy="1260000"/>
          </a:xfrm>
          <a:prstGeom prst="rect">
            <a:avLst/>
          </a:prstGeom>
        </p:spPr>
      </p:pic>
      <p:pic>
        <p:nvPicPr>
          <p:cNvPr id="7" name="Grafik 6">
            <a:extLst>
              <a:ext uri="{FF2B5EF4-FFF2-40B4-BE49-F238E27FC236}">
                <a16:creationId xmlns:a16="http://schemas.microsoft.com/office/drawing/2014/main" id="{DC664A06-CC88-49B8-8AC6-2355B62E215D}"/>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280856" y="1065426"/>
            <a:ext cx="1273648" cy="1401013"/>
          </a:xfrm>
          <a:prstGeom prst="rect">
            <a:avLst/>
          </a:prstGeom>
        </p:spPr>
      </p:pic>
    </p:spTree>
  </p:cSld>
  <p:clrMap bg1="lt1" tx1="dk1" bg2="lt2" tx2="dk2" accent1="accent1" accent2="accent2" accent3="accent3" accent4="accent4" accent5="accent5" accent6="accent6" hlink="hlink" folHlink="folHlink"/>
  <p:sldLayoutIdLst>
    <p:sldLayoutId id="2147483666" r:id="rId1"/>
    <p:sldLayoutId id="2147483667" r:id="rId2"/>
    <p:sldLayoutId id="2147483673" r:id="rId3"/>
    <p:sldLayoutId id="2147483668" r:id="rId4"/>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tertitel 6"/>
          <p:cNvSpPr>
            <a:spLocks noGrp="1"/>
          </p:cNvSpPr>
          <p:nvPr>
            <p:ph type="subTitle" idx="1"/>
          </p:nvPr>
        </p:nvSpPr>
        <p:spPr/>
        <p:txBody>
          <a:bodyPr/>
          <a:lstStyle/>
          <a:p>
            <a:pPr lvl="1"/>
            <a:r>
              <a:rPr lang="de-DE" dirty="0" err="1"/>
              <a:t>Storyworld</a:t>
            </a:r>
            <a:endParaRPr lang="de-DE" dirty="0"/>
          </a:p>
          <a:p>
            <a:pPr lvl="1"/>
            <a:r>
              <a:rPr lang="de-DE" b="0" dirty="0" err="1"/>
              <a:t>Our</a:t>
            </a:r>
            <a:r>
              <a:rPr lang="de-DE" b="0" dirty="0"/>
              <a:t> </a:t>
            </a:r>
            <a:r>
              <a:rPr lang="de-DE" b="0" dirty="0" err="1"/>
              <a:t>storyworld</a:t>
            </a:r>
            <a:r>
              <a:rPr lang="de-DE" b="0" dirty="0"/>
              <a:t> </a:t>
            </a:r>
            <a:r>
              <a:rPr lang="de-DE" b="0" dirty="0" err="1"/>
              <a:t>is</a:t>
            </a:r>
            <a:r>
              <a:rPr lang="de-DE" b="0" dirty="0"/>
              <a:t> </a:t>
            </a:r>
            <a:r>
              <a:rPr lang="de-DE" b="0" dirty="0" err="1"/>
              <a:t>set</a:t>
            </a:r>
            <a:r>
              <a:rPr lang="de-DE" b="0" dirty="0"/>
              <a:t> in a </a:t>
            </a:r>
            <a:r>
              <a:rPr lang="de-DE" b="0" dirty="0" err="1"/>
              <a:t>near</a:t>
            </a:r>
            <a:r>
              <a:rPr lang="de-DE" b="0" dirty="0"/>
              <a:t> </a:t>
            </a:r>
            <a:r>
              <a:rPr lang="de-DE" b="0" dirty="0" err="1"/>
              <a:t>future</a:t>
            </a:r>
            <a:r>
              <a:rPr lang="de-DE" b="0" dirty="0"/>
              <a:t>, </a:t>
            </a:r>
            <a:r>
              <a:rPr lang="de-DE" b="0" dirty="0" err="1"/>
              <a:t>where</a:t>
            </a:r>
            <a:r>
              <a:rPr lang="de-DE" b="0" dirty="0"/>
              <a:t> </a:t>
            </a:r>
            <a:r>
              <a:rPr lang="de-DE" b="0" dirty="0" err="1"/>
              <a:t>humanity</a:t>
            </a:r>
            <a:r>
              <a:rPr lang="de-DE" b="0" dirty="0"/>
              <a:t> </a:t>
            </a:r>
            <a:r>
              <a:rPr lang="de-DE" b="0" dirty="0" err="1"/>
              <a:t>is</a:t>
            </a:r>
            <a:r>
              <a:rPr lang="de-DE" b="0" dirty="0"/>
              <a:t> </a:t>
            </a:r>
            <a:r>
              <a:rPr lang="de-DE" b="0" dirty="0" err="1"/>
              <a:t>split</a:t>
            </a:r>
            <a:r>
              <a:rPr lang="de-DE" b="0" dirty="0"/>
              <a:t> </a:t>
            </a:r>
            <a:r>
              <a:rPr lang="de-DE" b="0" dirty="0" err="1"/>
              <a:t>up</a:t>
            </a:r>
            <a:r>
              <a:rPr lang="de-DE" b="0" dirty="0"/>
              <a:t> </a:t>
            </a:r>
            <a:r>
              <a:rPr lang="de-DE" b="0" dirty="0" err="1"/>
              <a:t>into</a:t>
            </a:r>
            <a:r>
              <a:rPr lang="de-DE" b="0" dirty="0"/>
              <a:t> </a:t>
            </a:r>
            <a:r>
              <a:rPr lang="de-DE" b="0" dirty="0" err="1"/>
              <a:t>three</a:t>
            </a:r>
            <a:r>
              <a:rPr lang="de-DE" b="0" dirty="0"/>
              <a:t> </a:t>
            </a:r>
            <a:r>
              <a:rPr lang="de-DE" b="0" dirty="0" err="1"/>
              <a:t>major</a:t>
            </a:r>
            <a:r>
              <a:rPr lang="de-DE" b="0" dirty="0"/>
              <a:t> </a:t>
            </a:r>
            <a:r>
              <a:rPr lang="de-DE" b="0" dirty="0" err="1"/>
              <a:t>factions</a:t>
            </a:r>
            <a:r>
              <a:rPr lang="de-DE" b="0" dirty="0"/>
              <a:t>, </a:t>
            </a:r>
            <a:r>
              <a:rPr lang="de-DE" b="0" dirty="0" err="1"/>
              <a:t>the</a:t>
            </a:r>
            <a:r>
              <a:rPr lang="de-DE" b="0" dirty="0"/>
              <a:t> United </a:t>
            </a:r>
            <a:r>
              <a:rPr lang="de-DE" b="0" dirty="0" err="1"/>
              <a:t>Nations</a:t>
            </a:r>
            <a:r>
              <a:rPr lang="de-DE" b="0" dirty="0"/>
              <a:t> </a:t>
            </a:r>
            <a:r>
              <a:rPr lang="de-DE" b="0" dirty="0" err="1"/>
              <a:t>of</a:t>
            </a:r>
            <a:r>
              <a:rPr lang="de-DE" b="0" dirty="0"/>
              <a:t> </a:t>
            </a:r>
            <a:r>
              <a:rPr lang="de-DE" b="0" dirty="0" err="1"/>
              <a:t>America</a:t>
            </a:r>
            <a:r>
              <a:rPr lang="de-DE" b="0" dirty="0"/>
              <a:t>, </a:t>
            </a:r>
            <a:r>
              <a:rPr lang="de-DE" b="0" dirty="0" err="1"/>
              <a:t>the</a:t>
            </a:r>
            <a:r>
              <a:rPr lang="de-DE" b="0" dirty="0"/>
              <a:t> Union </a:t>
            </a:r>
            <a:r>
              <a:rPr lang="de-DE" b="0" dirty="0" err="1"/>
              <a:t>of</a:t>
            </a:r>
            <a:r>
              <a:rPr lang="de-DE" b="0" dirty="0"/>
              <a:t> </a:t>
            </a:r>
            <a:r>
              <a:rPr lang="de-DE" b="0" dirty="0" err="1"/>
              <a:t>Communist</a:t>
            </a:r>
            <a:r>
              <a:rPr lang="de-DE" b="0" dirty="0"/>
              <a:t> States and </a:t>
            </a:r>
            <a:r>
              <a:rPr lang="de-DE" b="0" dirty="0" err="1"/>
              <a:t>the</a:t>
            </a:r>
            <a:r>
              <a:rPr lang="de-DE" b="0" dirty="0"/>
              <a:t> Europe-</a:t>
            </a:r>
            <a:r>
              <a:rPr lang="de-DE" b="0" dirty="0" err="1"/>
              <a:t>Africa</a:t>
            </a:r>
            <a:r>
              <a:rPr lang="de-DE" b="0" dirty="0"/>
              <a:t> Faction. The </a:t>
            </a:r>
            <a:r>
              <a:rPr lang="de-DE" b="0" dirty="0" err="1"/>
              <a:t>relations</a:t>
            </a:r>
            <a:r>
              <a:rPr lang="de-DE" b="0" dirty="0"/>
              <a:t> </a:t>
            </a:r>
            <a:r>
              <a:rPr lang="de-DE" b="0" dirty="0" err="1"/>
              <a:t>between</a:t>
            </a:r>
            <a:r>
              <a:rPr lang="de-DE" b="0" dirty="0"/>
              <a:t> </a:t>
            </a:r>
            <a:r>
              <a:rPr lang="de-DE" b="0" dirty="0" err="1"/>
              <a:t>these</a:t>
            </a:r>
            <a:r>
              <a:rPr lang="de-DE" b="0" dirty="0"/>
              <a:t> countries </a:t>
            </a:r>
            <a:r>
              <a:rPr lang="de-DE" b="0" dirty="0" err="1"/>
              <a:t>are</a:t>
            </a:r>
            <a:r>
              <a:rPr lang="de-DE" b="0" dirty="0"/>
              <a:t> </a:t>
            </a:r>
            <a:r>
              <a:rPr lang="de-DE" b="0" dirty="0" err="1"/>
              <a:t>tense</a:t>
            </a:r>
            <a:r>
              <a:rPr lang="de-DE" b="0" dirty="0"/>
              <a:t>, in a </a:t>
            </a:r>
            <a:r>
              <a:rPr lang="de-DE" b="0" dirty="0" err="1"/>
              <a:t>cold</a:t>
            </a:r>
            <a:r>
              <a:rPr lang="de-DE" b="0" dirty="0"/>
              <a:t>-war like </a:t>
            </a:r>
            <a:r>
              <a:rPr lang="de-DE" b="0" dirty="0" err="1"/>
              <a:t>scenario</a:t>
            </a:r>
            <a:r>
              <a:rPr lang="de-DE" b="0" dirty="0"/>
              <a:t>. The </a:t>
            </a:r>
            <a:r>
              <a:rPr lang="de-DE" b="0" dirty="0" err="1"/>
              <a:t>climate</a:t>
            </a:r>
            <a:r>
              <a:rPr lang="de-DE" b="0" dirty="0"/>
              <a:t> </a:t>
            </a:r>
            <a:r>
              <a:rPr lang="de-DE" b="0" dirty="0" err="1"/>
              <a:t>change</a:t>
            </a:r>
            <a:r>
              <a:rPr lang="de-DE" b="0" dirty="0"/>
              <a:t> </a:t>
            </a:r>
            <a:r>
              <a:rPr lang="de-DE" b="0" dirty="0" err="1"/>
              <a:t>has</a:t>
            </a:r>
            <a:r>
              <a:rPr lang="de-DE" b="0" dirty="0"/>
              <a:t> also </a:t>
            </a:r>
            <a:r>
              <a:rPr lang="de-DE" b="0" dirty="0" err="1"/>
              <a:t>drastically</a:t>
            </a:r>
            <a:r>
              <a:rPr lang="de-DE" b="0" dirty="0"/>
              <a:t> </a:t>
            </a:r>
            <a:r>
              <a:rPr lang="de-DE" b="0" dirty="0" err="1"/>
              <a:t>progressed</a:t>
            </a:r>
            <a:r>
              <a:rPr lang="de-DE" b="0" dirty="0"/>
              <a:t> and </a:t>
            </a:r>
            <a:r>
              <a:rPr lang="de-DE" b="0" dirty="0" err="1"/>
              <a:t>problems</a:t>
            </a:r>
            <a:r>
              <a:rPr lang="de-DE" b="0" dirty="0"/>
              <a:t> like </a:t>
            </a:r>
            <a:r>
              <a:rPr lang="de-DE" b="0" dirty="0" err="1"/>
              <a:t>desertification</a:t>
            </a:r>
            <a:r>
              <a:rPr lang="de-DE" b="0" dirty="0"/>
              <a:t> and </a:t>
            </a:r>
            <a:r>
              <a:rPr lang="de-DE" b="0" dirty="0" err="1"/>
              <a:t>rising</a:t>
            </a:r>
            <a:r>
              <a:rPr lang="de-DE" b="0" dirty="0"/>
              <a:t> </a:t>
            </a:r>
            <a:r>
              <a:rPr lang="de-DE" b="0" dirty="0" err="1"/>
              <a:t>water</a:t>
            </a:r>
            <a:r>
              <a:rPr lang="de-DE" b="0" dirty="0"/>
              <a:t> </a:t>
            </a:r>
            <a:r>
              <a:rPr lang="de-DE" b="0" dirty="0" err="1"/>
              <a:t>levels</a:t>
            </a:r>
            <a:r>
              <a:rPr lang="de-DE" b="0" dirty="0"/>
              <a:t> </a:t>
            </a:r>
            <a:r>
              <a:rPr lang="de-DE" b="0" dirty="0" err="1"/>
              <a:t>have</a:t>
            </a:r>
            <a:r>
              <a:rPr lang="de-DE" b="0" dirty="0"/>
              <a:t> </a:t>
            </a:r>
            <a:r>
              <a:rPr lang="de-DE" b="0" dirty="0" err="1"/>
              <a:t>decreased</a:t>
            </a:r>
            <a:r>
              <a:rPr lang="de-DE" b="0" dirty="0"/>
              <a:t> </a:t>
            </a:r>
            <a:r>
              <a:rPr lang="de-DE" b="0" dirty="0" err="1"/>
              <a:t>the</a:t>
            </a:r>
            <a:r>
              <a:rPr lang="de-DE" b="0" dirty="0"/>
              <a:t> </a:t>
            </a:r>
            <a:r>
              <a:rPr lang="de-DE" b="0" dirty="0" err="1"/>
              <a:t>inhabitable</a:t>
            </a:r>
            <a:r>
              <a:rPr lang="de-DE" b="0" dirty="0"/>
              <a:t> </a:t>
            </a:r>
            <a:r>
              <a:rPr lang="de-DE" b="0" dirty="0" err="1"/>
              <a:t>area</a:t>
            </a:r>
            <a:r>
              <a:rPr lang="de-DE" b="0" dirty="0"/>
              <a:t>, </a:t>
            </a:r>
            <a:r>
              <a:rPr lang="de-DE" b="0" dirty="0" err="1"/>
              <a:t>further</a:t>
            </a:r>
            <a:r>
              <a:rPr lang="de-DE" b="0" dirty="0"/>
              <a:t> </a:t>
            </a:r>
            <a:r>
              <a:rPr lang="de-DE" b="0" dirty="0" err="1"/>
              <a:t>increasing</a:t>
            </a:r>
            <a:r>
              <a:rPr lang="de-DE" b="0" dirty="0"/>
              <a:t> </a:t>
            </a:r>
            <a:r>
              <a:rPr lang="de-DE" b="0" dirty="0" err="1"/>
              <a:t>the</a:t>
            </a:r>
            <a:r>
              <a:rPr lang="de-DE" b="0" dirty="0"/>
              <a:t> </a:t>
            </a:r>
            <a:r>
              <a:rPr lang="de-DE" b="0" dirty="0" err="1"/>
              <a:t>peoples</a:t>
            </a:r>
            <a:r>
              <a:rPr lang="de-DE" b="0" dirty="0"/>
              <a:t> </a:t>
            </a:r>
            <a:r>
              <a:rPr lang="de-DE" b="0" dirty="0" err="1"/>
              <a:t>urge</a:t>
            </a:r>
            <a:r>
              <a:rPr lang="de-DE" b="0" dirty="0"/>
              <a:t> </a:t>
            </a:r>
            <a:r>
              <a:rPr lang="de-DE" b="0" dirty="0" err="1"/>
              <a:t>to</a:t>
            </a:r>
            <a:r>
              <a:rPr lang="de-DE" b="0" dirty="0"/>
              <a:t> </a:t>
            </a:r>
            <a:r>
              <a:rPr lang="de-DE" b="0" dirty="0" err="1"/>
              <a:t>expand</a:t>
            </a:r>
            <a:r>
              <a:rPr lang="de-DE" b="0" dirty="0"/>
              <a:t> </a:t>
            </a:r>
            <a:r>
              <a:rPr lang="de-DE" b="0" dirty="0" err="1"/>
              <a:t>into</a:t>
            </a:r>
            <a:r>
              <a:rPr lang="de-DE" b="0" dirty="0"/>
              <a:t> </a:t>
            </a:r>
            <a:r>
              <a:rPr lang="de-DE" b="0" dirty="0" err="1"/>
              <a:t>space</a:t>
            </a:r>
            <a:r>
              <a:rPr lang="de-DE" b="0" dirty="0"/>
              <a:t>. The </a:t>
            </a:r>
            <a:r>
              <a:rPr lang="de-DE" b="0" dirty="0" err="1"/>
              <a:t>first</a:t>
            </a:r>
            <a:r>
              <a:rPr lang="de-DE" b="0" dirty="0"/>
              <a:t> </a:t>
            </a:r>
            <a:r>
              <a:rPr lang="de-DE" b="0" dirty="0" err="1"/>
              <a:t>important</a:t>
            </a:r>
            <a:r>
              <a:rPr lang="de-DE" b="0" dirty="0"/>
              <a:t> </a:t>
            </a:r>
            <a:r>
              <a:rPr lang="de-DE" b="0" dirty="0" err="1"/>
              <a:t>waypoint</a:t>
            </a:r>
            <a:r>
              <a:rPr lang="de-DE" b="0" dirty="0"/>
              <a:t> </a:t>
            </a:r>
            <a:r>
              <a:rPr lang="de-DE" b="0" dirty="0" err="1"/>
              <a:t>for</a:t>
            </a:r>
            <a:r>
              <a:rPr lang="de-DE" b="0" dirty="0"/>
              <a:t> </a:t>
            </a:r>
            <a:r>
              <a:rPr lang="de-DE" b="0" dirty="0" err="1"/>
              <a:t>this</a:t>
            </a:r>
            <a:r>
              <a:rPr lang="de-DE" b="0" dirty="0"/>
              <a:t> </a:t>
            </a:r>
            <a:r>
              <a:rPr lang="de-DE" b="0" dirty="0" err="1"/>
              <a:t>is</a:t>
            </a:r>
            <a:r>
              <a:rPr lang="de-DE" b="0" dirty="0"/>
              <a:t> </a:t>
            </a:r>
            <a:r>
              <a:rPr lang="de-DE" b="0" dirty="0" err="1"/>
              <a:t>the</a:t>
            </a:r>
            <a:r>
              <a:rPr lang="de-DE" b="0" dirty="0"/>
              <a:t> </a:t>
            </a:r>
            <a:r>
              <a:rPr lang="de-DE" b="0" dirty="0" err="1"/>
              <a:t>moon</a:t>
            </a:r>
            <a:r>
              <a:rPr lang="de-DE" b="0" dirty="0"/>
              <a:t>, </a:t>
            </a:r>
            <a:r>
              <a:rPr lang="de-DE" b="0" dirty="0" err="1"/>
              <a:t>as</a:t>
            </a:r>
            <a:r>
              <a:rPr lang="de-DE" b="0" dirty="0"/>
              <a:t> </a:t>
            </a:r>
            <a:r>
              <a:rPr lang="de-DE" b="0" dirty="0" err="1"/>
              <a:t>it</a:t>
            </a:r>
            <a:r>
              <a:rPr lang="de-DE" b="0" dirty="0"/>
              <a:t> </a:t>
            </a:r>
            <a:r>
              <a:rPr lang="de-DE" b="0" dirty="0" err="1"/>
              <a:t>is</a:t>
            </a:r>
            <a:r>
              <a:rPr lang="de-DE" b="0" dirty="0"/>
              <a:t> an easy </a:t>
            </a:r>
            <a:r>
              <a:rPr lang="de-DE" b="0" dirty="0" err="1"/>
              <a:t>resupply</a:t>
            </a:r>
            <a:r>
              <a:rPr lang="de-DE" b="0" dirty="0"/>
              <a:t> and launch </a:t>
            </a:r>
            <a:r>
              <a:rPr lang="de-DE" b="0" dirty="0" err="1"/>
              <a:t>platform</a:t>
            </a:r>
            <a:r>
              <a:rPr lang="de-DE" b="0" dirty="0"/>
              <a:t> </a:t>
            </a:r>
            <a:r>
              <a:rPr lang="de-DE" b="0" dirty="0" err="1"/>
              <a:t>for</a:t>
            </a:r>
            <a:r>
              <a:rPr lang="de-DE" b="0" dirty="0"/>
              <a:t> </a:t>
            </a:r>
            <a:r>
              <a:rPr lang="de-DE" b="0" dirty="0" err="1"/>
              <a:t>exploration</a:t>
            </a:r>
            <a:r>
              <a:rPr lang="de-DE" b="0" dirty="0"/>
              <a:t> </a:t>
            </a:r>
            <a:r>
              <a:rPr lang="de-DE" b="0" dirty="0" err="1"/>
              <a:t>missions</a:t>
            </a:r>
            <a:r>
              <a:rPr lang="de-DE" b="0" dirty="0"/>
              <a:t> </a:t>
            </a:r>
            <a:r>
              <a:rPr lang="de-DE" b="0" dirty="0" err="1"/>
              <a:t>into</a:t>
            </a:r>
            <a:r>
              <a:rPr lang="de-DE" b="0" dirty="0"/>
              <a:t> </a:t>
            </a:r>
            <a:r>
              <a:rPr lang="de-DE" b="0" dirty="0" err="1"/>
              <a:t>deeper</a:t>
            </a:r>
            <a:r>
              <a:rPr lang="de-DE" b="0" dirty="0"/>
              <a:t> </a:t>
            </a:r>
            <a:r>
              <a:rPr lang="de-DE" b="0" dirty="0" err="1"/>
              <a:t>space</a:t>
            </a:r>
            <a:r>
              <a:rPr lang="de-DE" b="0" dirty="0"/>
              <a:t>. </a:t>
            </a:r>
            <a:r>
              <a:rPr lang="de-DE" b="0" dirty="0" err="1"/>
              <a:t>Of</a:t>
            </a:r>
            <a:r>
              <a:rPr lang="de-DE" b="0" dirty="0"/>
              <a:t> </a:t>
            </a:r>
            <a:r>
              <a:rPr lang="de-DE" b="0" dirty="0" err="1"/>
              <a:t>course</a:t>
            </a:r>
            <a:r>
              <a:rPr lang="de-DE" b="0" dirty="0"/>
              <a:t> all </a:t>
            </a:r>
            <a:r>
              <a:rPr lang="de-DE" b="0" dirty="0" err="1"/>
              <a:t>three</a:t>
            </a:r>
            <a:r>
              <a:rPr lang="de-DE" b="0" dirty="0"/>
              <a:t> </a:t>
            </a:r>
            <a:r>
              <a:rPr lang="de-DE" b="0" dirty="0" err="1"/>
              <a:t>factions</a:t>
            </a:r>
            <a:r>
              <a:rPr lang="de-DE" b="0" dirty="0"/>
              <a:t> </a:t>
            </a:r>
            <a:r>
              <a:rPr lang="de-DE" b="0" dirty="0" err="1"/>
              <a:t>tried</a:t>
            </a:r>
            <a:r>
              <a:rPr lang="de-DE" b="0" dirty="0"/>
              <a:t> </a:t>
            </a:r>
            <a:r>
              <a:rPr lang="de-DE" b="0" dirty="0" err="1"/>
              <a:t>to</a:t>
            </a:r>
            <a:r>
              <a:rPr lang="de-DE" b="0" dirty="0"/>
              <a:t> </a:t>
            </a:r>
            <a:r>
              <a:rPr lang="de-DE" b="0" dirty="0" err="1"/>
              <a:t>claim</a:t>
            </a:r>
            <a:r>
              <a:rPr lang="de-DE" b="0" dirty="0"/>
              <a:t> </a:t>
            </a:r>
            <a:r>
              <a:rPr lang="de-DE" b="0" dirty="0" err="1"/>
              <a:t>the</a:t>
            </a:r>
            <a:r>
              <a:rPr lang="de-DE" b="0" dirty="0"/>
              <a:t> </a:t>
            </a:r>
            <a:r>
              <a:rPr lang="de-DE" b="0" dirty="0" err="1"/>
              <a:t>moon</a:t>
            </a:r>
            <a:r>
              <a:rPr lang="de-DE" b="0" dirty="0"/>
              <a:t> </a:t>
            </a:r>
            <a:r>
              <a:rPr lang="de-DE" b="0" dirty="0" err="1"/>
              <a:t>for</a:t>
            </a:r>
            <a:r>
              <a:rPr lang="de-DE" b="0" dirty="0"/>
              <a:t> </a:t>
            </a:r>
            <a:r>
              <a:rPr lang="de-DE" b="0" dirty="0" err="1"/>
              <a:t>their</a:t>
            </a:r>
            <a:r>
              <a:rPr lang="de-DE" b="0" dirty="0"/>
              <a:t> own </a:t>
            </a:r>
            <a:r>
              <a:rPr lang="de-DE" b="0" dirty="0" err="1"/>
              <a:t>interest</a:t>
            </a:r>
            <a:r>
              <a:rPr lang="de-DE" b="0" dirty="0"/>
              <a:t>, </a:t>
            </a:r>
            <a:r>
              <a:rPr lang="de-DE" b="0" dirty="0" err="1"/>
              <a:t>though</a:t>
            </a:r>
            <a:r>
              <a:rPr lang="de-DE" b="0" dirty="0"/>
              <a:t> all </a:t>
            </a:r>
            <a:r>
              <a:rPr lang="de-DE" b="0" dirty="0" err="1"/>
              <a:t>the</a:t>
            </a:r>
            <a:r>
              <a:rPr lang="de-DE" b="0" dirty="0"/>
              <a:t> </a:t>
            </a:r>
            <a:r>
              <a:rPr lang="de-DE" b="0" dirty="0" err="1"/>
              <a:t>pressure</a:t>
            </a:r>
            <a:r>
              <a:rPr lang="de-DE" b="0" dirty="0"/>
              <a:t> </a:t>
            </a:r>
            <a:r>
              <a:rPr lang="de-DE" b="0" dirty="0" err="1"/>
              <a:t>achieved</a:t>
            </a:r>
            <a:r>
              <a:rPr lang="de-DE" b="0" dirty="0"/>
              <a:t> </a:t>
            </a:r>
            <a:r>
              <a:rPr lang="de-DE" b="0" dirty="0" err="1"/>
              <a:t>the</a:t>
            </a:r>
            <a:r>
              <a:rPr lang="de-DE" b="0" dirty="0"/>
              <a:t> </a:t>
            </a:r>
            <a:r>
              <a:rPr lang="de-DE" b="0" dirty="0" err="1"/>
              <a:t>exact</a:t>
            </a:r>
            <a:r>
              <a:rPr lang="de-DE" b="0" dirty="0"/>
              <a:t> </a:t>
            </a:r>
            <a:r>
              <a:rPr lang="de-DE" b="0" dirty="0" err="1"/>
              <a:t>opposite</a:t>
            </a:r>
            <a:r>
              <a:rPr lang="de-DE" b="0" dirty="0"/>
              <a:t> </a:t>
            </a:r>
            <a:r>
              <a:rPr lang="de-DE" b="0" dirty="0" err="1"/>
              <a:t>when</a:t>
            </a:r>
            <a:r>
              <a:rPr lang="de-DE" b="0" dirty="0"/>
              <a:t> </a:t>
            </a:r>
            <a:r>
              <a:rPr lang="de-DE" b="0" dirty="0" err="1"/>
              <a:t>the</a:t>
            </a:r>
            <a:r>
              <a:rPr lang="de-DE" b="0" dirty="0"/>
              <a:t> </a:t>
            </a:r>
            <a:r>
              <a:rPr lang="de-DE" b="0" dirty="0" err="1"/>
              <a:t>people</a:t>
            </a:r>
            <a:r>
              <a:rPr lang="de-DE" b="0" dirty="0"/>
              <a:t> </a:t>
            </a:r>
            <a:r>
              <a:rPr lang="de-DE" b="0" dirty="0" err="1"/>
              <a:t>of</a:t>
            </a:r>
            <a:r>
              <a:rPr lang="de-DE" b="0" dirty="0"/>
              <a:t> </a:t>
            </a:r>
            <a:r>
              <a:rPr lang="de-DE" b="0" dirty="0" err="1"/>
              <a:t>the</a:t>
            </a:r>
            <a:r>
              <a:rPr lang="de-DE" b="0" dirty="0"/>
              <a:t> </a:t>
            </a:r>
            <a:r>
              <a:rPr lang="de-DE" b="0" dirty="0" err="1"/>
              <a:t>moon</a:t>
            </a:r>
            <a:r>
              <a:rPr lang="de-DE" b="0" dirty="0"/>
              <a:t> </a:t>
            </a:r>
            <a:r>
              <a:rPr lang="de-DE" b="0" dirty="0" err="1"/>
              <a:t>declared</a:t>
            </a:r>
            <a:r>
              <a:rPr lang="de-DE" b="0" dirty="0"/>
              <a:t> </a:t>
            </a:r>
            <a:r>
              <a:rPr lang="de-DE" b="0" dirty="0" err="1"/>
              <a:t>themselves</a:t>
            </a:r>
            <a:r>
              <a:rPr lang="de-DE" b="0" dirty="0"/>
              <a:t> an </a:t>
            </a:r>
            <a:r>
              <a:rPr lang="de-DE" b="0" dirty="0" err="1"/>
              <a:t>independent</a:t>
            </a:r>
            <a:r>
              <a:rPr lang="de-DE" b="0" dirty="0"/>
              <a:t> </a:t>
            </a:r>
            <a:r>
              <a:rPr lang="de-DE" b="0" dirty="0" err="1"/>
              <a:t>nation</a:t>
            </a:r>
            <a:r>
              <a:rPr lang="de-DE" b="0" dirty="0"/>
              <a:t>. </a:t>
            </a:r>
            <a:r>
              <a:rPr lang="de-DE" b="0" dirty="0" err="1"/>
              <a:t>However</a:t>
            </a:r>
            <a:r>
              <a:rPr lang="de-DE" b="0" dirty="0"/>
              <a:t> </a:t>
            </a:r>
            <a:r>
              <a:rPr lang="de-DE" b="0" dirty="0" err="1"/>
              <a:t>the</a:t>
            </a:r>
            <a:r>
              <a:rPr lang="de-DE" b="0" dirty="0"/>
              <a:t> </a:t>
            </a:r>
            <a:r>
              <a:rPr lang="de-DE" b="0" dirty="0" err="1"/>
              <a:t>moon</a:t>
            </a:r>
            <a:r>
              <a:rPr lang="de-DE" b="0" dirty="0"/>
              <a:t> </a:t>
            </a:r>
            <a:r>
              <a:rPr lang="de-DE" b="0" dirty="0" err="1"/>
              <a:t>is</a:t>
            </a:r>
            <a:r>
              <a:rPr lang="de-DE" b="0" dirty="0"/>
              <a:t> </a:t>
            </a:r>
            <a:r>
              <a:rPr lang="de-DE" b="0" dirty="0" err="1"/>
              <a:t>far</a:t>
            </a:r>
            <a:r>
              <a:rPr lang="de-DE" b="0" dirty="0"/>
              <a:t> </a:t>
            </a:r>
            <a:r>
              <a:rPr lang="de-DE" b="0" dirty="0" err="1"/>
              <a:t>away</a:t>
            </a:r>
            <a:r>
              <a:rPr lang="de-DE" b="0" dirty="0"/>
              <a:t> </a:t>
            </a:r>
            <a:r>
              <a:rPr lang="de-DE" b="0" dirty="0" err="1"/>
              <a:t>from</a:t>
            </a:r>
            <a:r>
              <a:rPr lang="de-DE" b="0" dirty="0"/>
              <a:t> </a:t>
            </a:r>
            <a:r>
              <a:rPr lang="de-DE" b="0" dirty="0" err="1"/>
              <a:t>being</a:t>
            </a:r>
            <a:r>
              <a:rPr lang="de-DE" b="0" dirty="0"/>
              <a:t> </a:t>
            </a:r>
            <a:r>
              <a:rPr lang="de-DE" b="0" dirty="0" err="1"/>
              <a:t>self</a:t>
            </a:r>
            <a:r>
              <a:rPr lang="de-DE" b="0" dirty="0"/>
              <a:t> </a:t>
            </a:r>
            <a:r>
              <a:rPr lang="de-DE" b="0" dirty="0" err="1"/>
              <a:t>sufficent</a:t>
            </a:r>
            <a:r>
              <a:rPr lang="de-DE" b="0" dirty="0"/>
              <a:t> and </a:t>
            </a:r>
            <a:r>
              <a:rPr lang="de-DE" b="0" dirty="0" err="1"/>
              <a:t>is</a:t>
            </a:r>
            <a:r>
              <a:rPr lang="de-DE" b="0" dirty="0"/>
              <a:t> still </a:t>
            </a:r>
            <a:r>
              <a:rPr lang="de-DE" b="0" dirty="0" err="1"/>
              <a:t>reliant</a:t>
            </a:r>
            <a:r>
              <a:rPr lang="de-DE" b="0" dirty="0"/>
              <a:t> on </a:t>
            </a:r>
            <a:r>
              <a:rPr lang="de-DE" b="0" dirty="0" err="1"/>
              <a:t>supplies</a:t>
            </a:r>
            <a:r>
              <a:rPr lang="de-DE" b="0" dirty="0"/>
              <a:t> </a:t>
            </a:r>
            <a:r>
              <a:rPr lang="de-DE" b="0" dirty="0" err="1"/>
              <a:t>from</a:t>
            </a:r>
            <a:r>
              <a:rPr lang="de-DE" b="0" dirty="0"/>
              <a:t> </a:t>
            </a:r>
            <a:r>
              <a:rPr lang="de-DE" b="0" dirty="0" err="1"/>
              <a:t>earth</a:t>
            </a:r>
            <a:r>
              <a:rPr lang="de-DE" b="0" dirty="0"/>
              <a:t>, </a:t>
            </a:r>
            <a:r>
              <a:rPr lang="de-DE" b="0" dirty="0" err="1"/>
              <a:t>which</a:t>
            </a:r>
            <a:r>
              <a:rPr lang="de-DE" b="0" dirty="0"/>
              <a:t> </a:t>
            </a:r>
            <a:r>
              <a:rPr lang="de-DE" b="0" dirty="0" err="1"/>
              <a:t>lead</a:t>
            </a:r>
            <a:r>
              <a:rPr lang="de-DE" b="0" dirty="0"/>
              <a:t> </a:t>
            </a:r>
            <a:r>
              <a:rPr lang="de-DE" b="0" dirty="0" err="1"/>
              <a:t>to</a:t>
            </a:r>
            <a:r>
              <a:rPr lang="de-DE" b="0" dirty="0"/>
              <a:t> a </a:t>
            </a:r>
            <a:r>
              <a:rPr lang="de-DE" b="0" dirty="0" err="1"/>
              <a:t>very</a:t>
            </a:r>
            <a:r>
              <a:rPr lang="de-DE" b="0" dirty="0"/>
              <a:t> </a:t>
            </a:r>
            <a:r>
              <a:rPr lang="de-DE" b="0" dirty="0" err="1"/>
              <a:t>weird</a:t>
            </a:r>
            <a:r>
              <a:rPr lang="de-DE" b="0" dirty="0"/>
              <a:t> and </a:t>
            </a:r>
            <a:r>
              <a:rPr lang="de-DE" b="0" dirty="0" err="1"/>
              <a:t>tense</a:t>
            </a:r>
            <a:r>
              <a:rPr lang="de-DE" b="0" dirty="0"/>
              <a:t> </a:t>
            </a:r>
            <a:r>
              <a:rPr lang="de-DE" b="0" dirty="0" err="1"/>
              <a:t>situation</a:t>
            </a:r>
            <a:r>
              <a:rPr lang="de-DE" b="0" dirty="0"/>
              <a:t> </a:t>
            </a:r>
            <a:r>
              <a:rPr lang="de-DE" b="0" dirty="0" err="1"/>
              <a:t>between</a:t>
            </a:r>
            <a:r>
              <a:rPr lang="de-DE" b="0" dirty="0"/>
              <a:t> </a:t>
            </a:r>
            <a:r>
              <a:rPr lang="de-DE" b="0" dirty="0" err="1"/>
              <a:t>the</a:t>
            </a:r>
            <a:r>
              <a:rPr lang="de-DE" b="0" dirty="0"/>
              <a:t> </a:t>
            </a:r>
            <a:r>
              <a:rPr lang="de-DE" b="0" dirty="0" err="1"/>
              <a:t>nations</a:t>
            </a:r>
            <a:r>
              <a:rPr lang="de-DE" b="0"/>
              <a:t>.</a:t>
            </a:r>
            <a:endParaRPr lang="de-DE" b="0" dirty="0"/>
          </a:p>
          <a:p>
            <a:pPr lvl="1"/>
            <a:r>
              <a:rPr lang="de-DE" dirty="0"/>
              <a:t>Story</a:t>
            </a:r>
          </a:p>
          <a:p>
            <a:pPr lvl="1"/>
            <a:r>
              <a:rPr lang="de-DE" b="0" dirty="0"/>
              <a:t>3 </a:t>
            </a:r>
            <a:r>
              <a:rPr lang="de-DE" b="0" dirty="0" err="1"/>
              <a:t>main</a:t>
            </a:r>
            <a:r>
              <a:rPr lang="de-DE" b="0" dirty="0"/>
              <a:t> </a:t>
            </a:r>
            <a:r>
              <a:rPr lang="de-DE" b="0" dirty="0" err="1"/>
              <a:t>characters</a:t>
            </a:r>
            <a:r>
              <a:rPr lang="de-DE" b="0" dirty="0"/>
              <a:t>:</a:t>
            </a:r>
          </a:p>
          <a:p>
            <a:pPr lvl="2"/>
            <a:r>
              <a:rPr lang="de-DE" dirty="0"/>
              <a:t>John </a:t>
            </a:r>
            <a:r>
              <a:rPr lang="de-DE" dirty="0" err="1"/>
              <a:t>Doe</a:t>
            </a:r>
            <a:r>
              <a:rPr lang="de-DE" dirty="0"/>
              <a:t>: Main </a:t>
            </a:r>
            <a:r>
              <a:rPr lang="de-DE" dirty="0" err="1"/>
              <a:t>character</a:t>
            </a:r>
            <a:r>
              <a:rPr lang="de-DE" dirty="0"/>
              <a:t>, Ex-Solider, </a:t>
            </a:r>
            <a:r>
              <a:rPr lang="de-DE" dirty="0" err="1"/>
              <a:t>working</a:t>
            </a:r>
            <a:r>
              <a:rPr lang="de-DE" dirty="0"/>
              <a:t> </a:t>
            </a:r>
            <a:r>
              <a:rPr lang="de-DE" dirty="0" err="1"/>
              <a:t>for</a:t>
            </a:r>
            <a:r>
              <a:rPr lang="de-DE" dirty="0"/>
              <a:t> </a:t>
            </a:r>
            <a:r>
              <a:rPr lang="de-DE" dirty="0" err="1"/>
              <a:t>maintainance</a:t>
            </a:r>
            <a:r>
              <a:rPr lang="de-DE" dirty="0"/>
              <a:t> </a:t>
            </a:r>
            <a:r>
              <a:rPr lang="de-DE" dirty="0" err="1"/>
              <a:t>company</a:t>
            </a:r>
            <a:r>
              <a:rPr lang="de-DE" dirty="0"/>
              <a:t> on </a:t>
            </a:r>
            <a:r>
              <a:rPr lang="de-DE" dirty="0" err="1"/>
              <a:t>the</a:t>
            </a:r>
            <a:r>
              <a:rPr lang="de-DE" dirty="0"/>
              <a:t> </a:t>
            </a:r>
            <a:r>
              <a:rPr lang="de-DE" dirty="0" err="1"/>
              <a:t>moon</a:t>
            </a:r>
            <a:endParaRPr lang="de-DE" dirty="0"/>
          </a:p>
          <a:p>
            <a:pPr lvl="2"/>
            <a:r>
              <a:rPr lang="de-DE" dirty="0"/>
              <a:t>Dr. Andrew: Antagonist, </a:t>
            </a:r>
            <a:r>
              <a:rPr lang="de-DE" dirty="0" err="1"/>
              <a:t>Psychiatrist</a:t>
            </a:r>
            <a:r>
              <a:rPr lang="de-DE" dirty="0"/>
              <a:t>, was </a:t>
            </a:r>
            <a:r>
              <a:rPr lang="de-DE" dirty="0" err="1"/>
              <a:t>involved</a:t>
            </a:r>
            <a:r>
              <a:rPr lang="de-DE" dirty="0"/>
              <a:t> in </a:t>
            </a:r>
            <a:r>
              <a:rPr lang="de-DE" dirty="0" err="1"/>
              <a:t>experiments</a:t>
            </a:r>
            <a:r>
              <a:rPr lang="de-DE" dirty="0"/>
              <a:t> on human </a:t>
            </a:r>
            <a:r>
              <a:rPr lang="de-DE" dirty="0" err="1"/>
              <a:t>test</a:t>
            </a:r>
            <a:r>
              <a:rPr lang="de-DE" dirty="0"/>
              <a:t> </a:t>
            </a:r>
            <a:r>
              <a:rPr lang="de-DE" dirty="0" err="1"/>
              <a:t>subjects</a:t>
            </a:r>
            <a:endParaRPr lang="de-DE" b="1" dirty="0"/>
          </a:p>
          <a:p>
            <a:pPr lvl="2"/>
            <a:r>
              <a:rPr lang="de-DE" b="0" dirty="0"/>
              <a:t>Fletcher: Johns Friend, Ex-Solider, </a:t>
            </a:r>
            <a:r>
              <a:rPr lang="de-DE" b="0" dirty="0" err="1"/>
              <a:t>working</a:t>
            </a:r>
            <a:r>
              <a:rPr lang="de-DE" b="0" dirty="0"/>
              <a:t> </a:t>
            </a:r>
            <a:r>
              <a:rPr lang="de-DE" b="0" dirty="0" err="1"/>
              <a:t>for</a:t>
            </a:r>
            <a:r>
              <a:rPr lang="de-DE" b="0" dirty="0"/>
              <a:t> </a:t>
            </a:r>
            <a:r>
              <a:rPr lang="de-DE" b="0" dirty="0" err="1"/>
              <a:t>the</a:t>
            </a:r>
            <a:r>
              <a:rPr lang="de-DE" b="0" dirty="0"/>
              <a:t> same </a:t>
            </a:r>
            <a:r>
              <a:rPr lang="de-DE" b="0" dirty="0" err="1"/>
              <a:t>company</a:t>
            </a:r>
            <a:r>
              <a:rPr lang="de-DE" b="0" dirty="0"/>
              <a:t> </a:t>
            </a:r>
            <a:r>
              <a:rPr lang="de-DE" b="0" dirty="0" err="1"/>
              <a:t>as</a:t>
            </a:r>
            <a:r>
              <a:rPr lang="de-DE" b="0" dirty="0"/>
              <a:t> John, </a:t>
            </a:r>
            <a:r>
              <a:rPr lang="de-DE" b="0" dirty="0" err="1"/>
              <a:t>helping</a:t>
            </a:r>
            <a:r>
              <a:rPr lang="de-DE" b="0" dirty="0"/>
              <a:t> </a:t>
            </a:r>
            <a:r>
              <a:rPr lang="de-DE" b="0" dirty="0" err="1"/>
              <a:t>him</a:t>
            </a:r>
            <a:r>
              <a:rPr lang="de-DE" b="0" dirty="0"/>
              <a:t> </a:t>
            </a:r>
            <a:r>
              <a:rPr lang="de-DE" b="0" dirty="0" err="1"/>
              <a:t>with</a:t>
            </a:r>
            <a:r>
              <a:rPr lang="de-DE" b="0" dirty="0"/>
              <a:t> </a:t>
            </a:r>
            <a:r>
              <a:rPr lang="de-DE" b="0" dirty="0" err="1"/>
              <a:t>his</a:t>
            </a:r>
            <a:r>
              <a:rPr lang="de-DE" b="0" dirty="0"/>
              <a:t> </a:t>
            </a:r>
            <a:r>
              <a:rPr lang="de-DE" b="0" dirty="0" err="1"/>
              <a:t>missions</a:t>
            </a:r>
            <a:endParaRPr lang="de-DE" b="0" dirty="0"/>
          </a:p>
          <a:p>
            <a:pPr lvl="1"/>
            <a:r>
              <a:rPr lang="de-DE" b="0" dirty="0" err="1"/>
              <a:t>What</a:t>
            </a:r>
            <a:r>
              <a:rPr lang="de-DE" b="0" dirty="0"/>
              <a:t> </a:t>
            </a:r>
            <a:r>
              <a:rPr lang="de-DE" b="0" dirty="0" err="1"/>
              <a:t>seemed</a:t>
            </a:r>
            <a:r>
              <a:rPr lang="de-DE" b="0" dirty="0"/>
              <a:t> like normal </a:t>
            </a:r>
            <a:r>
              <a:rPr lang="de-DE" b="0" dirty="0" err="1"/>
              <a:t>repair</a:t>
            </a:r>
            <a:r>
              <a:rPr lang="de-DE" b="0" dirty="0"/>
              <a:t> </a:t>
            </a:r>
            <a:r>
              <a:rPr lang="de-DE" b="0" dirty="0" err="1"/>
              <a:t>works</a:t>
            </a:r>
            <a:r>
              <a:rPr lang="de-DE" b="0" dirty="0"/>
              <a:t> at an </a:t>
            </a:r>
            <a:r>
              <a:rPr lang="de-DE" b="0" dirty="0" err="1"/>
              <a:t>abandoned</a:t>
            </a:r>
            <a:r>
              <a:rPr lang="de-DE" b="0" dirty="0"/>
              <a:t> </a:t>
            </a:r>
            <a:r>
              <a:rPr lang="de-DE" b="0" dirty="0" err="1"/>
              <a:t>spacestation</a:t>
            </a:r>
            <a:r>
              <a:rPr lang="de-DE" b="0" dirty="0"/>
              <a:t> at </a:t>
            </a:r>
            <a:r>
              <a:rPr lang="de-DE" b="0" dirty="0" err="1"/>
              <a:t>first</a:t>
            </a:r>
            <a:r>
              <a:rPr lang="de-DE" b="0" dirty="0"/>
              <a:t>, </a:t>
            </a:r>
            <a:r>
              <a:rPr lang="de-DE" b="0" dirty="0" err="1"/>
              <a:t>turns</a:t>
            </a:r>
            <a:r>
              <a:rPr lang="de-DE" b="0" dirty="0"/>
              <a:t> </a:t>
            </a:r>
            <a:r>
              <a:rPr lang="de-DE" b="0" dirty="0" err="1"/>
              <a:t>into</a:t>
            </a:r>
            <a:r>
              <a:rPr lang="de-DE" b="0" dirty="0"/>
              <a:t> a </a:t>
            </a:r>
            <a:r>
              <a:rPr lang="de-DE" b="0" dirty="0" err="1"/>
              <a:t>traumatic</a:t>
            </a:r>
            <a:r>
              <a:rPr lang="de-DE" b="0" dirty="0"/>
              <a:t> </a:t>
            </a:r>
            <a:r>
              <a:rPr lang="de-DE" b="0" dirty="0" err="1"/>
              <a:t>event</a:t>
            </a:r>
            <a:r>
              <a:rPr lang="de-DE" b="0" dirty="0"/>
              <a:t> </a:t>
            </a:r>
            <a:r>
              <a:rPr lang="de-DE" b="0" dirty="0" err="1"/>
              <a:t>for</a:t>
            </a:r>
            <a:r>
              <a:rPr lang="de-DE" b="0" dirty="0"/>
              <a:t> John </a:t>
            </a:r>
            <a:r>
              <a:rPr lang="de-DE" b="0" dirty="0" err="1"/>
              <a:t>really</a:t>
            </a:r>
            <a:r>
              <a:rPr lang="de-DE" b="0" dirty="0"/>
              <a:t> quick. </a:t>
            </a:r>
            <a:r>
              <a:rPr lang="de-DE" b="0" dirty="0" err="1"/>
              <a:t>Whilst</a:t>
            </a:r>
            <a:r>
              <a:rPr lang="de-DE" b="0" dirty="0"/>
              <a:t> </a:t>
            </a:r>
            <a:r>
              <a:rPr lang="de-DE" b="0" dirty="0" err="1"/>
              <a:t>fixing</a:t>
            </a:r>
            <a:r>
              <a:rPr lang="de-DE" b="0" dirty="0"/>
              <a:t> </a:t>
            </a:r>
            <a:r>
              <a:rPr lang="de-DE" b="0" dirty="0" err="1"/>
              <a:t>the</a:t>
            </a:r>
            <a:r>
              <a:rPr lang="de-DE" b="0" dirty="0"/>
              <a:t> </a:t>
            </a:r>
            <a:r>
              <a:rPr lang="de-DE" b="0" dirty="0" err="1"/>
              <a:t>security</a:t>
            </a:r>
            <a:r>
              <a:rPr lang="de-DE" b="0" dirty="0"/>
              <a:t> </a:t>
            </a:r>
            <a:r>
              <a:rPr lang="de-DE" b="0" dirty="0" err="1"/>
              <a:t>system</a:t>
            </a:r>
            <a:r>
              <a:rPr lang="de-DE" b="0" dirty="0"/>
              <a:t>, he </a:t>
            </a:r>
            <a:r>
              <a:rPr lang="de-DE" b="0" dirty="0" err="1"/>
              <a:t>damaged</a:t>
            </a:r>
            <a:r>
              <a:rPr lang="de-DE" b="0" dirty="0"/>
              <a:t> </a:t>
            </a:r>
            <a:r>
              <a:rPr lang="de-DE" b="0" dirty="0" err="1"/>
              <a:t>his</a:t>
            </a:r>
            <a:r>
              <a:rPr lang="de-DE" b="0" dirty="0"/>
              <a:t> </a:t>
            </a:r>
            <a:r>
              <a:rPr lang="de-DE" b="0" dirty="0" err="1"/>
              <a:t>suit</a:t>
            </a:r>
            <a:r>
              <a:rPr lang="de-DE" b="0" dirty="0"/>
              <a:t>. He </a:t>
            </a:r>
            <a:r>
              <a:rPr lang="de-DE" b="0" dirty="0" err="1"/>
              <a:t>didnt</a:t>
            </a:r>
            <a:r>
              <a:rPr lang="de-DE" b="0" dirty="0"/>
              <a:t> </a:t>
            </a:r>
            <a:r>
              <a:rPr lang="de-DE" b="0" dirty="0" err="1"/>
              <a:t>know</a:t>
            </a:r>
            <a:r>
              <a:rPr lang="de-DE" b="0" dirty="0"/>
              <a:t> at </a:t>
            </a:r>
            <a:r>
              <a:rPr lang="de-DE" b="0" dirty="0" err="1"/>
              <a:t>that</a:t>
            </a:r>
            <a:r>
              <a:rPr lang="de-DE" b="0" dirty="0"/>
              <a:t> time, </a:t>
            </a:r>
            <a:r>
              <a:rPr lang="de-DE" b="0" dirty="0" err="1"/>
              <a:t>that</a:t>
            </a:r>
            <a:r>
              <a:rPr lang="de-DE" b="0" dirty="0"/>
              <a:t> he </a:t>
            </a:r>
            <a:r>
              <a:rPr lang="de-DE" b="0" dirty="0" err="1"/>
              <a:t>inhaled</a:t>
            </a:r>
            <a:r>
              <a:rPr lang="de-DE" b="0" dirty="0"/>
              <a:t> a </a:t>
            </a:r>
            <a:r>
              <a:rPr lang="de-DE" b="0" dirty="0" err="1"/>
              <a:t>highly</a:t>
            </a:r>
            <a:r>
              <a:rPr lang="de-DE" b="0" dirty="0"/>
              <a:t> </a:t>
            </a:r>
            <a:r>
              <a:rPr lang="de-DE" b="0" dirty="0" err="1"/>
              <a:t>dangerous</a:t>
            </a:r>
            <a:r>
              <a:rPr lang="de-DE" b="0" dirty="0"/>
              <a:t> gas, </a:t>
            </a:r>
            <a:r>
              <a:rPr lang="de-DE" b="0" dirty="0" err="1"/>
              <a:t>which</a:t>
            </a:r>
            <a:r>
              <a:rPr lang="de-DE" b="0" dirty="0"/>
              <a:t> was </a:t>
            </a:r>
            <a:r>
              <a:rPr lang="de-DE" b="0" dirty="0" err="1"/>
              <a:t>developed</a:t>
            </a:r>
            <a:r>
              <a:rPr lang="de-DE" b="0" dirty="0"/>
              <a:t> on </a:t>
            </a:r>
            <a:r>
              <a:rPr lang="de-DE" b="0" dirty="0" err="1"/>
              <a:t>that</a:t>
            </a:r>
            <a:r>
              <a:rPr lang="de-DE" b="0" dirty="0"/>
              <a:t> </a:t>
            </a:r>
            <a:r>
              <a:rPr lang="de-DE" b="0" dirty="0" err="1"/>
              <a:t>station</a:t>
            </a:r>
            <a:r>
              <a:rPr lang="de-DE" b="0" dirty="0"/>
              <a:t>, </a:t>
            </a:r>
            <a:r>
              <a:rPr lang="de-DE" b="0" dirty="0" err="1"/>
              <a:t>which</a:t>
            </a:r>
            <a:r>
              <a:rPr lang="de-DE" b="0" dirty="0"/>
              <a:t> </a:t>
            </a:r>
            <a:r>
              <a:rPr lang="de-DE" b="0" dirty="0" err="1"/>
              <a:t>causes</a:t>
            </a:r>
            <a:r>
              <a:rPr lang="de-DE" b="0" dirty="0"/>
              <a:t> strong </a:t>
            </a:r>
            <a:r>
              <a:rPr lang="de-DE" b="0" dirty="0" err="1"/>
              <a:t>halluzinations</a:t>
            </a:r>
            <a:r>
              <a:rPr lang="de-DE" b="0" dirty="0"/>
              <a:t>. John </a:t>
            </a:r>
            <a:r>
              <a:rPr lang="de-DE" b="0" dirty="0" err="1"/>
              <a:t>imagines</a:t>
            </a:r>
            <a:r>
              <a:rPr lang="de-DE" b="0" dirty="0"/>
              <a:t> </a:t>
            </a:r>
            <a:r>
              <a:rPr lang="de-DE" b="0" dirty="0" err="1"/>
              <a:t>various</a:t>
            </a:r>
            <a:r>
              <a:rPr lang="de-DE" b="0" dirty="0"/>
              <a:t> </a:t>
            </a:r>
            <a:r>
              <a:rPr lang="de-DE" b="0" dirty="0" err="1"/>
              <a:t>monsters</a:t>
            </a:r>
            <a:r>
              <a:rPr lang="de-DE" b="0" dirty="0"/>
              <a:t> </a:t>
            </a:r>
            <a:r>
              <a:rPr lang="de-DE" b="0" dirty="0" err="1"/>
              <a:t>to</a:t>
            </a:r>
            <a:r>
              <a:rPr lang="de-DE" b="0" dirty="0"/>
              <a:t> </a:t>
            </a:r>
            <a:r>
              <a:rPr lang="de-DE" b="0" dirty="0" err="1"/>
              <a:t>be</a:t>
            </a:r>
            <a:r>
              <a:rPr lang="de-DE" b="0" dirty="0"/>
              <a:t> </a:t>
            </a:r>
            <a:r>
              <a:rPr lang="de-DE" b="0" dirty="0" err="1"/>
              <a:t>there</a:t>
            </a:r>
            <a:r>
              <a:rPr lang="de-DE" b="0" dirty="0"/>
              <a:t>, </a:t>
            </a:r>
            <a:r>
              <a:rPr lang="de-DE" b="0" dirty="0" err="1"/>
              <a:t>that</a:t>
            </a:r>
            <a:r>
              <a:rPr lang="de-DE" b="0" dirty="0"/>
              <a:t> in </a:t>
            </a:r>
            <a:r>
              <a:rPr lang="de-DE" b="0" dirty="0" err="1"/>
              <a:t>reality</a:t>
            </a:r>
            <a:r>
              <a:rPr lang="de-DE" b="0" dirty="0"/>
              <a:t> </a:t>
            </a:r>
            <a:r>
              <a:rPr lang="de-DE" b="0" dirty="0" err="1"/>
              <a:t>are</a:t>
            </a:r>
            <a:r>
              <a:rPr lang="de-DE" b="0" dirty="0"/>
              <a:t> just </a:t>
            </a:r>
            <a:r>
              <a:rPr lang="de-DE" b="0" dirty="0" err="1"/>
              <a:t>control</a:t>
            </a:r>
            <a:r>
              <a:rPr lang="de-DE" b="0" dirty="0"/>
              <a:t> </a:t>
            </a:r>
            <a:r>
              <a:rPr lang="de-DE" b="0" dirty="0" err="1"/>
              <a:t>lamps</a:t>
            </a:r>
            <a:r>
              <a:rPr lang="de-DE" b="0" dirty="0"/>
              <a:t>, </a:t>
            </a:r>
            <a:r>
              <a:rPr lang="de-DE" b="0" dirty="0" err="1"/>
              <a:t>doors</a:t>
            </a:r>
            <a:r>
              <a:rPr lang="de-DE" b="0" dirty="0"/>
              <a:t> </a:t>
            </a:r>
            <a:r>
              <a:rPr lang="de-DE" b="0" dirty="0" err="1"/>
              <a:t>or</a:t>
            </a:r>
            <a:r>
              <a:rPr lang="de-DE" b="0" dirty="0"/>
              <a:t> </a:t>
            </a:r>
            <a:r>
              <a:rPr lang="de-DE" b="0" dirty="0" err="1"/>
              <a:t>other</a:t>
            </a:r>
            <a:r>
              <a:rPr lang="de-DE" b="0" dirty="0"/>
              <a:t> </a:t>
            </a:r>
            <a:r>
              <a:rPr lang="de-DE" b="0" dirty="0" err="1"/>
              <a:t>similar</a:t>
            </a:r>
            <a:r>
              <a:rPr lang="de-DE" b="0" dirty="0"/>
              <a:t> </a:t>
            </a:r>
            <a:r>
              <a:rPr lang="de-DE" b="0" dirty="0" err="1"/>
              <a:t>things</a:t>
            </a:r>
            <a:r>
              <a:rPr lang="de-DE" b="0" dirty="0"/>
              <a:t>. In </a:t>
            </a:r>
            <a:r>
              <a:rPr lang="de-DE" b="0" dirty="0" err="1"/>
              <a:t>the</a:t>
            </a:r>
            <a:r>
              <a:rPr lang="de-DE" b="0" dirty="0"/>
              <a:t> end he </a:t>
            </a:r>
            <a:r>
              <a:rPr lang="de-DE" b="0" dirty="0" err="1"/>
              <a:t>gets</a:t>
            </a:r>
            <a:r>
              <a:rPr lang="de-DE" b="0" dirty="0"/>
              <a:t> </a:t>
            </a:r>
            <a:r>
              <a:rPr lang="de-DE" b="0" dirty="0" err="1"/>
              <a:t>knocked</a:t>
            </a:r>
            <a:r>
              <a:rPr lang="de-DE" b="0" dirty="0"/>
              <a:t> out, and </a:t>
            </a:r>
            <a:r>
              <a:rPr lang="de-DE" b="0" dirty="0" err="1"/>
              <a:t>his</a:t>
            </a:r>
            <a:r>
              <a:rPr lang="de-DE" b="0" dirty="0"/>
              <a:t> friend </a:t>
            </a:r>
            <a:r>
              <a:rPr lang="de-DE" b="0" dirty="0" err="1"/>
              <a:t>comes</a:t>
            </a:r>
            <a:r>
              <a:rPr lang="de-DE" b="0" dirty="0"/>
              <a:t> </a:t>
            </a:r>
            <a:r>
              <a:rPr lang="de-DE" b="0" dirty="0" err="1"/>
              <a:t>to</a:t>
            </a:r>
            <a:r>
              <a:rPr lang="de-DE" b="0" dirty="0"/>
              <a:t> save </a:t>
            </a:r>
            <a:r>
              <a:rPr lang="de-DE" b="0" dirty="0" err="1"/>
              <a:t>him</a:t>
            </a:r>
            <a:r>
              <a:rPr lang="de-DE" b="0" dirty="0"/>
              <a:t>. </a:t>
            </a:r>
            <a:r>
              <a:rPr lang="de-DE" b="0" dirty="0" err="1"/>
              <a:t>When</a:t>
            </a:r>
            <a:r>
              <a:rPr lang="de-DE" b="0" dirty="0"/>
              <a:t> he </a:t>
            </a:r>
            <a:r>
              <a:rPr lang="de-DE" b="0" dirty="0" err="1"/>
              <a:t>wakes</a:t>
            </a:r>
            <a:r>
              <a:rPr lang="de-DE" b="0" dirty="0"/>
              <a:t> </a:t>
            </a:r>
            <a:r>
              <a:rPr lang="de-DE" b="0" dirty="0" err="1"/>
              <a:t>up</a:t>
            </a:r>
            <a:r>
              <a:rPr lang="de-DE" b="0" dirty="0"/>
              <a:t> on a </a:t>
            </a:r>
            <a:r>
              <a:rPr lang="de-DE" b="0" dirty="0" err="1"/>
              <a:t>hospital</a:t>
            </a:r>
            <a:r>
              <a:rPr lang="de-DE" b="0" dirty="0"/>
              <a:t> </a:t>
            </a:r>
            <a:r>
              <a:rPr lang="de-DE" b="0" dirty="0" err="1"/>
              <a:t>station</a:t>
            </a:r>
            <a:r>
              <a:rPr lang="de-DE" b="0" dirty="0"/>
              <a:t>, he </a:t>
            </a:r>
            <a:r>
              <a:rPr lang="de-DE" b="0" dirty="0" err="1"/>
              <a:t>barely</a:t>
            </a:r>
            <a:r>
              <a:rPr lang="de-DE" b="0" dirty="0"/>
              <a:t> </a:t>
            </a:r>
            <a:r>
              <a:rPr lang="de-DE" b="0" dirty="0" err="1"/>
              <a:t>remembers</a:t>
            </a:r>
            <a:r>
              <a:rPr lang="de-DE" b="0" dirty="0"/>
              <a:t> </a:t>
            </a:r>
            <a:r>
              <a:rPr lang="de-DE" b="0" dirty="0" err="1"/>
              <a:t>anything</a:t>
            </a:r>
            <a:r>
              <a:rPr lang="de-DE" b="0" dirty="0"/>
              <a:t> </a:t>
            </a:r>
            <a:r>
              <a:rPr lang="de-DE" b="0" dirty="0" err="1"/>
              <a:t>that</a:t>
            </a:r>
            <a:r>
              <a:rPr lang="de-DE" b="0" dirty="0"/>
              <a:t> </a:t>
            </a:r>
            <a:r>
              <a:rPr lang="de-DE" b="0" dirty="0" err="1"/>
              <a:t>happened</a:t>
            </a:r>
            <a:r>
              <a:rPr lang="de-DE" b="0" dirty="0"/>
              <a:t>. </a:t>
            </a:r>
            <a:r>
              <a:rPr lang="de-DE" b="0" dirty="0" err="1"/>
              <a:t>To</a:t>
            </a:r>
            <a:r>
              <a:rPr lang="de-DE" b="0" dirty="0"/>
              <a:t> deal </a:t>
            </a:r>
            <a:r>
              <a:rPr lang="de-DE" b="0" dirty="0" err="1"/>
              <a:t>with</a:t>
            </a:r>
            <a:r>
              <a:rPr lang="de-DE" b="0" dirty="0"/>
              <a:t> </a:t>
            </a:r>
            <a:r>
              <a:rPr lang="de-DE" b="0" dirty="0" err="1"/>
              <a:t>those</a:t>
            </a:r>
            <a:r>
              <a:rPr lang="de-DE" b="0" dirty="0"/>
              <a:t> </a:t>
            </a:r>
            <a:r>
              <a:rPr lang="de-DE" b="0" dirty="0" err="1"/>
              <a:t>events</a:t>
            </a:r>
            <a:r>
              <a:rPr lang="de-DE" b="0" dirty="0"/>
              <a:t>, he </a:t>
            </a:r>
            <a:r>
              <a:rPr lang="de-DE" b="0" dirty="0" err="1"/>
              <a:t>seeks</a:t>
            </a:r>
            <a:r>
              <a:rPr lang="de-DE" b="0" dirty="0"/>
              <a:t> </a:t>
            </a:r>
            <a:r>
              <a:rPr lang="de-DE" b="0" dirty="0" err="1"/>
              <a:t>advice</a:t>
            </a:r>
            <a:r>
              <a:rPr lang="de-DE" b="0" dirty="0"/>
              <a:t> </a:t>
            </a:r>
            <a:r>
              <a:rPr lang="de-DE" b="0" dirty="0" err="1"/>
              <a:t>from</a:t>
            </a:r>
            <a:r>
              <a:rPr lang="de-DE" b="0" dirty="0"/>
              <a:t> a </a:t>
            </a:r>
            <a:r>
              <a:rPr lang="de-DE" b="0" dirty="0" err="1"/>
              <a:t>psychiatrist</a:t>
            </a:r>
            <a:r>
              <a:rPr lang="de-DE" b="0" dirty="0"/>
              <a:t>, </a:t>
            </a:r>
            <a:r>
              <a:rPr lang="de-DE" b="0" dirty="0" err="1"/>
              <a:t>whose</a:t>
            </a:r>
            <a:r>
              <a:rPr lang="de-DE" b="0" dirty="0"/>
              <a:t> </a:t>
            </a:r>
            <a:r>
              <a:rPr lang="de-DE" b="0" dirty="0" err="1"/>
              <a:t>name</a:t>
            </a:r>
            <a:r>
              <a:rPr lang="de-DE" b="0" dirty="0"/>
              <a:t> </a:t>
            </a:r>
            <a:r>
              <a:rPr lang="de-DE" b="0" dirty="0" err="1"/>
              <a:t>sounded</a:t>
            </a:r>
            <a:r>
              <a:rPr lang="de-DE" b="0" dirty="0"/>
              <a:t> </a:t>
            </a:r>
            <a:r>
              <a:rPr lang="de-DE" b="0" dirty="0" err="1"/>
              <a:t>familiar</a:t>
            </a:r>
            <a:r>
              <a:rPr lang="de-DE" b="0" dirty="0"/>
              <a:t> </a:t>
            </a:r>
            <a:r>
              <a:rPr lang="de-DE" b="0" dirty="0" err="1"/>
              <a:t>to</a:t>
            </a:r>
            <a:r>
              <a:rPr lang="de-DE" b="0" dirty="0"/>
              <a:t> </a:t>
            </a:r>
            <a:r>
              <a:rPr lang="de-DE" b="0" dirty="0" err="1"/>
              <a:t>him</a:t>
            </a:r>
            <a:r>
              <a:rPr lang="de-DE" b="0" dirty="0"/>
              <a:t> </a:t>
            </a:r>
            <a:r>
              <a:rPr lang="de-DE" b="0" dirty="0" err="1"/>
              <a:t>for</a:t>
            </a:r>
            <a:r>
              <a:rPr lang="de-DE" b="0" dirty="0"/>
              <a:t> </a:t>
            </a:r>
            <a:r>
              <a:rPr lang="de-DE" b="0" dirty="0" err="1"/>
              <a:t>some</a:t>
            </a:r>
            <a:r>
              <a:rPr lang="de-DE" b="0" dirty="0"/>
              <a:t> </a:t>
            </a:r>
            <a:r>
              <a:rPr lang="de-DE" b="0" dirty="0" err="1"/>
              <a:t>reason</a:t>
            </a:r>
            <a:r>
              <a:rPr lang="de-DE" b="0" dirty="0"/>
              <a:t>. </a:t>
            </a:r>
            <a:r>
              <a:rPr lang="de-DE" b="0" dirty="0" err="1"/>
              <a:t>While</a:t>
            </a:r>
            <a:r>
              <a:rPr lang="de-DE" b="0" dirty="0"/>
              <a:t> </a:t>
            </a:r>
            <a:r>
              <a:rPr lang="de-DE" b="0" dirty="0" err="1"/>
              <a:t>talking</a:t>
            </a:r>
            <a:r>
              <a:rPr lang="de-DE" b="0" dirty="0"/>
              <a:t> </a:t>
            </a:r>
            <a:r>
              <a:rPr lang="de-DE" b="0" dirty="0" err="1"/>
              <a:t>to</a:t>
            </a:r>
            <a:r>
              <a:rPr lang="de-DE" b="0" dirty="0"/>
              <a:t> </a:t>
            </a:r>
            <a:r>
              <a:rPr lang="de-DE" b="0" dirty="0" err="1"/>
              <a:t>him</a:t>
            </a:r>
            <a:r>
              <a:rPr lang="de-DE" b="0" dirty="0"/>
              <a:t>, John </a:t>
            </a:r>
            <a:r>
              <a:rPr lang="de-DE" b="0" dirty="0" err="1"/>
              <a:t>lives</a:t>
            </a:r>
            <a:r>
              <a:rPr lang="de-DE" b="0" dirty="0"/>
              <a:t> </a:t>
            </a:r>
            <a:r>
              <a:rPr lang="de-DE" b="0" dirty="0" err="1"/>
              <a:t>through</a:t>
            </a:r>
            <a:r>
              <a:rPr lang="de-DE" b="0" dirty="0"/>
              <a:t> </a:t>
            </a:r>
            <a:r>
              <a:rPr lang="de-DE" b="0" dirty="0" err="1"/>
              <a:t>various</a:t>
            </a:r>
            <a:r>
              <a:rPr lang="de-DE" b="0" dirty="0"/>
              <a:t> </a:t>
            </a:r>
            <a:r>
              <a:rPr lang="de-DE" b="0" dirty="0" err="1"/>
              <a:t>flashbacks</a:t>
            </a:r>
            <a:r>
              <a:rPr lang="de-DE" b="0" dirty="0"/>
              <a:t> </a:t>
            </a:r>
            <a:r>
              <a:rPr lang="de-DE" b="0" dirty="0" err="1"/>
              <a:t>to</a:t>
            </a:r>
            <a:r>
              <a:rPr lang="de-DE" b="0" dirty="0"/>
              <a:t> </a:t>
            </a:r>
            <a:r>
              <a:rPr lang="de-DE" b="0" dirty="0" err="1"/>
              <a:t>the</a:t>
            </a:r>
            <a:r>
              <a:rPr lang="de-DE" b="0" dirty="0"/>
              <a:t> </a:t>
            </a:r>
            <a:r>
              <a:rPr lang="de-DE" b="0" dirty="0" err="1"/>
              <a:t>adventures</a:t>
            </a:r>
            <a:r>
              <a:rPr lang="de-DE" b="0" dirty="0"/>
              <a:t> on </a:t>
            </a:r>
            <a:r>
              <a:rPr lang="de-DE" b="0" dirty="0" err="1"/>
              <a:t>the</a:t>
            </a:r>
            <a:r>
              <a:rPr lang="de-DE" b="0" dirty="0"/>
              <a:t> </a:t>
            </a:r>
            <a:r>
              <a:rPr lang="de-DE" b="0" dirty="0" err="1"/>
              <a:t>station</a:t>
            </a:r>
            <a:r>
              <a:rPr lang="de-DE" b="0" dirty="0"/>
              <a:t> and </a:t>
            </a:r>
            <a:r>
              <a:rPr lang="de-DE" b="0" dirty="0" err="1"/>
              <a:t>slowly</a:t>
            </a:r>
            <a:r>
              <a:rPr lang="de-DE" b="0" dirty="0"/>
              <a:t> </a:t>
            </a:r>
            <a:r>
              <a:rPr lang="de-DE" b="0" dirty="0" err="1"/>
              <a:t>starts</a:t>
            </a:r>
            <a:r>
              <a:rPr lang="de-DE" b="0" dirty="0"/>
              <a:t> </a:t>
            </a:r>
            <a:r>
              <a:rPr lang="de-DE" b="0" dirty="0" err="1"/>
              <a:t>to</a:t>
            </a:r>
            <a:r>
              <a:rPr lang="de-DE" b="0" dirty="0"/>
              <a:t> </a:t>
            </a:r>
            <a:r>
              <a:rPr lang="de-DE" b="0" dirty="0" err="1"/>
              <a:t>remember</a:t>
            </a:r>
            <a:r>
              <a:rPr lang="de-DE" b="0" dirty="0"/>
              <a:t>. He also </a:t>
            </a:r>
            <a:r>
              <a:rPr lang="de-DE" b="0" dirty="0" err="1"/>
              <a:t>realizes</a:t>
            </a:r>
            <a:r>
              <a:rPr lang="de-DE" b="0" dirty="0"/>
              <a:t>, </a:t>
            </a:r>
            <a:r>
              <a:rPr lang="de-DE" b="0" dirty="0" err="1"/>
              <a:t>that</a:t>
            </a:r>
            <a:r>
              <a:rPr lang="de-DE" b="0" dirty="0"/>
              <a:t> </a:t>
            </a:r>
            <a:r>
              <a:rPr lang="de-DE" b="0" dirty="0" err="1"/>
              <a:t>his</a:t>
            </a:r>
            <a:r>
              <a:rPr lang="de-DE" b="0" dirty="0"/>
              <a:t> </a:t>
            </a:r>
            <a:r>
              <a:rPr lang="de-DE" b="0" dirty="0" err="1"/>
              <a:t>psychiatrist</a:t>
            </a:r>
            <a:r>
              <a:rPr lang="de-DE" b="0" dirty="0"/>
              <a:t>, Dr. Andrew </a:t>
            </a:r>
            <a:r>
              <a:rPr lang="de-DE" b="0" dirty="0" err="1"/>
              <a:t>has</a:t>
            </a:r>
            <a:r>
              <a:rPr lang="de-DE" b="0" dirty="0"/>
              <a:t> </a:t>
            </a:r>
            <a:r>
              <a:rPr lang="de-DE" b="0" dirty="0" err="1"/>
              <a:t>something</a:t>
            </a:r>
            <a:r>
              <a:rPr lang="de-DE" b="0" dirty="0"/>
              <a:t> </a:t>
            </a:r>
            <a:r>
              <a:rPr lang="de-DE" b="0" dirty="0" err="1"/>
              <a:t>to</a:t>
            </a:r>
            <a:r>
              <a:rPr lang="de-DE" b="0" dirty="0"/>
              <a:t> do </a:t>
            </a:r>
            <a:r>
              <a:rPr lang="de-DE" b="0" dirty="0" err="1"/>
              <a:t>with</a:t>
            </a:r>
            <a:r>
              <a:rPr lang="de-DE" b="0" dirty="0"/>
              <a:t> </a:t>
            </a:r>
            <a:r>
              <a:rPr lang="de-DE" b="0" dirty="0" err="1"/>
              <a:t>the</a:t>
            </a:r>
            <a:r>
              <a:rPr lang="de-DE" b="0" dirty="0"/>
              <a:t> </a:t>
            </a:r>
            <a:r>
              <a:rPr lang="de-DE" b="0" dirty="0" err="1"/>
              <a:t>experiments</a:t>
            </a:r>
            <a:r>
              <a:rPr lang="de-DE" b="0" dirty="0"/>
              <a:t> he </a:t>
            </a:r>
            <a:r>
              <a:rPr lang="de-DE" b="0" dirty="0" err="1"/>
              <a:t>saw</a:t>
            </a:r>
            <a:r>
              <a:rPr lang="de-DE" b="0" dirty="0"/>
              <a:t> on </a:t>
            </a:r>
            <a:r>
              <a:rPr lang="de-DE" b="0" dirty="0" err="1"/>
              <a:t>the</a:t>
            </a:r>
            <a:r>
              <a:rPr lang="de-DE" b="0" dirty="0"/>
              <a:t> </a:t>
            </a:r>
            <a:r>
              <a:rPr lang="de-DE" b="0" dirty="0" err="1"/>
              <a:t>station</a:t>
            </a:r>
            <a:r>
              <a:rPr lang="de-DE" b="0" dirty="0"/>
              <a:t>.</a:t>
            </a:r>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r>
              <a:rPr lang="de-DE" dirty="0"/>
              <a:t>Gameplay</a:t>
            </a:r>
          </a:p>
          <a:p>
            <a:pPr lvl="1"/>
            <a:r>
              <a:rPr lang="de-DE" b="0" dirty="0"/>
              <a:t>The </a:t>
            </a:r>
            <a:r>
              <a:rPr lang="de-DE" b="0" dirty="0" err="1"/>
              <a:t>main</a:t>
            </a:r>
            <a:r>
              <a:rPr lang="de-DE" b="0" dirty="0"/>
              <a:t> </a:t>
            </a:r>
            <a:r>
              <a:rPr lang="de-DE" b="0" dirty="0" err="1"/>
              <a:t>gameplay</a:t>
            </a:r>
            <a:r>
              <a:rPr lang="de-DE" b="0" dirty="0"/>
              <a:t> </a:t>
            </a:r>
            <a:r>
              <a:rPr lang="de-DE" b="0" dirty="0" err="1"/>
              <a:t>scenes</a:t>
            </a:r>
            <a:r>
              <a:rPr lang="de-DE" b="0" dirty="0"/>
              <a:t> </a:t>
            </a:r>
            <a:r>
              <a:rPr lang="de-DE" b="0" dirty="0" err="1"/>
              <a:t>consist</a:t>
            </a:r>
            <a:r>
              <a:rPr lang="de-DE" b="0" dirty="0"/>
              <a:t> </a:t>
            </a:r>
            <a:r>
              <a:rPr lang="de-DE" b="0" dirty="0" err="1"/>
              <a:t>of</a:t>
            </a:r>
            <a:r>
              <a:rPr lang="de-DE" b="0" dirty="0"/>
              <a:t> </a:t>
            </a:r>
            <a:r>
              <a:rPr lang="de-DE" b="0" dirty="0" err="1"/>
              <a:t>the</a:t>
            </a:r>
            <a:r>
              <a:rPr lang="de-DE" b="0" dirty="0"/>
              <a:t> </a:t>
            </a:r>
            <a:r>
              <a:rPr lang="de-DE" b="0" dirty="0" err="1"/>
              <a:t>flashbacks</a:t>
            </a:r>
            <a:r>
              <a:rPr lang="de-DE" b="0" dirty="0"/>
              <a:t> John </a:t>
            </a:r>
            <a:r>
              <a:rPr lang="de-DE" b="0" dirty="0" err="1"/>
              <a:t>has</a:t>
            </a:r>
            <a:r>
              <a:rPr lang="de-DE" b="0" dirty="0"/>
              <a:t>, </a:t>
            </a:r>
            <a:r>
              <a:rPr lang="de-DE" b="0" dirty="0" err="1"/>
              <a:t>while</a:t>
            </a:r>
            <a:r>
              <a:rPr lang="de-DE" b="0" dirty="0"/>
              <a:t> </a:t>
            </a:r>
            <a:r>
              <a:rPr lang="de-DE" b="0" dirty="0" err="1"/>
              <a:t>talking</a:t>
            </a:r>
            <a:r>
              <a:rPr lang="de-DE" b="0" dirty="0"/>
              <a:t> </a:t>
            </a:r>
            <a:r>
              <a:rPr lang="de-DE" b="0" dirty="0" err="1"/>
              <a:t>to</a:t>
            </a:r>
            <a:r>
              <a:rPr lang="de-DE" b="0" dirty="0"/>
              <a:t> Dr. Andrew. This </a:t>
            </a:r>
            <a:r>
              <a:rPr lang="de-DE" b="0" dirty="0" err="1"/>
              <a:t>way</a:t>
            </a:r>
            <a:r>
              <a:rPr lang="de-DE" b="0" dirty="0"/>
              <a:t> </a:t>
            </a:r>
            <a:r>
              <a:rPr lang="de-DE" b="0" dirty="0" err="1"/>
              <a:t>the</a:t>
            </a:r>
            <a:r>
              <a:rPr lang="de-DE" b="0" dirty="0"/>
              <a:t> </a:t>
            </a:r>
            <a:r>
              <a:rPr lang="de-DE" b="0" dirty="0" err="1"/>
              <a:t>player</a:t>
            </a:r>
            <a:r>
              <a:rPr lang="de-DE" b="0" dirty="0"/>
              <a:t> </a:t>
            </a:r>
            <a:r>
              <a:rPr lang="de-DE" b="0" dirty="0" err="1"/>
              <a:t>can</a:t>
            </a:r>
            <a:r>
              <a:rPr lang="de-DE" b="0" dirty="0"/>
              <a:t> </a:t>
            </a:r>
            <a:r>
              <a:rPr lang="de-DE" b="0" dirty="0" err="1"/>
              <a:t>explore</a:t>
            </a:r>
            <a:r>
              <a:rPr lang="de-DE" b="0" dirty="0"/>
              <a:t> </a:t>
            </a:r>
            <a:r>
              <a:rPr lang="de-DE" b="0" dirty="0" err="1"/>
              <a:t>the</a:t>
            </a:r>
            <a:r>
              <a:rPr lang="de-DE" b="0" dirty="0"/>
              <a:t> </a:t>
            </a:r>
            <a:r>
              <a:rPr lang="de-DE" b="0" dirty="0" err="1"/>
              <a:t>station</a:t>
            </a:r>
            <a:r>
              <a:rPr lang="de-DE" b="0" dirty="0"/>
              <a:t> </a:t>
            </a:r>
            <a:r>
              <a:rPr lang="de-DE" b="0" dirty="0" err="1"/>
              <a:t>from</a:t>
            </a:r>
            <a:r>
              <a:rPr lang="de-DE" b="0" dirty="0"/>
              <a:t> Johns </a:t>
            </a:r>
            <a:r>
              <a:rPr lang="de-DE" b="0" dirty="0" err="1"/>
              <a:t>point</a:t>
            </a:r>
            <a:r>
              <a:rPr lang="de-DE" b="0" dirty="0"/>
              <a:t> </a:t>
            </a:r>
            <a:r>
              <a:rPr lang="de-DE" b="0" dirty="0" err="1"/>
              <a:t>of</a:t>
            </a:r>
            <a:r>
              <a:rPr lang="de-DE" b="0" dirty="0"/>
              <a:t> </a:t>
            </a:r>
            <a:r>
              <a:rPr lang="de-DE" b="0" dirty="0" err="1"/>
              <a:t>view</a:t>
            </a:r>
            <a:r>
              <a:rPr lang="de-DE" b="0" dirty="0"/>
              <a:t> and </a:t>
            </a:r>
            <a:r>
              <a:rPr lang="de-DE" b="0" dirty="0" err="1"/>
              <a:t>learn</a:t>
            </a:r>
            <a:r>
              <a:rPr lang="de-DE" b="0" dirty="0"/>
              <a:t> </a:t>
            </a:r>
            <a:r>
              <a:rPr lang="de-DE" b="0" dirty="0" err="1"/>
              <a:t>about</a:t>
            </a:r>
            <a:r>
              <a:rPr lang="de-DE" b="0" dirty="0"/>
              <a:t> </a:t>
            </a:r>
            <a:r>
              <a:rPr lang="de-DE" b="0" dirty="0" err="1"/>
              <a:t>its</a:t>
            </a:r>
            <a:r>
              <a:rPr lang="de-DE" b="0" dirty="0"/>
              <a:t> </a:t>
            </a:r>
            <a:r>
              <a:rPr lang="de-DE" b="0" dirty="0" err="1"/>
              <a:t>hidden</a:t>
            </a:r>
            <a:r>
              <a:rPr lang="de-DE" b="0" dirty="0"/>
              <a:t> </a:t>
            </a:r>
            <a:r>
              <a:rPr lang="de-DE" b="0" dirty="0" err="1"/>
              <a:t>story</a:t>
            </a:r>
            <a:r>
              <a:rPr lang="de-DE" b="0" dirty="0"/>
              <a:t> </a:t>
            </a:r>
            <a:r>
              <a:rPr lang="de-DE" b="0" dirty="0" err="1"/>
              <a:t>by</a:t>
            </a:r>
            <a:r>
              <a:rPr lang="de-DE" b="0" dirty="0"/>
              <a:t> </a:t>
            </a:r>
            <a:r>
              <a:rPr lang="de-DE" b="0" dirty="0" err="1"/>
              <a:t>finding</a:t>
            </a:r>
            <a:r>
              <a:rPr lang="de-DE" b="0" dirty="0"/>
              <a:t> </a:t>
            </a:r>
            <a:r>
              <a:rPr lang="de-DE" b="0" dirty="0" err="1"/>
              <a:t>notes</a:t>
            </a:r>
            <a:r>
              <a:rPr lang="de-DE" b="0" dirty="0"/>
              <a:t>, </a:t>
            </a:r>
            <a:r>
              <a:rPr lang="de-DE" b="0" dirty="0" err="1"/>
              <a:t>that</a:t>
            </a:r>
            <a:r>
              <a:rPr lang="de-DE" b="0" dirty="0"/>
              <a:t> </a:t>
            </a:r>
            <a:r>
              <a:rPr lang="de-DE" b="0" dirty="0" err="1"/>
              <a:t>other</a:t>
            </a:r>
            <a:r>
              <a:rPr lang="de-DE" b="0" dirty="0"/>
              <a:t> </a:t>
            </a:r>
            <a:r>
              <a:rPr lang="de-DE" b="0" dirty="0" err="1"/>
              <a:t>people</a:t>
            </a:r>
            <a:r>
              <a:rPr lang="de-DE" b="0" dirty="0"/>
              <a:t> </a:t>
            </a:r>
            <a:r>
              <a:rPr lang="de-DE" b="0" dirty="0" err="1"/>
              <a:t>left</a:t>
            </a:r>
            <a:r>
              <a:rPr lang="de-DE" b="0" dirty="0"/>
              <a:t>.</a:t>
            </a:r>
          </a:p>
          <a:p>
            <a:pPr lvl="1"/>
            <a:endParaRPr lang="de-DE" b="0" dirty="0"/>
          </a:p>
          <a:p>
            <a:pPr lvl="1"/>
            <a:endParaRPr lang="de-DE" b="0" dirty="0"/>
          </a:p>
          <a:p>
            <a:pPr lvl="1"/>
            <a:endParaRPr lang="de-DE" b="0" dirty="0"/>
          </a:p>
          <a:p>
            <a:pPr lvl="1"/>
            <a:endParaRPr lang="de-DE" b="0" dirty="0"/>
          </a:p>
          <a:p>
            <a:pPr lvl="1"/>
            <a:endParaRPr lang="de-DE" b="0" dirty="0"/>
          </a:p>
          <a:p>
            <a:pPr lvl="1"/>
            <a:endParaRPr lang="de-DE" b="0" dirty="0"/>
          </a:p>
          <a:p>
            <a:pPr lvl="1"/>
            <a:endParaRPr lang="de-DE" b="0" dirty="0"/>
          </a:p>
          <a:p>
            <a:pPr lvl="1"/>
            <a:endParaRPr lang="de-DE" b="0" dirty="0"/>
          </a:p>
          <a:p>
            <a:pPr lvl="1"/>
            <a:endParaRPr lang="de-DE" b="0" dirty="0"/>
          </a:p>
          <a:p>
            <a:pPr lvl="1"/>
            <a:endParaRPr lang="de-DE" b="0" dirty="0"/>
          </a:p>
          <a:p>
            <a:pPr lvl="1"/>
            <a:endParaRPr lang="de-DE" b="0" dirty="0"/>
          </a:p>
          <a:p>
            <a:pPr lvl="1"/>
            <a:endParaRPr lang="de-DE" dirty="0"/>
          </a:p>
          <a:p>
            <a:pPr lvl="1"/>
            <a:endParaRPr lang="de-DE" dirty="0"/>
          </a:p>
          <a:p>
            <a:pPr lvl="1"/>
            <a:r>
              <a:rPr lang="de-DE" dirty="0"/>
              <a:t>Gamedesign</a:t>
            </a:r>
          </a:p>
          <a:p>
            <a:pPr lvl="2"/>
            <a:r>
              <a:rPr lang="de-DE" dirty="0"/>
              <a:t>D</a:t>
            </a:r>
            <a:r>
              <a:rPr lang="de-DE" b="0" dirty="0"/>
              <a:t>oors: </a:t>
            </a:r>
            <a:r>
              <a:rPr lang="de-DE" b="0" dirty="0" err="1"/>
              <a:t>To</a:t>
            </a:r>
            <a:r>
              <a:rPr lang="de-DE" b="0" dirty="0"/>
              <a:t> </a:t>
            </a:r>
            <a:r>
              <a:rPr lang="de-DE" b="0" dirty="0" err="1"/>
              <a:t>give</a:t>
            </a:r>
            <a:r>
              <a:rPr lang="de-DE" b="0" dirty="0"/>
              <a:t> </a:t>
            </a:r>
            <a:r>
              <a:rPr lang="de-DE" b="0" dirty="0" err="1"/>
              <a:t>our</a:t>
            </a:r>
            <a:r>
              <a:rPr lang="de-DE" b="0" dirty="0"/>
              <a:t> </a:t>
            </a:r>
            <a:r>
              <a:rPr lang="de-DE" b="0" dirty="0" err="1"/>
              <a:t>player</a:t>
            </a:r>
            <a:r>
              <a:rPr lang="de-DE" b="0" dirty="0"/>
              <a:t> a sense </a:t>
            </a:r>
            <a:r>
              <a:rPr lang="de-DE" b="0" dirty="0" err="1"/>
              <a:t>of</a:t>
            </a:r>
            <a:r>
              <a:rPr lang="de-DE" b="0" dirty="0"/>
              <a:t> </a:t>
            </a:r>
            <a:r>
              <a:rPr lang="de-DE" b="0" dirty="0" err="1"/>
              <a:t>freedom</a:t>
            </a:r>
            <a:r>
              <a:rPr lang="de-DE" b="0" dirty="0"/>
              <a:t>, </a:t>
            </a:r>
            <a:r>
              <a:rPr lang="de-DE" b="0" dirty="0" err="1"/>
              <a:t>there</a:t>
            </a:r>
            <a:r>
              <a:rPr lang="de-DE" b="0" dirty="0"/>
              <a:t> </a:t>
            </a:r>
            <a:r>
              <a:rPr lang="de-DE" b="0" dirty="0" err="1"/>
              <a:t>are</a:t>
            </a:r>
            <a:r>
              <a:rPr lang="de-DE" b="0" dirty="0"/>
              <a:t> a </a:t>
            </a:r>
            <a:r>
              <a:rPr lang="de-DE" b="0" dirty="0" err="1"/>
              <a:t>lot</a:t>
            </a:r>
            <a:r>
              <a:rPr lang="de-DE" b="0" dirty="0"/>
              <a:t> </a:t>
            </a:r>
            <a:r>
              <a:rPr lang="de-DE" b="0" dirty="0" err="1"/>
              <a:t>of</a:t>
            </a:r>
            <a:r>
              <a:rPr lang="de-DE" b="0" dirty="0"/>
              <a:t> </a:t>
            </a:r>
            <a:r>
              <a:rPr lang="de-DE" b="0" dirty="0" err="1"/>
              <a:t>paths</a:t>
            </a:r>
            <a:r>
              <a:rPr lang="de-DE" b="0" dirty="0"/>
              <a:t> </a:t>
            </a:r>
            <a:r>
              <a:rPr lang="de-DE" b="0" dirty="0" err="1"/>
              <a:t>to</a:t>
            </a:r>
            <a:r>
              <a:rPr lang="de-DE" b="0" dirty="0"/>
              <a:t> </a:t>
            </a:r>
            <a:r>
              <a:rPr lang="de-DE" b="0" dirty="0" err="1"/>
              <a:t>walk</a:t>
            </a:r>
            <a:r>
              <a:rPr lang="de-DE" b="0" dirty="0"/>
              <a:t> in </a:t>
            </a:r>
            <a:r>
              <a:rPr lang="de-DE" b="0" dirty="0" err="1"/>
              <a:t>the</a:t>
            </a:r>
            <a:r>
              <a:rPr lang="de-DE" b="0" dirty="0"/>
              <a:t> </a:t>
            </a:r>
            <a:r>
              <a:rPr lang="de-DE" b="0" dirty="0" err="1"/>
              <a:t>station</a:t>
            </a:r>
            <a:r>
              <a:rPr lang="de-DE" b="0" dirty="0"/>
              <a:t>, </a:t>
            </a:r>
            <a:r>
              <a:rPr lang="de-DE" b="0" dirty="0" err="1"/>
              <a:t>though</a:t>
            </a:r>
            <a:r>
              <a:rPr lang="de-DE" b="0" dirty="0"/>
              <a:t> </a:t>
            </a:r>
            <a:r>
              <a:rPr lang="de-DE" b="0" dirty="0" err="1"/>
              <a:t>most</a:t>
            </a:r>
            <a:r>
              <a:rPr lang="de-DE" b="0" dirty="0"/>
              <a:t> </a:t>
            </a:r>
            <a:r>
              <a:rPr lang="de-DE" b="0" dirty="0" err="1"/>
              <a:t>doors</a:t>
            </a:r>
            <a:r>
              <a:rPr lang="de-DE" b="0" dirty="0"/>
              <a:t> </a:t>
            </a:r>
            <a:r>
              <a:rPr lang="de-DE" b="0" dirty="0" err="1"/>
              <a:t>are</a:t>
            </a:r>
            <a:r>
              <a:rPr lang="de-DE" b="0" dirty="0"/>
              <a:t> </a:t>
            </a:r>
            <a:r>
              <a:rPr lang="de-DE" b="0" dirty="0" err="1"/>
              <a:t>locked</a:t>
            </a:r>
            <a:r>
              <a:rPr lang="de-DE" b="0" dirty="0"/>
              <a:t> </a:t>
            </a:r>
            <a:r>
              <a:rPr lang="de-DE" b="0" dirty="0" err="1"/>
              <a:t>by</a:t>
            </a:r>
            <a:r>
              <a:rPr lang="de-DE" b="0" dirty="0"/>
              <a:t> a </a:t>
            </a:r>
            <a:r>
              <a:rPr lang="de-DE" b="0" dirty="0" err="1"/>
              <a:t>certain</a:t>
            </a:r>
            <a:r>
              <a:rPr lang="de-DE" b="0" dirty="0"/>
              <a:t> code, </a:t>
            </a:r>
            <a:r>
              <a:rPr lang="de-DE" b="0" dirty="0" err="1"/>
              <a:t>that</a:t>
            </a:r>
            <a:r>
              <a:rPr lang="de-DE" b="0" dirty="0"/>
              <a:t> </a:t>
            </a:r>
            <a:r>
              <a:rPr lang="de-DE" b="0" dirty="0" err="1"/>
              <a:t>can</a:t>
            </a:r>
            <a:r>
              <a:rPr lang="de-DE" b="0" dirty="0"/>
              <a:t> </a:t>
            </a:r>
            <a:r>
              <a:rPr lang="de-DE" b="0" dirty="0" err="1"/>
              <a:t>only</a:t>
            </a:r>
            <a:r>
              <a:rPr lang="de-DE" b="0" dirty="0"/>
              <a:t> </a:t>
            </a:r>
            <a:r>
              <a:rPr lang="de-DE" b="0" dirty="0" err="1"/>
              <a:t>be</a:t>
            </a:r>
            <a:r>
              <a:rPr lang="de-DE" b="0" dirty="0"/>
              <a:t> </a:t>
            </a:r>
            <a:r>
              <a:rPr lang="de-DE" b="0" dirty="0" err="1"/>
              <a:t>obtained</a:t>
            </a:r>
            <a:r>
              <a:rPr lang="de-DE" b="0" dirty="0"/>
              <a:t> </a:t>
            </a:r>
            <a:r>
              <a:rPr lang="de-DE" b="0" dirty="0" err="1"/>
              <a:t>by</a:t>
            </a:r>
            <a:r>
              <a:rPr lang="de-DE" b="0" dirty="0"/>
              <a:t> </a:t>
            </a:r>
            <a:r>
              <a:rPr lang="de-DE" b="0" dirty="0" err="1"/>
              <a:t>following</a:t>
            </a:r>
            <a:r>
              <a:rPr lang="de-DE" b="0" dirty="0"/>
              <a:t> a </a:t>
            </a:r>
            <a:r>
              <a:rPr lang="de-DE" b="0" dirty="0" err="1"/>
              <a:t>certain</a:t>
            </a:r>
            <a:r>
              <a:rPr lang="de-DE" dirty="0"/>
              <a:t> </a:t>
            </a:r>
            <a:r>
              <a:rPr lang="de-DE" dirty="0" err="1"/>
              <a:t>predefined</a:t>
            </a:r>
            <a:r>
              <a:rPr lang="de-DE" dirty="0"/>
              <a:t> route. This </a:t>
            </a:r>
            <a:r>
              <a:rPr lang="de-DE" dirty="0" err="1"/>
              <a:t>way</a:t>
            </a:r>
            <a:r>
              <a:rPr lang="de-DE" dirty="0"/>
              <a:t> </a:t>
            </a:r>
            <a:r>
              <a:rPr lang="de-DE" dirty="0" err="1"/>
              <a:t>we</a:t>
            </a:r>
            <a:r>
              <a:rPr lang="de-DE" dirty="0"/>
              <a:t> </a:t>
            </a:r>
            <a:r>
              <a:rPr lang="de-DE" dirty="0" err="1"/>
              <a:t>can</a:t>
            </a:r>
            <a:r>
              <a:rPr lang="de-DE" dirty="0"/>
              <a:t> </a:t>
            </a:r>
            <a:r>
              <a:rPr lang="de-DE" dirty="0" err="1"/>
              <a:t>guide</a:t>
            </a:r>
            <a:r>
              <a:rPr lang="de-DE" dirty="0"/>
              <a:t> </a:t>
            </a:r>
            <a:r>
              <a:rPr lang="de-DE" dirty="0" err="1"/>
              <a:t>our</a:t>
            </a:r>
            <a:r>
              <a:rPr lang="de-DE" dirty="0"/>
              <a:t> </a:t>
            </a:r>
            <a:r>
              <a:rPr lang="de-DE" dirty="0" err="1"/>
              <a:t>player</a:t>
            </a:r>
            <a:r>
              <a:rPr lang="de-DE" dirty="0"/>
              <a:t> </a:t>
            </a:r>
            <a:r>
              <a:rPr lang="de-DE" dirty="0" err="1"/>
              <a:t>through</a:t>
            </a:r>
            <a:r>
              <a:rPr lang="de-DE" dirty="0"/>
              <a:t> </a:t>
            </a:r>
            <a:r>
              <a:rPr lang="de-DE" dirty="0" err="1"/>
              <a:t>the</a:t>
            </a:r>
            <a:r>
              <a:rPr lang="de-DE" dirty="0"/>
              <a:t> </a:t>
            </a:r>
            <a:r>
              <a:rPr lang="de-DE" dirty="0" err="1"/>
              <a:t>levels</a:t>
            </a:r>
            <a:r>
              <a:rPr lang="de-DE" dirty="0"/>
              <a:t>, </a:t>
            </a:r>
            <a:r>
              <a:rPr lang="de-DE" dirty="0" err="1"/>
              <a:t>without</a:t>
            </a:r>
            <a:r>
              <a:rPr lang="de-DE" dirty="0"/>
              <a:t> </a:t>
            </a:r>
            <a:r>
              <a:rPr lang="de-DE" dirty="0" err="1"/>
              <a:t>affecting</a:t>
            </a:r>
            <a:r>
              <a:rPr lang="de-DE" dirty="0"/>
              <a:t> </a:t>
            </a:r>
            <a:r>
              <a:rPr lang="de-DE" dirty="0" err="1"/>
              <a:t>immersion</a:t>
            </a:r>
            <a:r>
              <a:rPr lang="de-DE" dirty="0"/>
              <a:t> </a:t>
            </a:r>
            <a:r>
              <a:rPr lang="de-DE" dirty="0" err="1"/>
              <a:t>too</a:t>
            </a:r>
            <a:r>
              <a:rPr lang="de-DE" dirty="0"/>
              <a:t> </a:t>
            </a:r>
            <a:r>
              <a:rPr lang="de-DE" dirty="0" err="1"/>
              <a:t>much</a:t>
            </a:r>
            <a:r>
              <a:rPr lang="de-DE" dirty="0"/>
              <a:t>.</a:t>
            </a:r>
            <a:endParaRPr lang="de-DE" b="0" dirty="0"/>
          </a:p>
          <a:p>
            <a:pPr lvl="2"/>
            <a:r>
              <a:rPr lang="de-DE" dirty="0"/>
              <a:t>Fog: Through ambient </a:t>
            </a:r>
            <a:r>
              <a:rPr lang="de-DE" dirty="0" err="1"/>
              <a:t>fog</a:t>
            </a:r>
            <a:r>
              <a:rPr lang="de-DE" dirty="0"/>
              <a:t>, </a:t>
            </a:r>
            <a:r>
              <a:rPr lang="de-DE" dirty="0" err="1"/>
              <a:t>we</a:t>
            </a:r>
            <a:r>
              <a:rPr lang="de-DE" dirty="0"/>
              <a:t> </a:t>
            </a:r>
            <a:r>
              <a:rPr lang="de-DE" dirty="0" err="1"/>
              <a:t>create</a:t>
            </a:r>
            <a:r>
              <a:rPr lang="de-DE" dirty="0"/>
              <a:t> a </a:t>
            </a:r>
            <a:r>
              <a:rPr lang="de-DE" dirty="0" err="1"/>
              <a:t>rather</a:t>
            </a:r>
            <a:r>
              <a:rPr lang="de-DE" dirty="0"/>
              <a:t> sinister </a:t>
            </a:r>
            <a:r>
              <a:rPr lang="de-DE" dirty="0" err="1"/>
              <a:t>mood</a:t>
            </a:r>
            <a:r>
              <a:rPr lang="de-DE" dirty="0"/>
              <a:t>, </a:t>
            </a:r>
            <a:r>
              <a:rPr lang="de-DE" dirty="0" err="1"/>
              <a:t>which</a:t>
            </a:r>
            <a:r>
              <a:rPr lang="de-DE" dirty="0"/>
              <a:t> </a:t>
            </a:r>
            <a:r>
              <a:rPr lang="de-DE" dirty="0" err="1"/>
              <a:t>may</a:t>
            </a:r>
            <a:r>
              <a:rPr lang="de-DE" dirty="0"/>
              <a:t> </a:t>
            </a:r>
            <a:r>
              <a:rPr lang="de-DE" dirty="0" err="1"/>
              <a:t>spook</a:t>
            </a:r>
            <a:r>
              <a:rPr lang="de-DE" dirty="0"/>
              <a:t> out </a:t>
            </a:r>
            <a:r>
              <a:rPr lang="de-DE" dirty="0" err="1"/>
              <a:t>the</a:t>
            </a:r>
            <a:r>
              <a:rPr lang="de-DE" dirty="0"/>
              <a:t> </a:t>
            </a:r>
            <a:r>
              <a:rPr lang="de-DE" dirty="0" err="1"/>
              <a:t>player</a:t>
            </a:r>
            <a:r>
              <a:rPr lang="de-DE" dirty="0"/>
              <a:t> at </a:t>
            </a:r>
            <a:r>
              <a:rPr lang="de-DE" dirty="0" err="1"/>
              <a:t>some</a:t>
            </a:r>
            <a:r>
              <a:rPr lang="de-DE" dirty="0"/>
              <a:t> </a:t>
            </a:r>
            <a:r>
              <a:rPr lang="de-DE" dirty="0" err="1"/>
              <a:t>point</a:t>
            </a:r>
            <a:r>
              <a:rPr lang="de-DE" dirty="0"/>
              <a:t> </a:t>
            </a:r>
            <a:r>
              <a:rPr lang="de-DE" dirty="0" err="1"/>
              <a:t>of</a:t>
            </a:r>
            <a:r>
              <a:rPr lang="de-DE" dirty="0"/>
              <a:t> </a:t>
            </a:r>
            <a:r>
              <a:rPr lang="de-DE" dirty="0" err="1"/>
              <a:t>the</a:t>
            </a:r>
            <a:r>
              <a:rPr lang="de-DE" dirty="0"/>
              <a:t> game</a:t>
            </a:r>
          </a:p>
          <a:p>
            <a:pPr lvl="2"/>
            <a:r>
              <a:rPr lang="de-DE" dirty="0" err="1"/>
              <a:t>Lighting</a:t>
            </a:r>
            <a:r>
              <a:rPr lang="de-DE" dirty="0"/>
              <a:t>: A </a:t>
            </a:r>
            <a:r>
              <a:rPr lang="de-DE" dirty="0" err="1"/>
              <a:t>lot</a:t>
            </a:r>
            <a:r>
              <a:rPr lang="de-DE" dirty="0"/>
              <a:t> </a:t>
            </a:r>
            <a:r>
              <a:rPr lang="de-DE" dirty="0" err="1"/>
              <a:t>of</a:t>
            </a:r>
            <a:r>
              <a:rPr lang="de-DE" dirty="0"/>
              <a:t> </a:t>
            </a:r>
            <a:r>
              <a:rPr lang="de-DE" dirty="0" err="1"/>
              <a:t>the</a:t>
            </a:r>
            <a:r>
              <a:rPr lang="de-DE" dirty="0"/>
              <a:t> </a:t>
            </a:r>
            <a:r>
              <a:rPr lang="de-DE" dirty="0" err="1"/>
              <a:t>level</a:t>
            </a:r>
            <a:r>
              <a:rPr lang="de-DE" dirty="0"/>
              <a:t> </a:t>
            </a:r>
            <a:r>
              <a:rPr lang="de-DE" dirty="0" err="1"/>
              <a:t>is</a:t>
            </a:r>
            <a:r>
              <a:rPr lang="de-DE" dirty="0"/>
              <a:t> </a:t>
            </a:r>
            <a:r>
              <a:rPr lang="de-DE" dirty="0" err="1"/>
              <a:t>poorly</a:t>
            </a:r>
            <a:r>
              <a:rPr lang="de-DE" dirty="0"/>
              <a:t> </a:t>
            </a:r>
            <a:r>
              <a:rPr lang="de-DE" dirty="0" err="1"/>
              <a:t>lit</a:t>
            </a:r>
            <a:r>
              <a:rPr lang="de-DE" dirty="0"/>
              <a:t>, </a:t>
            </a:r>
            <a:r>
              <a:rPr lang="de-DE" dirty="0" err="1"/>
              <a:t>which</a:t>
            </a:r>
            <a:r>
              <a:rPr lang="de-DE" dirty="0"/>
              <a:t> </a:t>
            </a:r>
            <a:r>
              <a:rPr lang="de-DE" dirty="0" err="1"/>
              <a:t>leaves</a:t>
            </a:r>
            <a:r>
              <a:rPr lang="de-DE" dirty="0"/>
              <a:t> </a:t>
            </a:r>
            <a:r>
              <a:rPr lang="de-DE" dirty="0" err="1"/>
              <a:t>the</a:t>
            </a:r>
            <a:r>
              <a:rPr lang="de-DE" dirty="0"/>
              <a:t> </a:t>
            </a:r>
            <a:r>
              <a:rPr lang="de-DE" dirty="0" err="1"/>
              <a:t>player</a:t>
            </a:r>
            <a:r>
              <a:rPr lang="de-DE" dirty="0"/>
              <a:t> </a:t>
            </a:r>
            <a:r>
              <a:rPr lang="de-DE" dirty="0" err="1"/>
              <a:t>with</a:t>
            </a:r>
            <a:r>
              <a:rPr lang="de-DE" dirty="0"/>
              <a:t> </a:t>
            </a:r>
            <a:r>
              <a:rPr lang="de-DE" dirty="0" err="1"/>
              <a:t>only</a:t>
            </a:r>
            <a:r>
              <a:rPr lang="de-DE" dirty="0"/>
              <a:t> </a:t>
            </a:r>
            <a:r>
              <a:rPr lang="de-DE" dirty="0" err="1"/>
              <a:t>his</a:t>
            </a:r>
            <a:r>
              <a:rPr lang="de-DE" dirty="0"/>
              <a:t> </a:t>
            </a:r>
            <a:r>
              <a:rPr lang="de-DE" dirty="0" err="1"/>
              <a:t>tiny</a:t>
            </a:r>
            <a:r>
              <a:rPr lang="de-DE" dirty="0"/>
              <a:t> </a:t>
            </a:r>
            <a:r>
              <a:rPr lang="de-DE" dirty="0" err="1"/>
              <a:t>flashlight</a:t>
            </a:r>
            <a:r>
              <a:rPr lang="de-DE" dirty="0"/>
              <a:t>, </a:t>
            </a:r>
            <a:r>
              <a:rPr lang="de-DE" dirty="0" err="1"/>
              <a:t>which</a:t>
            </a:r>
            <a:r>
              <a:rPr lang="de-DE" dirty="0"/>
              <a:t> </a:t>
            </a:r>
            <a:r>
              <a:rPr lang="de-DE" dirty="0" err="1"/>
              <a:t>lights</a:t>
            </a:r>
            <a:r>
              <a:rPr lang="de-DE" dirty="0"/>
              <a:t> </a:t>
            </a:r>
            <a:r>
              <a:rPr lang="de-DE" dirty="0" err="1"/>
              <a:t>around</a:t>
            </a:r>
            <a:r>
              <a:rPr lang="de-DE" dirty="0"/>
              <a:t> 30% </a:t>
            </a:r>
            <a:r>
              <a:rPr lang="de-DE" dirty="0" err="1"/>
              <a:t>of</a:t>
            </a:r>
            <a:r>
              <a:rPr lang="de-DE" dirty="0"/>
              <a:t> </a:t>
            </a:r>
            <a:r>
              <a:rPr lang="de-DE" dirty="0" err="1"/>
              <a:t>the</a:t>
            </a:r>
            <a:r>
              <a:rPr lang="de-DE" dirty="0"/>
              <a:t> screen, </a:t>
            </a:r>
            <a:r>
              <a:rPr lang="de-DE" dirty="0" err="1"/>
              <a:t>where</a:t>
            </a:r>
            <a:r>
              <a:rPr lang="de-DE" dirty="0"/>
              <a:t> </a:t>
            </a:r>
            <a:r>
              <a:rPr lang="de-DE" dirty="0" err="1"/>
              <a:t>the</a:t>
            </a:r>
            <a:r>
              <a:rPr lang="de-DE" dirty="0"/>
              <a:t> </a:t>
            </a:r>
            <a:r>
              <a:rPr lang="de-DE" dirty="0" err="1"/>
              <a:t>rest</a:t>
            </a:r>
            <a:r>
              <a:rPr lang="de-DE" dirty="0"/>
              <a:t> </a:t>
            </a:r>
            <a:r>
              <a:rPr lang="de-DE" dirty="0" err="1"/>
              <a:t>of</a:t>
            </a:r>
            <a:r>
              <a:rPr lang="de-DE" dirty="0"/>
              <a:t> </a:t>
            </a:r>
            <a:r>
              <a:rPr lang="de-DE" dirty="0" err="1"/>
              <a:t>it</a:t>
            </a:r>
            <a:r>
              <a:rPr lang="de-DE" dirty="0"/>
              <a:t> </a:t>
            </a:r>
            <a:r>
              <a:rPr lang="de-DE" dirty="0" err="1"/>
              <a:t>is</a:t>
            </a:r>
            <a:r>
              <a:rPr lang="de-DE" dirty="0"/>
              <a:t> </a:t>
            </a:r>
            <a:r>
              <a:rPr lang="de-DE" dirty="0" err="1"/>
              <a:t>almost</a:t>
            </a:r>
            <a:r>
              <a:rPr lang="de-DE" dirty="0"/>
              <a:t> </a:t>
            </a:r>
            <a:r>
              <a:rPr lang="de-DE" dirty="0" err="1"/>
              <a:t>completely</a:t>
            </a:r>
            <a:r>
              <a:rPr lang="de-DE" dirty="0"/>
              <a:t> </a:t>
            </a:r>
            <a:r>
              <a:rPr lang="de-DE" dirty="0" err="1"/>
              <a:t>dark</a:t>
            </a:r>
            <a:r>
              <a:rPr lang="de-DE" dirty="0"/>
              <a:t>. This </a:t>
            </a:r>
            <a:r>
              <a:rPr lang="de-DE" dirty="0" err="1"/>
              <a:t>leaves</a:t>
            </a:r>
            <a:r>
              <a:rPr lang="de-DE" dirty="0"/>
              <a:t> a </a:t>
            </a:r>
            <a:r>
              <a:rPr lang="de-DE" dirty="0" err="1"/>
              <a:t>lot</a:t>
            </a:r>
            <a:r>
              <a:rPr lang="de-DE" dirty="0"/>
              <a:t> </a:t>
            </a:r>
            <a:r>
              <a:rPr lang="de-DE" dirty="0" err="1"/>
              <a:t>room</a:t>
            </a:r>
            <a:r>
              <a:rPr lang="de-DE" dirty="0"/>
              <a:t> </a:t>
            </a:r>
            <a:r>
              <a:rPr lang="de-DE" dirty="0" err="1"/>
              <a:t>for</a:t>
            </a:r>
            <a:r>
              <a:rPr lang="de-DE" dirty="0"/>
              <a:t> </a:t>
            </a:r>
            <a:r>
              <a:rPr lang="de-DE" dirty="0" err="1"/>
              <a:t>the</a:t>
            </a:r>
            <a:r>
              <a:rPr lang="de-DE" dirty="0"/>
              <a:t> </a:t>
            </a:r>
            <a:r>
              <a:rPr lang="de-DE" dirty="0" err="1"/>
              <a:t>players</a:t>
            </a:r>
            <a:r>
              <a:rPr lang="de-DE" dirty="0"/>
              <a:t> </a:t>
            </a:r>
            <a:r>
              <a:rPr lang="de-DE" dirty="0" err="1"/>
              <a:t>imagination</a:t>
            </a:r>
            <a:r>
              <a:rPr lang="de-DE" dirty="0"/>
              <a:t>, </a:t>
            </a:r>
            <a:r>
              <a:rPr lang="de-DE" dirty="0" err="1"/>
              <a:t>to</a:t>
            </a:r>
            <a:r>
              <a:rPr lang="de-DE" dirty="0"/>
              <a:t> </a:t>
            </a:r>
            <a:r>
              <a:rPr lang="de-DE" dirty="0" err="1"/>
              <a:t>create</a:t>
            </a:r>
            <a:r>
              <a:rPr lang="de-DE" dirty="0"/>
              <a:t> </a:t>
            </a:r>
            <a:r>
              <a:rPr lang="de-DE" dirty="0" err="1"/>
              <a:t>things</a:t>
            </a:r>
            <a:r>
              <a:rPr lang="de-DE" dirty="0"/>
              <a:t>, </a:t>
            </a:r>
            <a:r>
              <a:rPr lang="de-DE" dirty="0" err="1"/>
              <a:t>that</a:t>
            </a:r>
            <a:r>
              <a:rPr lang="de-DE" dirty="0"/>
              <a:t> </a:t>
            </a:r>
            <a:r>
              <a:rPr lang="de-DE" dirty="0" err="1"/>
              <a:t>are</a:t>
            </a:r>
            <a:r>
              <a:rPr lang="de-DE" dirty="0"/>
              <a:t> not </a:t>
            </a:r>
            <a:r>
              <a:rPr lang="de-DE" dirty="0" err="1"/>
              <a:t>actually</a:t>
            </a:r>
            <a:r>
              <a:rPr lang="de-DE" dirty="0"/>
              <a:t> </a:t>
            </a:r>
            <a:r>
              <a:rPr lang="de-DE" dirty="0" err="1"/>
              <a:t>there</a:t>
            </a:r>
            <a:r>
              <a:rPr lang="de-DE" dirty="0"/>
              <a:t>.</a:t>
            </a:r>
          </a:p>
          <a:p>
            <a:pPr lvl="2"/>
            <a:r>
              <a:rPr lang="de-DE" dirty="0"/>
              <a:t>Sound </a:t>
            </a:r>
            <a:r>
              <a:rPr lang="de-DE" dirty="0" err="1"/>
              <a:t>system</a:t>
            </a:r>
            <a:r>
              <a:rPr lang="de-DE" dirty="0"/>
              <a:t>: </a:t>
            </a:r>
            <a:r>
              <a:rPr lang="de-DE" dirty="0" err="1"/>
              <a:t>One</a:t>
            </a:r>
            <a:r>
              <a:rPr lang="de-DE" dirty="0"/>
              <a:t> </a:t>
            </a:r>
            <a:r>
              <a:rPr lang="de-DE" dirty="0" err="1"/>
              <a:t>of</a:t>
            </a:r>
            <a:r>
              <a:rPr lang="de-DE" dirty="0"/>
              <a:t> </a:t>
            </a:r>
            <a:r>
              <a:rPr lang="de-DE" dirty="0" err="1"/>
              <a:t>the</a:t>
            </a:r>
            <a:r>
              <a:rPr lang="de-DE" dirty="0"/>
              <a:t> </a:t>
            </a:r>
            <a:r>
              <a:rPr lang="de-DE" dirty="0" err="1"/>
              <a:t>most</a:t>
            </a:r>
            <a:r>
              <a:rPr lang="de-DE" dirty="0"/>
              <a:t> </a:t>
            </a:r>
            <a:r>
              <a:rPr lang="de-DE" dirty="0" err="1"/>
              <a:t>important</a:t>
            </a:r>
            <a:r>
              <a:rPr lang="de-DE" dirty="0"/>
              <a:t> </a:t>
            </a:r>
            <a:r>
              <a:rPr lang="de-DE" dirty="0" err="1"/>
              <a:t>aspects</a:t>
            </a:r>
            <a:r>
              <a:rPr lang="de-DE" dirty="0"/>
              <a:t> </a:t>
            </a:r>
            <a:r>
              <a:rPr lang="de-DE" dirty="0" err="1"/>
              <a:t>of</a:t>
            </a:r>
            <a:r>
              <a:rPr lang="de-DE" dirty="0"/>
              <a:t> </a:t>
            </a:r>
            <a:r>
              <a:rPr lang="de-DE" dirty="0" err="1"/>
              <a:t>horror</a:t>
            </a:r>
            <a:r>
              <a:rPr lang="de-DE" dirty="0"/>
              <a:t> </a:t>
            </a:r>
            <a:r>
              <a:rPr lang="de-DE" dirty="0" err="1"/>
              <a:t>games</a:t>
            </a:r>
            <a:r>
              <a:rPr lang="de-DE" dirty="0"/>
              <a:t> </a:t>
            </a:r>
            <a:r>
              <a:rPr lang="de-DE" dirty="0" err="1"/>
              <a:t>or</a:t>
            </a:r>
            <a:r>
              <a:rPr lang="de-DE" dirty="0"/>
              <a:t> </a:t>
            </a:r>
            <a:r>
              <a:rPr lang="de-DE" dirty="0" err="1"/>
              <a:t>movies</a:t>
            </a:r>
            <a:r>
              <a:rPr lang="de-DE" dirty="0"/>
              <a:t> </a:t>
            </a:r>
            <a:r>
              <a:rPr lang="de-DE" dirty="0" err="1"/>
              <a:t>is</a:t>
            </a:r>
            <a:r>
              <a:rPr lang="de-DE" dirty="0"/>
              <a:t> </a:t>
            </a:r>
            <a:r>
              <a:rPr lang="de-DE" dirty="0" err="1"/>
              <a:t>the</a:t>
            </a:r>
            <a:r>
              <a:rPr lang="de-DE" dirty="0"/>
              <a:t> Sound design. </a:t>
            </a:r>
            <a:r>
              <a:rPr lang="de-DE" dirty="0" err="1"/>
              <a:t>For</a:t>
            </a:r>
            <a:r>
              <a:rPr lang="de-DE" dirty="0"/>
              <a:t> </a:t>
            </a:r>
            <a:r>
              <a:rPr lang="de-DE" dirty="0" err="1"/>
              <a:t>this</a:t>
            </a:r>
            <a:r>
              <a:rPr lang="de-DE" dirty="0"/>
              <a:t> </a:t>
            </a:r>
            <a:r>
              <a:rPr lang="de-DE" dirty="0" err="1"/>
              <a:t>reason</a:t>
            </a:r>
            <a:r>
              <a:rPr lang="de-DE" dirty="0"/>
              <a:t>, </a:t>
            </a:r>
            <a:r>
              <a:rPr lang="de-DE" dirty="0" err="1"/>
              <a:t>we</a:t>
            </a:r>
            <a:r>
              <a:rPr lang="de-DE" dirty="0"/>
              <a:t> </a:t>
            </a:r>
            <a:r>
              <a:rPr lang="de-DE" dirty="0" err="1"/>
              <a:t>created</a:t>
            </a:r>
            <a:r>
              <a:rPr lang="de-DE" dirty="0"/>
              <a:t> a </a:t>
            </a:r>
            <a:r>
              <a:rPr lang="de-DE" dirty="0" err="1"/>
              <a:t>library</a:t>
            </a:r>
            <a:r>
              <a:rPr lang="de-DE" dirty="0"/>
              <a:t> </a:t>
            </a:r>
            <a:r>
              <a:rPr lang="de-DE" dirty="0" err="1"/>
              <a:t>of</a:t>
            </a:r>
            <a:r>
              <a:rPr lang="de-DE" dirty="0"/>
              <a:t> </a:t>
            </a:r>
            <a:r>
              <a:rPr lang="de-DE" dirty="0" err="1"/>
              <a:t>more</a:t>
            </a:r>
            <a:r>
              <a:rPr lang="de-DE" dirty="0"/>
              <a:t> </a:t>
            </a:r>
            <a:r>
              <a:rPr lang="de-DE" dirty="0" err="1"/>
              <a:t>than</a:t>
            </a:r>
            <a:r>
              <a:rPr lang="de-DE" dirty="0"/>
              <a:t> 30 different ambient </a:t>
            </a:r>
            <a:r>
              <a:rPr lang="de-DE" dirty="0" err="1"/>
              <a:t>noises</a:t>
            </a:r>
            <a:r>
              <a:rPr lang="de-DE" dirty="0"/>
              <a:t>, </a:t>
            </a:r>
            <a:r>
              <a:rPr lang="de-DE" dirty="0" err="1"/>
              <a:t>which</a:t>
            </a:r>
            <a:r>
              <a:rPr lang="de-DE" dirty="0"/>
              <a:t> </a:t>
            </a:r>
            <a:r>
              <a:rPr lang="de-DE" dirty="0" err="1"/>
              <a:t>trigger</a:t>
            </a:r>
            <a:r>
              <a:rPr lang="de-DE" dirty="0"/>
              <a:t> </a:t>
            </a:r>
            <a:r>
              <a:rPr lang="de-DE" dirty="0" err="1"/>
              <a:t>randomly</a:t>
            </a:r>
            <a:r>
              <a:rPr lang="de-DE" dirty="0"/>
              <a:t> and </a:t>
            </a:r>
            <a:r>
              <a:rPr lang="de-DE" dirty="0" err="1"/>
              <a:t>may</a:t>
            </a:r>
            <a:r>
              <a:rPr lang="de-DE" dirty="0"/>
              <a:t> </a:t>
            </a:r>
            <a:r>
              <a:rPr lang="de-DE" dirty="0" err="1"/>
              <a:t>spook</a:t>
            </a:r>
            <a:r>
              <a:rPr lang="de-DE" dirty="0"/>
              <a:t> </a:t>
            </a:r>
            <a:r>
              <a:rPr lang="de-DE" dirty="0" err="1"/>
              <a:t>the</a:t>
            </a:r>
            <a:r>
              <a:rPr lang="de-DE" dirty="0"/>
              <a:t> </a:t>
            </a:r>
            <a:r>
              <a:rPr lang="de-DE" dirty="0" err="1"/>
              <a:t>player</a:t>
            </a:r>
            <a:r>
              <a:rPr lang="de-DE" dirty="0"/>
              <a:t> </a:t>
            </a:r>
            <a:r>
              <a:rPr lang="de-DE" dirty="0" err="1"/>
              <a:t>this</a:t>
            </a:r>
            <a:r>
              <a:rPr lang="de-DE" dirty="0"/>
              <a:t> </a:t>
            </a:r>
            <a:r>
              <a:rPr lang="de-DE" dirty="0" err="1"/>
              <a:t>way</a:t>
            </a:r>
            <a:r>
              <a:rPr lang="de-DE" dirty="0"/>
              <a:t>.</a:t>
            </a:r>
          </a:p>
          <a:p>
            <a:pPr lvl="2"/>
            <a:r>
              <a:rPr lang="de-DE" dirty="0"/>
              <a:t>„Monster“: </a:t>
            </a:r>
            <a:r>
              <a:rPr lang="de-DE" dirty="0" err="1"/>
              <a:t>Since</a:t>
            </a:r>
            <a:r>
              <a:rPr lang="de-DE" dirty="0"/>
              <a:t> </a:t>
            </a:r>
            <a:r>
              <a:rPr lang="de-DE" dirty="0" err="1"/>
              <a:t>there</a:t>
            </a:r>
            <a:r>
              <a:rPr lang="de-DE" dirty="0"/>
              <a:t> </a:t>
            </a:r>
            <a:r>
              <a:rPr lang="de-DE" dirty="0" err="1"/>
              <a:t>are</a:t>
            </a:r>
            <a:r>
              <a:rPr lang="de-DE" dirty="0"/>
              <a:t> </a:t>
            </a:r>
            <a:r>
              <a:rPr lang="de-DE" dirty="0" err="1"/>
              <a:t>no</a:t>
            </a:r>
            <a:r>
              <a:rPr lang="de-DE" dirty="0"/>
              <a:t> real </a:t>
            </a:r>
            <a:r>
              <a:rPr lang="de-DE" dirty="0" err="1"/>
              <a:t>monsters</a:t>
            </a:r>
            <a:r>
              <a:rPr lang="de-DE" dirty="0"/>
              <a:t> in </a:t>
            </a:r>
            <a:r>
              <a:rPr lang="de-DE" dirty="0" err="1"/>
              <a:t>our</a:t>
            </a:r>
            <a:r>
              <a:rPr lang="de-DE" dirty="0"/>
              <a:t> </a:t>
            </a:r>
            <a:r>
              <a:rPr lang="de-DE" dirty="0" err="1"/>
              <a:t>story</a:t>
            </a:r>
            <a:r>
              <a:rPr lang="de-DE" dirty="0"/>
              <a:t>, but </a:t>
            </a:r>
            <a:r>
              <a:rPr lang="de-DE" dirty="0" err="1"/>
              <a:t>rather</a:t>
            </a:r>
            <a:r>
              <a:rPr lang="de-DE" dirty="0"/>
              <a:t> </a:t>
            </a:r>
            <a:r>
              <a:rPr lang="de-DE" dirty="0" err="1"/>
              <a:t>things</a:t>
            </a:r>
            <a:r>
              <a:rPr lang="de-DE" dirty="0"/>
              <a:t> John </a:t>
            </a:r>
            <a:r>
              <a:rPr lang="de-DE" dirty="0" err="1"/>
              <a:t>imagines</a:t>
            </a:r>
            <a:r>
              <a:rPr lang="de-DE" dirty="0"/>
              <a:t> </a:t>
            </a:r>
            <a:r>
              <a:rPr lang="de-DE" dirty="0" err="1"/>
              <a:t>to</a:t>
            </a:r>
            <a:r>
              <a:rPr lang="de-DE" dirty="0"/>
              <a:t> </a:t>
            </a:r>
            <a:r>
              <a:rPr lang="de-DE" dirty="0" err="1"/>
              <a:t>be</a:t>
            </a:r>
            <a:r>
              <a:rPr lang="de-DE" dirty="0"/>
              <a:t> </a:t>
            </a:r>
            <a:r>
              <a:rPr lang="de-DE" dirty="0" err="1"/>
              <a:t>monsters</a:t>
            </a:r>
            <a:r>
              <a:rPr lang="de-DE" dirty="0"/>
              <a:t>. So </a:t>
            </a:r>
            <a:r>
              <a:rPr lang="de-DE" dirty="0" err="1"/>
              <a:t>you</a:t>
            </a:r>
            <a:r>
              <a:rPr lang="de-DE" dirty="0"/>
              <a:t> </a:t>
            </a:r>
            <a:r>
              <a:rPr lang="de-DE" dirty="0" err="1"/>
              <a:t>might</a:t>
            </a:r>
            <a:r>
              <a:rPr lang="de-DE" dirty="0"/>
              <a:t> </a:t>
            </a:r>
            <a:r>
              <a:rPr lang="de-DE" dirty="0" err="1"/>
              <a:t>see</a:t>
            </a:r>
            <a:r>
              <a:rPr lang="de-DE" dirty="0"/>
              <a:t> </a:t>
            </a:r>
            <a:r>
              <a:rPr lang="de-DE" dirty="0" err="1"/>
              <a:t>random</a:t>
            </a:r>
            <a:r>
              <a:rPr lang="de-DE" dirty="0"/>
              <a:t> </a:t>
            </a:r>
            <a:r>
              <a:rPr lang="de-DE" dirty="0" err="1"/>
              <a:t>control</a:t>
            </a:r>
            <a:r>
              <a:rPr lang="de-DE" dirty="0"/>
              <a:t> </a:t>
            </a:r>
            <a:r>
              <a:rPr lang="de-DE" dirty="0" err="1"/>
              <a:t>lights</a:t>
            </a:r>
            <a:r>
              <a:rPr lang="de-DE" dirty="0"/>
              <a:t>, </a:t>
            </a:r>
            <a:r>
              <a:rPr lang="de-DE" dirty="0" err="1"/>
              <a:t>pop</a:t>
            </a:r>
            <a:r>
              <a:rPr lang="de-DE" dirty="0"/>
              <a:t> </a:t>
            </a:r>
            <a:r>
              <a:rPr lang="de-DE" dirty="0" err="1"/>
              <a:t>up</a:t>
            </a:r>
            <a:r>
              <a:rPr lang="de-DE" dirty="0"/>
              <a:t> </a:t>
            </a:r>
            <a:r>
              <a:rPr lang="de-DE" dirty="0" err="1"/>
              <a:t>from</a:t>
            </a:r>
            <a:r>
              <a:rPr lang="de-DE" dirty="0"/>
              <a:t> time </a:t>
            </a:r>
            <a:r>
              <a:rPr lang="de-DE" dirty="0" err="1"/>
              <a:t>to</a:t>
            </a:r>
            <a:r>
              <a:rPr lang="de-DE" dirty="0"/>
              <a:t> time, but </a:t>
            </a:r>
            <a:r>
              <a:rPr lang="de-DE" dirty="0" err="1"/>
              <a:t>you</a:t>
            </a:r>
            <a:r>
              <a:rPr lang="de-DE" dirty="0"/>
              <a:t> will </a:t>
            </a:r>
            <a:r>
              <a:rPr lang="de-DE" dirty="0" err="1"/>
              <a:t>never</a:t>
            </a:r>
            <a:r>
              <a:rPr lang="de-DE" dirty="0"/>
              <a:t> </a:t>
            </a:r>
            <a:r>
              <a:rPr lang="de-DE" dirty="0" err="1"/>
              <a:t>see</a:t>
            </a:r>
            <a:r>
              <a:rPr lang="de-DE" dirty="0"/>
              <a:t> an </a:t>
            </a:r>
            <a:r>
              <a:rPr lang="de-DE" dirty="0" err="1"/>
              <a:t>actual</a:t>
            </a:r>
            <a:r>
              <a:rPr lang="de-DE" dirty="0"/>
              <a:t> </a:t>
            </a:r>
            <a:r>
              <a:rPr lang="de-DE" dirty="0" err="1"/>
              <a:t>monster</a:t>
            </a:r>
            <a:r>
              <a:rPr lang="de-DE" dirty="0"/>
              <a:t>.</a:t>
            </a:r>
            <a:endParaRPr lang="de-DE" b="0" dirty="0"/>
          </a:p>
        </p:txBody>
      </p:sp>
      <p:sp>
        <p:nvSpPr>
          <p:cNvPr id="49" name="Titel 48">
            <a:extLst>
              <a:ext uri="{FF2B5EF4-FFF2-40B4-BE49-F238E27FC236}">
                <a16:creationId xmlns:a16="http://schemas.microsoft.com/office/drawing/2014/main" id="{E9659237-A1BD-41E7-B8B2-0F2DAF1EF3CC}"/>
              </a:ext>
            </a:extLst>
          </p:cNvPr>
          <p:cNvSpPr>
            <a:spLocks noGrp="1"/>
          </p:cNvSpPr>
          <p:nvPr>
            <p:ph type="title"/>
          </p:nvPr>
        </p:nvSpPr>
        <p:spPr/>
        <p:txBody>
          <a:bodyPr/>
          <a:lstStyle/>
          <a:p>
            <a:r>
              <a:rPr lang="en-US" dirty="0" err="1"/>
              <a:t>Lunaris</a:t>
            </a:r>
            <a:endParaRPr lang="en-US" dirty="0"/>
          </a:p>
        </p:txBody>
      </p:sp>
      <p:sp>
        <p:nvSpPr>
          <p:cNvPr id="50" name="Textplatzhalter 49">
            <a:extLst>
              <a:ext uri="{FF2B5EF4-FFF2-40B4-BE49-F238E27FC236}">
                <a16:creationId xmlns:a16="http://schemas.microsoft.com/office/drawing/2014/main" id="{F1A2F5AB-0F84-4B39-A7CC-3D6593F6C92F}"/>
              </a:ext>
            </a:extLst>
          </p:cNvPr>
          <p:cNvSpPr>
            <a:spLocks noGrp="1"/>
          </p:cNvSpPr>
          <p:nvPr>
            <p:ph type="body" sz="quarter" idx="15"/>
          </p:nvPr>
        </p:nvSpPr>
        <p:spPr/>
        <p:txBody>
          <a:bodyPr/>
          <a:lstStyle/>
          <a:p>
            <a:r>
              <a:rPr lang="en-US" dirty="0"/>
              <a:t>The city on the moon</a:t>
            </a:r>
          </a:p>
        </p:txBody>
      </p:sp>
      <p:sp>
        <p:nvSpPr>
          <p:cNvPr id="53" name="Textplatzhalter 52">
            <a:extLst>
              <a:ext uri="{FF2B5EF4-FFF2-40B4-BE49-F238E27FC236}">
                <a16:creationId xmlns:a16="http://schemas.microsoft.com/office/drawing/2014/main" id="{A723607E-5C0E-4E90-A17D-316C8297094B}"/>
              </a:ext>
            </a:extLst>
          </p:cNvPr>
          <p:cNvSpPr>
            <a:spLocks noGrp="1"/>
          </p:cNvSpPr>
          <p:nvPr>
            <p:ph type="body" sz="quarter" idx="20"/>
          </p:nvPr>
        </p:nvSpPr>
        <p:spPr/>
        <p:txBody>
          <a:bodyPr/>
          <a:lstStyle/>
          <a:p>
            <a:r>
              <a:rPr lang="en-US" dirty="0"/>
              <a:t>A first person horror game</a:t>
            </a:r>
          </a:p>
        </p:txBody>
      </p:sp>
      <p:sp>
        <p:nvSpPr>
          <p:cNvPr id="19" name="Textplatzhalter 18"/>
          <p:cNvSpPr>
            <a:spLocks noGrp="1"/>
          </p:cNvSpPr>
          <p:nvPr>
            <p:ph type="body" sz="quarter" idx="22"/>
          </p:nvPr>
        </p:nvSpPr>
        <p:spPr/>
        <p:txBody>
          <a:bodyPr/>
          <a:lstStyle/>
          <a:p>
            <a:pPr lvl="0"/>
            <a:r>
              <a:rPr lang="de-DE" b="1" dirty="0"/>
              <a:t>Technische Universität München </a:t>
            </a:r>
          </a:p>
          <a:p>
            <a:pPr lvl="0"/>
            <a:r>
              <a:rPr lang="de-DE" dirty="0"/>
              <a:t>Fakultät für Informatik</a:t>
            </a:r>
          </a:p>
        </p:txBody>
      </p:sp>
      <p:sp>
        <p:nvSpPr>
          <p:cNvPr id="54" name="Textplatzhalter 53">
            <a:extLst>
              <a:ext uri="{FF2B5EF4-FFF2-40B4-BE49-F238E27FC236}">
                <a16:creationId xmlns:a16="http://schemas.microsoft.com/office/drawing/2014/main" id="{358F86D8-8D7E-4552-9E27-FA1C075CC776}"/>
              </a:ext>
            </a:extLst>
          </p:cNvPr>
          <p:cNvSpPr>
            <a:spLocks noGrp="1"/>
          </p:cNvSpPr>
          <p:nvPr>
            <p:ph type="body" sz="quarter" idx="23"/>
          </p:nvPr>
        </p:nvSpPr>
        <p:spPr/>
        <p:txBody>
          <a:bodyPr/>
          <a:lstStyle/>
          <a:p>
            <a:endParaRPr lang="en-US" dirty="0"/>
          </a:p>
        </p:txBody>
      </p:sp>
      <p:sp>
        <p:nvSpPr>
          <p:cNvPr id="55" name="Textplatzhalter 54">
            <a:extLst>
              <a:ext uri="{FF2B5EF4-FFF2-40B4-BE49-F238E27FC236}">
                <a16:creationId xmlns:a16="http://schemas.microsoft.com/office/drawing/2014/main" id="{E64F335E-9C98-412C-A779-EB26410D393D}"/>
              </a:ext>
            </a:extLst>
          </p:cNvPr>
          <p:cNvSpPr>
            <a:spLocks noGrp="1"/>
          </p:cNvSpPr>
          <p:nvPr>
            <p:ph type="body" sz="quarter" idx="24"/>
          </p:nvPr>
        </p:nvSpPr>
        <p:spPr/>
        <p:txBody>
          <a:bodyPr/>
          <a:lstStyle/>
          <a:p>
            <a:endParaRPr lang="en-US" dirty="0"/>
          </a:p>
        </p:txBody>
      </p:sp>
      <p:sp>
        <p:nvSpPr>
          <p:cNvPr id="56" name="Textplatzhalter 55">
            <a:extLst>
              <a:ext uri="{FF2B5EF4-FFF2-40B4-BE49-F238E27FC236}">
                <a16:creationId xmlns:a16="http://schemas.microsoft.com/office/drawing/2014/main" id="{C409B700-9CB3-4698-AB1B-9223EB3A1ABF}"/>
              </a:ext>
            </a:extLst>
          </p:cNvPr>
          <p:cNvSpPr>
            <a:spLocks noGrp="1"/>
          </p:cNvSpPr>
          <p:nvPr>
            <p:ph type="body" sz="quarter" idx="25"/>
          </p:nvPr>
        </p:nvSpPr>
        <p:spPr/>
        <p:txBody>
          <a:bodyPr/>
          <a:lstStyle/>
          <a:p>
            <a:endParaRPr lang="en-US" dirty="0"/>
          </a:p>
        </p:txBody>
      </p:sp>
      <p:sp>
        <p:nvSpPr>
          <p:cNvPr id="57" name="Textplatzhalter 56">
            <a:extLst>
              <a:ext uri="{FF2B5EF4-FFF2-40B4-BE49-F238E27FC236}">
                <a16:creationId xmlns:a16="http://schemas.microsoft.com/office/drawing/2014/main" id="{7C773788-D493-4486-A1D2-3DF8D40D5A0D}"/>
              </a:ext>
            </a:extLst>
          </p:cNvPr>
          <p:cNvSpPr>
            <a:spLocks noGrp="1"/>
          </p:cNvSpPr>
          <p:nvPr>
            <p:ph type="body" sz="quarter" idx="26"/>
          </p:nvPr>
        </p:nvSpPr>
        <p:spPr/>
        <p:txBody>
          <a:bodyPr/>
          <a:lstStyle/>
          <a:p>
            <a:endParaRPr lang="en-US" dirty="0"/>
          </a:p>
        </p:txBody>
      </p:sp>
      <p:pic>
        <p:nvPicPr>
          <p:cNvPr id="14" name="Grafik 13">
            <a:extLst>
              <a:ext uri="{FF2B5EF4-FFF2-40B4-BE49-F238E27FC236}">
                <a16:creationId xmlns:a16="http://schemas.microsoft.com/office/drawing/2014/main" id="{64FA68EE-76BE-4B4F-BD6C-3C5C88629E93}"/>
              </a:ext>
            </a:extLst>
          </p:cNvPr>
          <p:cNvPicPr>
            <a:picLocks noChangeAspect="1"/>
          </p:cNvPicPr>
          <p:nvPr/>
        </p:nvPicPr>
        <p:blipFill>
          <a:blip r:embed="rId3"/>
          <a:stretch>
            <a:fillRect/>
          </a:stretch>
        </p:blipFill>
        <p:spPr>
          <a:xfrm>
            <a:off x="10932077" y="8803283"/>
            <a:ext cx="9198264" cy="3984769"/>
          </a:xfrm>
          <a:prstGeom prst="rect">
            <a:avLst/>
          </a:prstGeom>
        </p:spPr>
      </p:pic>
      <p:pic>
        <p:nvPicPr>
          <p:cNvPr id="18" name="Grafik 17">
            <a:extLst>
              <a:ext uri="{FF2B5EF4-FFF2-40B4-BE49-F238E27FC236}">
                <a16:creationId xmlns:a16="http://schemas.microsoft.com/office/drawing/2014/main" id="{3F767274-5E14-4DC4-BBE2-32529069ED47}"/>
              </a:ext>
            </a:extLst>
          </p:cNvPr>
          <p:cNvPicPr>
            <a:picLocks noChangeAspect="1"/>
          </p:cNvPicPr>
          <p:nvPr/>
        </p:nvPicPr>
        <p:blipFill>
          <a:blip r:embed="rId4"/>
          <a:stretch>
            <a:fillRect/>
          </a:stretch>
        </p:blipFill>
        <p:spPr>
          <a:xfrm>
            <a:off x="1260353" y="21234393"/>
            <a:ext cx="9073008" cy="4195164"/>
          </a:xfrm>
          <a:prstGeom prst="rect">
            <a:avLst/>
          </a:prstGeom>
        </p:spPr>
      </p:pic>
      <p:sp>
        <p:nvSpPr>
          <p:cNvPr id="30" name="Textplatzhalter 51">
            <a:extLst>
              <a:ext uri="{FF2B5EF4-FFF2-40B4-BE49-F238E27FC236}">
                <a16:creationId xmlns:a16="http://schemas.microsoft.com/office/drawing/2014/main" id="{B3CBA025-9DB4-461E-998D-F04A41361DB7}"/>
              </a:ext>
            </a:extLst>
          </p:cNvPr>
          <p:cNvSpPr>
            <a:spLocks noGrp="1"/>
          </p:cNvSpPr>
          <p:nvPr>
            <p:ph type="body" sz="quarter" idx="19"/>
          </p:nvPr>
        </p:nvSpPr>
        <p:spPr>
          <a:xfrm>
            <a:off x="1223377" y="25461553"/>
            <a:ext cx="9146960" cy="254669"/>
          </a:xfrm>
        </p:spPr>
        <p:txBody>
          <a:bodyPr/>
          <a:lstStyle/>
          <a:p>
            <a:r>
              <a:rPr lang="en-US" dirty="0"/>
              <a:t>Generator room in facility level 1</a:t>
            </a:r>
          </a:p>
        </p:txBody>
      </p:sp>
      <p:sp>
        <p:nvSpPr>
          <p:cNvPr id="31" name="Textplatzhalter 51">
            <a:extLst>
              <a:ext uri="{FF2B5EF4-FFF2-40B4-BE49-F238E27FC236}">
                <a16:creationId xmlns:a16="http://schemas.microsoft.com/office/drawing/2014/main" id="{25F0E741-7624-4009-B913-090A3299EC99}"/>
              </a:ext>
            </a:extLst>
          </p:cNvPr>
          <p:cNvSpPr txBox="1">
            <a:spLocks/>
          </p:cNvSpPr>
          <p:nvPr/>
        </p:nvSpPr>
        <p:spPr>
          <a:xfrm>
            <a:off x="10932077" y="12788052"/>
            <a:ext cx="9146960" cy="254669"/>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en-US" dirty="0"/>
              <a:t>Research notes left behind</a:t>
            </a:r>
          </a:p>
        </p:txBody>
      </p:sp>
    </p:spTree>
  </p:cSld>
  <p:clrMapOvr>
    <a:masterClrMapping/>
  </p:clrMapOvr>
</p:sld>
</file>

<file path=ppt/theme/theme1.xml><?xml version="1.0" encoding="utf-8"?>
<a:theme xmlns:a="http://schemas.openxmlformats.org/drawingml/2006/main" name="150810-PLA-A1-H-V0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t Kopftext">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it Fakultät">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it Fakultät und Text">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TUM_Plakat_A1_hoch_p_v1</Template>
  <TotalTime>0</TotalTime>
  <Words>729</Words>
  <Application>Microsoft Office PowerPoint</Application>
  <PresentationFormat>Benutzerdefiniert</PresentationFormat>
  <Paragraphs>54</Paragraphs>
  <Slides>1</Slides>
  <Notes>1</Notes>
  <HiddenSlides>0</HiddenSlides>
  <MMClips>0</MMClips>
  <ScaleCrop>false</ScaleCrop>
  <HeadingPairs>
    <vt:vector size="6" baseType="variant">
      <vt:variant>
        <vt:lpstr>Verwendete Schriftarten</vt:lpstr>
      </vt:variant>
      <vt:variant>
        <vt:i4>2</vt:i4>
      </vt:variant>
      <vt:variant>
        <vt:lpstr>Design</vt:lpstr>
      </vt:variant>
      <vt:variant>
        <vt:i4>4</vt:i4>
      </vt:variant>
      <vt:variant>
        <vt:lpstr>Folientitel</vt:lpstr>
      </vt:variant>
      <vt:variant>
        <vt:i4>1</vt:i4>
      </vt:variant>
    </vt:vector>
  </HeadingPairs>
  <TitlesOfParts>
    <vt:vector size="7" baseType="lpstr">
      <vt:lpstr>Arial</vt:lpstr>
      <vt:lpstr>Calibri</vt:lpstr>
      <vt:lpstr>150810-PLA-A1-H-V02</vt:lpstr>
      <vt:lpstr>mit Kopftext</vt:lpstr>
      <vt:lpstr>mit Fakultät</vt:lpstr>
      <vt:lpstr>mit Fakultät und Text</vt:lpstr>
      <vt:lpstr>Lunaris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Zughiko</dc:creator>
  <dc:description>Rechteinhaber: Technische Universität München, https://www.tum.de_x000d_
Gestaltung: ediundsepp Gestaltungsgesellschaft, München, http://www.ediundsepp.de_x000d_
Technische Umsetzung: eWorks GmbH, Frankfurt am Main, http://www.eworks.de</dc:description>
  <cp:lastModifiedBy>Kilian</cp:lastModifiedBy>
  <cp:revision>70</cp:revision>
  <dcterms:created xsi:type="dcterms:W3CDTF">2021-02-01T10:16:54Z</dcterms:created>
  <dcterms:modified xsi:type="dcterms:W3CDTF">2021-03-07T12:16:35Z</dcterms:modified>
</cp:coreProperties>
</file>