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</p:sldMasterIdLst>
  <p:notesMasterIdLst>
    <p:notesMasterId r:id="rId2"/>
  </p:notesMasterIdLst>
  <p:sldIdLst>
    <p:sldId id="313" r:id="rId3"/>
    <p:sldId id="314" r:id="rId4"/>
    <p:sldId id="306" r:id="rId5"/>
    <p:sldId id="345" r:id="rId6"/>
    <p:sldId id="321" r:id="rId7"/>
    <p:sldId id="346" r:id="rId8"/>
    <p:sldId id="322" r:id="rId9"/>
    <p:sldId id="337" r:id="rId10"/>
    <p:sldId id="347" r:id="rId11"/>
    <p:sldId id="336" r:id="rId12"/>
    <p:sldId id="348" r:id="rId13"/>
    <p:sldId id="324" r:id="rId14"/>
    <p:sldId id="33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06" autoAdjust="0"/>
    <p:restoredTop sz="92901" autoAdjust="0"/>
  </p:normalViewPr>
  <p:slideViewPr>
    <p:cSldViewPr snapToGrid="0">
      <p:cViewPr>
        <p:scale>
          <a:sx n="90" d="100"/>
          <a:sy n="90" d="100"/>
        </p:scale>
        <p:origin x="696" y="102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A5B6270-B124-4068-B935-B0530ED8DAA5}" type="datetime1">
              <a:rPr lang="ko-KR" altLang="en-US"/>
              <a:pPr lvl="0">
                <a:defRPr/>
              </a:pPr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DE8F4FC-A0C3-4CE1-9619-372DFD30DEB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28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DE8F4FC-A0C3-4CE1-9619-372DFD30DE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9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8F4FC-A0C3-4CE1-9619-372DFD30DE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7626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DE8F4FC-A0C3-4CE1-9619-372DFD30DE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82388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F4FC-A0C3-4CE1-9619-372DFD30DE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431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</a:t>
            </a:r>
            <a:r>
              <a:rPr lang="ko-KR" altLang="en-US"/>
              <a:t>번 </a:t>
            </a:r>
            <a:r>
              <a:rPr lang="en-US" altLang="ko-KR"/>
              <a:t>64</a:t>
            </a:r>
            <a:r>
              <a:rPr lang="ko-KR" altLang="en-US"/>
              <a:t>분주 </a:t>
            </a:r>
            <a:r>
              <a:rPr lang="en-US" altLang="ko-KR"/>
              <a:t>2</a:t>
            </a:r>
            <a:r>
              <a:rPr lang="ko-KR" altLang="en-US"/>
              <a:t>번 </a:t>
            </a:r>
            <a:r>
              <a:rPr lang="en-US" altLang="ko-KR"/>
              <a:t>64</a:t>
            </a:r>
            <a:r>
              <a:rPr lang="ko-KR" altLang="en-US"/>
              <a:t>분주</a:t>
            </a:r>
            <a:r>
              <a:rPr lang="en-US" altLang="ko-KR"/>
              <a:t>,</a:t>
            </a:r>
            <a:r>
              <a:rPr lang="ko-KR" altLang="en-US"/>
              <a:t> 세그먼트 슬라이드 </a:t>
            </a:r>
            <a:r>
              <a:rPr lang="en-US" altLang="ko-KR"/>
              <a:t>th</a:t>
            </a:r>
            <a:r>
              <a:rPr lang="ko-KR" altLang="en-US"/>
              <a:t>조절하여 설정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1DE8F4FC-A0C3-4CE1-9619-372DFD30DEB4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27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타이머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15</a:t>
            </a:r>
            <a:r>
              <a:rPr lang="ko-KR" altLang="en-US"/>
              <a:t>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OCR1A</a:t>
            </a:r>
            <a:r>
              <a:rPr lang="ko-KR" altLang="en-US"/>
              <a:t>로 </a:t>
            </a:r>
            <a:r>
              <a:rPr lang="en-US" altLang="ko-KR"/>
              <a:t>TOP</a:t>
            </a:r>
            <a:r>
              <a:rPr lang="ko-KR" altLang="en-US"/>
              <a:t>조절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OCR1B</a:t>
            </a:r>
            <a:r>
              <a:rPr lang="ko-KR" altLang="en-US"/>
              <a:t>에서 </a:t>
            </a:r>
            <a:r>
              <a:rPr lang="en-US" altLang="ko-KR"/>
              <a:t>OutputCompare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1DE8F4FC-A0C3-4CE1-9619-372DFD30DEB4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9848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90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F20B-2F71-4A09-8168-02D0E2AE4E7A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8290-480D-4100-AF3E-BC15AD5F6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youtu.be/3GPTDRluqXE?si=Yv3X5v9--Ct6_oOu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ctrTitle" idx="0"/>
          </p:nvPr>
        </p:nvSpPr>
        <p:spPr>
          <a:xfrm>
            <a:off x="1160495" y="1644472"/>
            <a:ext cx="9871010" cy="78280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Functional Fan</a:t>
            </a:r>
            <a:endParaRPr lang="en-US" altLang="ko-KR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C491D85E-B328-03B7-4180-531B47D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1</a:t>
            </a:fld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7575" y="3893343"/>
            <a:ext cx="2876850" cy="12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F5DA0-68C9-C91D-4B3D-2F13609C2854}"/>
              </a:ext>
            </a:extLst>
          </p:cNvPr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7</a:t>
            </a:fld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5416" y="125184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Arial"/>
                <a:cs typeface="Arial"/>
              </a:rPr>
              <a:t>Module Design</a:t>
            </a:r>
            <a:endParaRPr lang="en-US" altLang="ko-KR" sz="40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853" y="976194"/>
            <a:ext cx="5094276" cy="5771881"/>
          </a:xfrm>
          <a:prstGeom prst="rect">
            <a:avLst/>
          </a:prstGeom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1941" y="939974"/>
            <a:ext cx="5820104" cy="58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pPr lvl="0">
              <a:defRPr/>
            </a:pPr>
            <a:fld id="{5F8AB062-5B6B-4D9C-B08F-3DCEA2A2D3DE}" type="slidenum">
              <a:rPr lang="en-US" altLang="en-US" sz="2000"/>
              <a:pPr lvl="0">
                <a:defRPr/>
              </a:pPr>
              <a:t>11</a:t>
            </a:fld>
            <a:endParaRPr lang="en-US" altLang="en-US" sz="2000"/>
          </a:p>
        </p:txBody>
      </p:sp>
      <p:sp>
        <p:nvSpPr>
          <p:cNvPr id="1035" name="직사각형 1034"/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36" name="TextBox 9"/>
          <p:cNvSpPr txBox="1"/>
          <p:nvPr/>
        </p:nvSpPr>
        <p:spPr>
          <a:xfrm>
            <a:off x="85416" y="125184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Arial"/>
                <a:cs typeface="Arial"/>
              </a:rPr>
              <a:t>Module Design</a:t>
            </a:r>
            <a:endParaRPr lang="en-US" altLang="ko-KR" sz="40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291" y="965139"/>
            <a:ext cx="4195642" cy="5844797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77208" y="966820"/>
            <a:ext cx="5358612" cy="58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72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C17C51-563F-07A2-2763-CAF4092844AE}"/>
              </a:ext>
            </a:extLst>
          </p:cNvPr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60495" y="1695062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Demo Video</a:t>
            </a:r>
            <a:endParaRPr lang="en-US" altLang="ko-KR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8</a:t>
            </a:fld>
            <a:endParaRPr lang="ko-KR" altLang="en-US" sz="2000" dirty="0"/>
          </a:p>
        </p:txBody>
      </p:sp>
      <p:sp>
        <p:nvSpPr>
          <p:cNvPr id="10" name="가로 글상자 9"/>
          <p:cNvSpPr txBox="1"/>
          <p:nvPr/>
        </p:nvSpPr>
        <p:spPr>
          <a:xfrm>
            <a:off x="5091112" y="3248977"/>
            <a:ext cx="2009776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hlinkClick r:id="rId2"/>
              </a:rPr>
              <a:t>YouTubeDemoLink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6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C17C51-563F-07A2-2763-CAF4092844AE}"/>
              </a:ext>
            </a:extLst>
          </p:cNvPr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60495" y="1676012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Q&amp;A</a:t>
            </a:r>
            <a:endParaRPr lang="ko-KR" altLang="en-US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17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97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3608A3-F2B1-A995-185D-86624A082EE0}"/>
              </a:ext>
            </a:extLst>
          </p:cNvPr>
          <p:cNvSpPr/>
          <p:nvPr/>
        </p:nvSpPr>
        <p:spPr>
          <a:xfrm>
            <a:off x="0" y="-7478"/>
            <a:ext cx="12223337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96" y="117658"/>
            <a:ext cx="11892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Source Han Sans Medium"/>
                <a:ea typeface="Source Han Sans Medium"/>
                <a:cs typeface="Arial"/>
              </a:rPr>
              <a:t> CONTENTS</a:t>
            </a:r>
            <a:endParaRPr lang="en-US" altLang="ko-KR" sz="4000" b="1">
              <a:solidFill>
                <a:schemeClr val="bg1"/>
              </a:solidFill>
              <a:latin typeface="Source Han Sans Medium"/>
              <a:ea typeface="Source Han Sans Medium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2657713" y="1302867"/>
            <a:ext cx="7480819" cy="714345"/>
            <a:chOff x="2803071" y="2307771"/>
            <a:chExt cx="7480819" cy="714345"/>
          </a:xfrm>
        </p:grpSpPr>
        <p:sp>
          <p:nvSpPr>
            <p:cNvPr id="7" name="직사각형 6"/>
            <p:cNvSpPr/>
            <p:nvPr/>
          </p:nvSpPr>
          <p:spPr>
            <a:xfrm>
              <a:off x="2803071" y="2307771"/>
              <a:ext cx="881211" cy="714345"/>
            </a:xfrm>
            <a:prstGeom prst="rect">
              <a:avLst/>
            </a:prstGeom>
            <a:solidFill>
              <a:srgbClr val="202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latin typeface="Source Han Sans HC"/>
                  <a:ea typeface="Source Han Sans HC"/>
                </a:rPr>
                <a:t>1</a:t>
              </a:r>
              <a:endParaRPr lang="ko-KR" altLang="en-US" sz="1400" b="1">
                <a:latin typeface="Source Han Sans HC"/>
                <a:ea typeface="Source Han Sans HC"/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2831855" y="2315611"/>
              <a:ext cx="7452035" cy="6901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202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Introduction</a:t>
              </a:r>
              <a:endParaRPr lang="en-US" altLang="ko-KR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657713" y="2456956"/>
            <a:ext cx="7480819" cy="714345"/>
            <a:chOff x="2803071" y="2303526"/>
            <a:chExt cx="7480819" cy="714345"/>
          </a:xfrm>
        </p:grpSpPr>
        <p:sp>
          <p:nvSpPr>
            <p:cNvPr id="15" name="직사각형 14"/>
            <p:cNvSpPr/>
            <p:nvPr/>
          </p:nvSpPr>
          <p:spPr>
            <a:xfrm>
              <a:off x="2803071" y="2303526"/>
              <a:ext cx="881211" cy="714345"/>
            </a:xfrm>
            <a:prstGeom prst="rect">
              <a:avLst/>
            </a:prstGeom>
            <a:solidFill>
              <a:srgbClr val="202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latin typeface="Source Han Sans HC"/>
                  <a:ea typeface="Source Han Sans HC"/>
                </a:rPr>
                <a:t>2</a:t>
              </a:r>
              <a:endParaRPr lang="ko-KR" altLang="en-US" sz="2400" b="1">
                <a:latin typeface="Source Han Sans HC"/>
                <a:ea typeface="Source Han Sans HC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2831855" y="2315611"/>
              <a:ext cx="7452035" cy="6901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202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Goal &amp; Role</a:t>
              </a:r>
              <a:endParaRPr lang="en-US" altLang="ko-KR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</p:txBody>
        </p:sp>
      </p:grp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B3FF0987-C980-E8C2-5E3C-07B0A016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2</a:t>
            </a:fld>
            <a:endParaRPr lang="ko-KR" altLang="en-US" sz="2000" dirty="0"/>
          </a:p>
        </p:txBody>
      </p:sp>
      <p:grpSp>
        <p:nvGrpSpPr>
          <p:cNvPr id="24" name="그룹 23"/>
          <p:cNvGrpSpPr/>
          <p:nvPr/>
        </p:nvGrpSpPr>
        <p:grpSpPr>
          <a:xfrm rot="0">
            <a:off x="2657713" y="5768592"/>
            <a:ext cx="7480819" cy="714345"/>
            <a:chOff x="2803071" y="2303526"/>
            <a:chExt cx="7480819" cy="714345"/>
          </a:xfrm>
        </p:grpSpPr>
        <p:sp>
          <p:nvSpPr>
            <p:cNvPr id="25" name="직사각형 24"/>
            <p:cNvSpPr/>
            <p:nvPr/>
          </p:nvSpPr>
          <p:spPr>
            <a:xfrm>
              <a:off x="2803071" y="2303526"/>
              <a:ext cx="881211" cy="714345"/>
            </a:xfrm>
            <a:prstGeom prst="rect">
              <a:avLst/>
            </a:prstGeom>
            <a:solidFill>
              <a:srgbClr val="202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latin typeface="Source Han Sans HC"/>
                  <a:ea typeface="Source Han Sans HC"/>
                </a:rPr>
                <a:t>5</a:t>
              </a:r>
              <a:endParaRPr lang="ko-KR" altLang="en-US" sz="2400" b="1">
                <a:latin typeface="Source Han Sans HC"/>
                <a:ea typeface="Source Han Sans HC"/>
              </a:endParaRPr>
            </a:p>
          </p:txBody>
        </p:sp>
        <p:sp>
          <p:nvSpPr>
            <p:cNvPr id="26" name="사각형: 둥근 모서리 15"/>
            <p:cNvSpPr/>
            <p:nvPr/>
          </p:nvSpPr>
          <p:spPr>
            <a:xfrm>
              <a:off x="2831855" y="2315611"/>
              <a:ext cx="7452035" cy="6901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202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Demo Video</a:t>
              </a:r>
              <a:endParaRPr lang="en-US" altLang="ko-KR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2657713" y="3602572"/>
            <a:ext cx="7480819" cy="714345"/>
            <a:chOff x="2803071" y="2303526"/>
            <a:chExt cx="7480819" cy="714345"/>
          </a:xfrm>
        </p:grpSpPr>
        <p:sp>
          <p:nvSpPr>
            <p:cNvPr id="29" name="직사각형 18"/>
            <p:cNvSpPr/>
            <p:nvPr/>
          </p:nvSpPr>
          <p:spPr>
            <a:xfrm>
              <a:off x="2803071" y="2303526"/>
              <a:ext cx="881211" cy="714345"/>
            </a:xfrm>
            <a:prstGeom prst="rect">
              <a:avLst/>
            </a:prstGeom>
            <a:solidFill>
              <a:srgbClr val="202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latin typeface="Source Han Sans HC"/>
                  <a:ea typeface="Source Han Sans HC"/>
                </a:rPr>
                <a:t>3</a:t>
              </a:r>
              <a:endParaRPr lang="ko-KR" altLang="en-US" sz="2400" b="1">
                <a:latin typeface="Source Han Sans HC"/>
                <a:ea typeface="Source Han Sans HC"/>
              </a:endParaRPr>
            </a:p>
          </p:txBody>
        </p:sp>
        <p:sp>
          <p:nvSpPr>
            <p:cNvPr id="30" name="사각형: 둥근 모서리 15"/>
            <p:cNvSpPr/>
            <p:nvPr/>
          </p:nvSpPr>
          <p:spPr>
            <a:xfrm>
              <a:off x="2831855" y="2315611"/>
              <a:ext cx="7452035" cy="6901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202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Overall Design</a:t>
              </a:r>
              <a:endParaRPr lang="en-US" altLang="ko-KR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2657714" y="4685582"/>
            <a:ext cx="7480819" cy="714345"/>
            <a:chOff x="2803071" y="2303526"/>
            <a:chExt cx="7480819" cy="714345"/>
          </a:xfrm>
        </p:grpSpPr>
        <p:sp>
          <p:nvSpPr>
            <p:cNvPr id="33" name="직사각형 18"/>
            <p:cNvSpPr/>
            <p:nvPr/>
          </p:nvSpPr>
          <p:spPr>
            <a:xfrm>
              <a:off x="2803071" y="2303526"/>
              <a:ext cx="881211" cy="714345"/>
            </a:xfrm>
            <a:prstGeom prst="rect">
              <a:avLst/>
            </a:prstGeom>
            <a:solidFill>
              <a:srgbClr val="202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latin typeface="Source Han Sans HC"/>
                  <a:ea typeface="Source Han Sans HC"/>
                </a:rPr>
                <a:t>4</a:t>
              </a:r>
              <a:endParaRPr lang="en-US" altLang="ko-KR" sz="2400" b="1">
                <a:latin typeface="Source Han Sans HC"/>
                <a:ea typeface="Source Han Sans HC"/>
              </a:endParaRPr>
            </a:p>
          </p:txBody>
        </p:sp>
        <p:sp>
          <p:nvSpPr>
            <p:cNvPr id="34" name="사각형: 둥근 모서리 15"/>
            <p:cNvSpPr/>
            <p:nvPr/>
          </p:nvSpPr>
          <p:spPr>
            <a:xfrm>
              <a:off x="2831855" y="2315611"/>
              <a:ext cx="7452035" cy="6901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202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Module Design</a:t>
              </a:r>
              <a:endParaRPr lang="en-US" altLang="ko-KR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  <a:p>
              <a:pPr lvl="0" algn="ctr">
                <a:defRPr/>
              </a:pPr>
              <a:r>
                <a:rPr lang="en-US" altLang="ko-KR" sz="1500" b="1">
                  <a:solidFill>
                    <a:schemeClr val="tx1"/>
                  </a:solidFill>
                  <a:latin typeface="Source Han Sans HC"/>
                  <a:ea typeface="Source Han Sans HC"/>
                </a:rPr>
                <a:t>With Timer/Counter</a:t>
              </a:r>
              <a:endParaRPr lang="en-US" altLang="ko-KR" sz="1500" b="1">
                <a:solidFill>
                  <a:schemeClr val="tx1"/>
                </a:solidFill>
                <a:latin typeface="Source Han Sans HC"/>
                <a:ea typeface="Source Han Sans H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8358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C17C51-563F-07A2-2763-CAF4092844AE}"/>
              </a:ext>
            </a:extLst>
          </p:cNvPr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60495" y="1665639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Introduction</a:t>
            </a:r>
            <a:endParaRPr lang="en-US" altLang="ko-KR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3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270519" y="230932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pPr lvl="0">
              <a:defRPr/>
            </a:pPr>
            <a:fld id="{5F8AB062-5B6B-4D9C-B08F-3DCEA2A2D3DE}" type="slidenum">
              <a:rPr lang="en-US" altLang="en-US" sz="2000"/>
              <a:pPr lvl="0">
                <a:defRPr/>
              </a:pPr>
              <a:t>4</a:t>
            </a:fld>
            <a:endParaRPr lang="en-US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97057" y="101901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Source Han Sans Medium"/>
                <a:ea typeface="Source Han Sans Medium"/>
                <a:cs typeface="Arial"/>
              </a:rPr>
              <a:t>Introduction</a:t>
            </a:r>
            <a:endParaRPr lang="en-US" altLang="ko-KR" sz="4000" b="1">
              <a:solidFill>
                <a:schemeClr val="bg1"/>
              </a:solidFill>
              <a:latin typeface="Source Han Sans Medium"/>
              <a:ea typeface="Source Han Sans Medium"/>
              <a:cs typeface="Arial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029" y="1351438"/>
            <a:ext cx="3905247" cy="2948462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25744" y="1364147"/>
            <a:ext cx="4210050" cy="3133725"/>
          </a:xfrm>
          <a:prstGeom prst="rect">
            <a:avLst/>
          </a:prstGeom>
        </p:spPr>
      </p:pic>
      <p:sp>
        <p:nvSpPr>
          <p:cNvPr id="89" name="TextBox 5"/>
          <p:cNvSpPr txBox="1"/>
          <p:nvPr/>
        </p:nvSpPr>
        <p:spPr>
          <a:xfrm>
            <a:off x="760732" y="4857378"/>
            <a:ext cx="4679973" cy="157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Expensive device price</a:t>
            </a:r>
            <a:endParaRPr lang="en-US" altLang="ko-KR" sz="1400">
              <a:latin typeface="Arial"/>
              <a:cs typeface="Arial"/>
            </a:endParaRPr>
          </a:p>
          <a:p>
            <a:pPr lvl="0"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Not Enough I/O Pins</a:t>
            </a: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Need a long time for program</a:t>
            </a: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Drive at 3.3V</a:t>
            </a:r>
            <a:endParaRPr lang="en-US" altLang="ko-KR" sz="1400">
              <a:latin typeface="Arial"/>
              <a:cs typeface="Arial"/>
            </a:endParaRPr>
          </a:p>
        </p:txBody>
      </p:sp>
      <p:sp>
        <p:nvSpPr>
          <p:cNvPr id="90" name="TextBox 5"/>
          <p:cNvSpPr txBox="1"/>
          <p:nvPr/>
        </p:nvSpPr>
        <p:spPr>
          <a:xfrm>
            <a:off x="6948520" y="4848285"/>
            <a:ext cx="4679972" cy="157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Not to much expensive</a:t>
            </a:r>
            <a:endParaRPr lang="en-US" altLang="ko-KR" sz="1400">
              <a:latin typeface="Arial"/>
              <a:cs typeface="Arial"/>
            </a:endParaRPr>
          </a:p>
          <a:p>
            <a:pPr lvl="0"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Enough I/O Pins including timer 0 ~ 3</a:t>
            </a: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Quick debug</a:t>
            </a: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Arial"/>
              <a:cs typeface="Arial"/>
            </a:endParaRPr>
          </a:p>
          <a:p>
            <a:pPr marL="285750" lvl="0" indent="-285750">
              <a:buFont typeface="Wingdings"/>
              <a:buChar char="ü"/>
              <a:defRPr/>
            </a:pPr>
            <a:r>
              <a:rPr lang="en-US" altLang="ko-KR" sz="1400">
                <a:latin typeface="Arial"/>
                <a:cs typeface="Arial"/>
              </a:rPr>
              <a:t>Drive at 5V</a:t>
            </a:r>
            <a:endParaRPr lang="en-US" altLang="ko-KR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10773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F5DA0-68C9-C91D-4B3D-2F13609C2854}"/>
              </a:ext>
            </a:extLst>
          </p:cNvPr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4</a:t>
            </a:fld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891" y="106135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Arial"/>
                <a:cs typeface="Arial"/>
              </a:rPr>
              <a:t>Goal &amp; Role</a:t>
            </a:r>
            <a:endParaRPr lang="en-US" altLang="ko-KR" sz="40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250" y="2029034"/>
            <a:ext cx="11739499" cy="31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44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pPr lvl="0">
              <a:defRPr/>
            </a:pPr>
            <a:fld id="{5F8AB062-5B6B-4D9C-B08F-3DCEA2A2D3DE}" type="slidenum">
              <a:rPr lang="en-US" altLang="en-US" sz="2000"/>
              <a:pPr lvl="0">
                <a:defRPr/>
              </a:pPr>
              <a:t>6</a:t>
            </a:fld>
            <a:endParaRPr lang="en-US" altLang="en-US" sz="200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2579" y="1259416"/>
            <a:ext cx="9006841" cy="51435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3" name="TextBox 9"/>
          <p:cNvSpPr txBox="1"/>
          <p:nvPr/>
        </p:nvSpPr>
        <p:spPr>
          <a:xfrm>
            <a:off x="75891" y="106135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Arial"/>
                <a:cs typeface="Arial"/>
              </a:rPr>
              <a:t>Goal &amp; Role</a:t>
            </a:r>
            <a:endParaRPr lang="en-US" altLang="ko-KR" sz="40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23317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C17C51-563F-07A2-2763-CAF4092844AE}"/>
              </a:ext>
            </a:extLst>
          </p:cNvPr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60495" y="1685537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Overall Design</a:t>
            </a:r>
            <a:endParaRPr lang="en-US" altLang="ko-KR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6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9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F5DA0-68C9-C91D-4B3D-2F13609C2854}"/>
              </a:ext>
            </a:extLst>
          </p:cNvPr>
          <p:cNvSpPr/>
          <p:nvPr/>
        </p:nvSpPr>
        <p:spPr>
          <a:xfrm>
            <a:off x="0" y="-11845"/>
            <a:ext cx="12192000" cy="95925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854462-E35D-D3D3-EEE6-9B3A52920B43}"/>
              </a:ext>
            </a:extLst>
          </p:cNvPr>
          <p:cNvSpPr txBox="1">
            <a:spLocks/>
          </p:cNvSpPr>
          <p:nvPr/>
        </p:nvSpPr>
        <p:spPr>
          <a:xfrm>
            <a:off x="1270519" y="230932"/>
            <a:ext cx="9871010" cy="782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CF0FFB1-21BB-D6F3-8DC8-C43C41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fld id="{5F8AB062-5B6B-4D9C-B08F-3DCEA2A2D3DE}" type="slidenum">
              <a:rPr lang="ko-KR" altLang="en-US" sz="2000" smtClean="0"/>
              <a:t>5</a:t>
            </a:fld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891" y="115659"/>
            <a:ext cx="11581271" cy="69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  <a:latin typeface="Arial"/>
                <a:cs typeface="Arial"/>
              </a:rPr>
              <a:t>Overall Design</a:t>
            </a:r>
            <a:endParaRPr lang="en-US" altLang="ko-KR" sz="40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6635" y="940717"/>
            <a:ext cx="4208763" cy="57934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057" y="942234"/>
            <a:ext cx="3532936" cy="57897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9708" y="943100"/>
            <a:ext cx="3199093" cy="57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464130"/>
            <a:ext cx="12192000" cy="11096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1160495" y="1695062"/>
            <a:ext cx="9871010" cy="782804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Source Han Sans Medium"/>
                <a:ea typeface="Source Han Sans Medium"/>
              </a:rPr>
              <a:t>Module Design</a:t>
            </a:r>
            <a:endParaRPr lang="en-US" altLang="ko-KR">
              <a:solidFill>
                <a:schemeClr val="bg1"/>
              </a:solidFill>
              <a:latin typeface="Source Han Sans Medium"/>
              <a:ea typeface="Source Han Sans Medium"/>
            </a:endParaRPr>
          </a:p>
        </p:txBody>
      </p:sp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682837" y="6321845"/>
            <a:ext cx="2057400" cy="365125"/>
          </a:xfrm>
        </p:spPr>
        <p:txBody>
          <a:bodyPr/>
          <a:lstStyle/>
          <a:p>
            <a:pPr lvl="0">
              <a:defRPr/>
            </a:pPr>
            <a:fld id="{5F8AB062-5B6B-4D9C-B08F-3DCEA2A2D3DE}" type="slidenum">
              <a:rPr lang="en-US" altLang="en-US" sz="2000"/>
              <a:pPr lvl="0">
                <a:defRPr/>
              </a:pPr>
              <a:t>9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91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와이드스크린</ep:PresentationFormat>
  <ep:Paragraphs>56</ep:Paragraphs>
  <ep:Slides>13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Functional Fan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2023-11-22T06:31:13.000</dcterms:created>
  <dc:creator>우민 정</dc:creator>
  <cp:lastModifiedBy>Lee JaePyeong</cp:lastModifiedBy>
  <dcterms:modified xsi:type="dcterms:W3CDTF">2024-07-19T03:15:47.309</dcterms:modified>
  <cp:revision>157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