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5C2A-0393-4A09-BDC8-105E62B4D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22A99-360F-44EB-8A52-D4EB2978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FF7BB-B4E5-47D1-847D-56F8B609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1BCA6-6867-47CE-9C9C-EE3D2DED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19FC6-B14F-41EA-9E63-E9E17E69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B1F96-51FB-42AC-8C63-7E116754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FB133-9F33-447F-87CD-05D3832A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ED0FC-7438-46F5-AD29-523CEF7C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B2BA2-6A01-4560-967F-79DE8452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C46E1-CD44-4CA6-97EB-38739AE6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2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DB26E-EBA7-4CA9-8692-2802D9A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BA522-558C-4E4C-8273-092A21CD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D4FCF-6EF6-4CD9-9B4B-0FCF6277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E1B28-B7ED-42B3-B02A-DC06CD4F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8C9A7-1208-4A4D-9468-8383C739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D4AA-D1BB-4E03-B5DD-E2C7E2D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21FDF-8915-4247-965E-62B899B2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48A84-3900-4135-9907-D93E960A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5F6FE-E373-4405-BAED-1526501A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63515-ED6C-4346-B5FF-D62EF150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A7B96-504E-4846-A5C1-9B9AF608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FE672-B4CC-44DC-ABDC-8EF93EA6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3EC3E-860F-4173-A057-C1B79259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8B35C-D5CA-4A6C-8D89-75B766DC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27080-9CE6-4501-9396-5FC35878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3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5F58-31FB-4B13-9A63-D9574AC0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A0755-C633-4329-B191-85DB5BEA3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1D12D-1D08-4C6F-83CE-A29437A39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485D8-2352-4071-B3C9-DB9AC9AA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32632-18FB-4915-8E6D-F90636D7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D3248-FC8E-4C50-8BDD-4A5F094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1372E-E5A0-4BCC-94E3-FDD5D82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DED21-51F1-442D-A9EB-E8799DE4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7868F7-9DA4-4662-91A3-8EACCC5CA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BEB2E9-8462-44A0-91ED-0402CCF8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3FB8F-4C4D-465D-B393-9B502628A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A0871-EB62-4B27-A3F4-390EC0D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C626F2-90AB-4C97-8507-5003E06C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46C83-CE38-47F0-8861-15494057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EBC64-187E-4A71-B90A-0F70B04D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BF434-1584-4967-8B5F-FE760F55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C572AB-F4C7-4B03-A293-A7BA29ED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9DC2A-AACC-4E56-A0A1-A270AFB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8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07311-BF97-4B52-8478-AC34FBB5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89F2E-9602-4C77-B7E2-A947E59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483D1-38EC-4525-BCF6-487B1252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7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61EA-A261-4571-BDDB-AB2A42DA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FC69C-38F3-498C-B902-4AC94D44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69FE3-EC2A-44F8-A4B1-297BDDC7A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37918-A6BF-4455-B278-98D75EF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16BCE-E47C-4C09-9C4D-644BF4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8EBF7-6CFD-4F83-BC9E-B1AB522D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6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66326-59A2-412A-93B8-C68CF986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DE344A-E0CC-4892-BEB3-A5792F89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BE8C4-9DD1-4304-8E59-5EED48A57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238E-4F30-439B-891D-7D0DFD91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08930-6BCD-42D5-9113-10D1613A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8615-ED6F-4CC3-AA92-10A7C738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7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9FBE8-1A30-4AEC-B9FC-1DA883C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4872B-8DCF-4E33-91E3-1FA9428C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6D469-CD13-4777-B055-C1A68BABF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6A52-4915-46D8-A835-A7144DF8E89A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29E42-DC61-41EF-8CEF-3CDEBDAFC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4B2ED-B6BD-4CE1-A7BA-1886527E8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FCB6-DCC2-49B9-AE39-268A1EB83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D4BDED5-BB52-422F-99CB-586811356327}"/>
              </a:ext>
            </a:extLst>
          </p:cNvPr>
          <p:cNvSpPr/>
          <p:nvPr/>
        </p:nvSpPr>
        <p:spPr>
          <a:xfrm>
            <a:off x="5024762" y="2752078"/>
            <a:ext cx="6578353" cy="612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F13BAF-5515-489A-A759-7B62971FAFE9}"/>
              </a:ext>
            </a:extLst>
          </p:cNvPr>
          <p:cNvSpPr/>
          <p:nvPr/>
        </p:nvSpPr>
        <p:spPr>
          <a:xfrm>
            <a:off x="5140171" y="2831976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3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20A8D8B-161C-4484-8FCC-EB8BFBC437EF}"/>
              </a:ext>
            </a:extLst>
          </p:cNvPr>
          <p:cNvSpPr/>
          <p:nvPr/>
        </p:nvSpPr>
        <p:spPr>
          <a:xfrm>
            <a:off x="6755906" y="2831975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2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B372B6-2E39-4EC8-AAC2-2AE689CAAF8B}"/>
              </a:ext>
            </a:extLst>
          </p:cNvPr>
          <p:cNvSpPr/>
          <p:nvPr/>
        </p:nvSpPr>
        <p:spPr>
          <a:xfrm>
            <a:off x="8371641" y="2831975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F390DF-249C-433F-B0ED-54DA2865DA13}"/>
              </a:ext>
            </a:extLst>
          </p:cNvPr>
          <p:cNvSpPr/>
          <p:nvPr/>
        </p:nvSpPr>
        <p:spPr>
          <a:xfrm>
            <a:off x="9987376" y="2831975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 / start / </a:t>
            </a:r>
            <a:r>
              <a:rPr lang="en-US" altLang="ko-KR" sz="1400" dirty="0" err="1"/>
              <a:t>num_cmd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310BD70-E6D9-4484-8C4D-4A5428E551CB}"/>
              </a:ext>
            </a:extLst>
          </p:cNvPr>
          <p:cNvSpPr/>
          <p:nvPr/>
        </p:nvSpPr>
        <p:spPr>
          <a:xfrm>
            <a:off x="5024762" y="3728622"/>
            <a:ext cx="6578353" cy="612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67B859E-D540-4D4C-8F0D-98AEC2B626BD}"/>
              </a:ext>
            </a:extLst>
          </p:cNvPr>
          <p:cNvSpPr/>
          <p:nvPr/>
        </p:nvSpPr>
        <p:spPr>
          <a:xfrm>
            <a:off x="5140171" y="3808520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7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26D549-72A2-4FE2-81E8-40739D406F87}"/>
              </a:ext>
            </a:extLst>
          </p:cNvPr>
          <p:cNvSpPr/>
          <p:nvPr/>
        </p:nvSpPr>
        <p:spPr>
          <a:xfrm>
            <a:off x="6755906" y="3808519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6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B2DCB4-FDBA-48E0-90E1-5E0FB369931A}"/>
              </a:ext>
            </a:extLst>
          </p:cNvPr>
          <p:cNvSpPr/>
          <p:nvPr/>
        </p:nvSpPr>
        <p:spPr>
          <a:xfrm>
            <a:off x="8371641" y="3808519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5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16F887-E526-4829-993B-3ABC57AE9EC2}"/>
              </a:ext>
            </a:extLst>
          </p:cNvPr>
          <p:cNvSpPr/>
          <p:nvPr/>
        </p:nvSpPr>
        <p:spPr>
          <a:xfrm>
            <a:off x="9987376" y="3808519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4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BAB416-8771-4EFD-A0BD-83C5E7252EEC}"/>
              </a:ext>
            </a:extLst>
          </p:cNvPr>
          <p:cNvSpPr/>
          <p:nvPr/>
        </p:nvSpPr>
        <p:spPr>
          <a:xfrm>
            <a:off x="5024762" y="4687409"/>
            <a:ext cx="6578353" cy="612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7E255-9D06-4FC6-99F9-1F63A8706015}"/>
              </a:ext>
            </a:extLst>
          </p:cNvPr>
          <p:cNvSpPr/>
          <p:nvPr/>
        </p:nvSpPr>
        <p:spPr>
          <a:xfrm>
            <a:off x="5140171" y="4767307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11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C4D08B-E569-4330-AB6A-54326CC3D6E0}"/>
              </a:ext>
            </a:extLst>
          </p:cNvPr>
          <p:cNvSpPr/>
          <p:nvPr/>
        </p:nvSpPr>
        <p:spPr>
          <a:xfrm>
            <a:off x="6755906" y="4767306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10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3987B0-A844-421F-866F-E554C3365494}"/>
              </a:ext>
            </a:extLst>
          </p:cNvPr>
          <p:cNvSpPr/>
          <p:nvPr/>
        </p:nvSpPr>
        <p:spPr>
          <a:xfrm>
            <a:off x="8371641" y="4767306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9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D2C5F-83E5-4911-B1E6-8885E3BA3D79}"/>
              </a:ext>
            </a:extLst>
          </p:cNvPr>
          <p:cNvSpPr/>
          <p:nvPr/>
        </p:nvSpPr>
        <p:spPr>
          <a:xfrm>
            <a:off x="9987376" y="4767306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8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B037357-0341-4B8B-BB6D-176660D5F6EF}"/>
              </a:ext>
            </a:extLst>
          </p:cNvPr>
          <p:cNvSpPr/>
          <p:nvPr/>
        </p:nvSpPr>
        <p:spPr>
          <a:xfrm>
            <a:off x="5024762" y="5663948"/>
            <a:ext cx="6578353" cy="612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12A5407-BBB7-4888-BDE3-A4A295BE7B31}"/>
              </a:ext>
            </a:extLst>
          </p:cNvPr>
          <p:cNvSpPr/>
          <p:nvPr/>
        </p:nvSpPr>
        <p:spPr>
          <a:xfrm>
            <a:off x="5140171" y="5743846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15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ECBB351-B9C4-432E-A235-8C47073EE08A}"/>
              </a:ext>
            </a:extLst>
          </p:cNvPr>
          <p:cNvSpPr/>
          <p:nvPr/>
        </p:nvSpPr>
        <p:spPr>
          <a:xfrm>
            <a:off x="6755906" y="5743845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14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03EBCE9-3784-41D1-86D7-76BEF4E15F4D}"/>
              </a:ext>
            </a:extLst>
          </p:cNvPr>
          <p:cNvSpPr/>
          <p:nvPr/>
        </p:nvSpPr>
        <p:spPr>
          <a:xfrm>
            <a:off x="8371641" y="5743845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13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C5BE55D-1605-4648-97FD-FAB7ADE46B79}"/>
              </a:ext>
            </a:extLst>
          </p:cNvPr>
          <p:cNvSpPr/>
          <p:nvPr/>
        </p:nvSpPr>
        <p:spPr>
          <a:xfrm>
            <a:off x="9987376" y="5743845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 12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1286455-A3D3-47DB-95B6-8AAC0CDD033C}"/>
              </a:ext>
            </a:extLst>
          </p:cNvPr>
          <p:cNvSpPr/>
          <p:nvPr/>
        </p:nvSpPr>
        <p:spPr>
          <a:xfrm>
            <a:off x="5024762" y="1100832"/>
            <a:ext cx="6578353" cy="612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B97B48-A243-44D9-8E80-176E00696BED}"/>
              </a:ext>
            </a:extLst>
          </p:cNvPr>
          <p:cNvSpPr/>
          <p:nvPr/>
        </p:nvSpPr>
        <p:spPr>
          <a:xfrm>
            <a:off x="5140171" y="1180730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6C13D35-ED83-48B3-9F63-8C54651EEC78}"/>
              </a:ext>
            </a:extLst>
          </p:cNvPr>
          <p:cNvSpPr/>
          <p:nvPr/>
        </p:nvSpPr>
        <p:spPr>
          <a:xfrm>
            <a:off x="6755906" y="1180729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6494310-9B17-4BB5-A519-F499E1E96E40}"/>
              </a:ext>
            </a:extLst>
          </p:cNvPr>
          <p:cNvSpPr/>
          <p:nvPr/>
        </p:nvSpPr>
        <p:spPr>
          <a:xfrm>
            <a:off x="8371641" y="1180729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3E1DC96-B922-4B6C-A6DB-82AF576137FD}"/>
              </a:ext>
            </a:extLst>
          </p:cNvPr>
          <p:cNvSpPr/>
          <p:nvPr/>
        </p:nvSpPr>
        <p:spPr>
          <a:xfrm>
            <a:off x="9987376" y="1180729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i_done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B73F87-4675-4432-8547-6C7229376E5A}"/>
              </a:ext>
            </a:extLst>
          </p:cNvPr>
          <p:cNvSpPr/>
          <p:nvPr/>
        </p:nvSpPr>
        <p:spPr>
          <a:xfrm>
            <a:off x="5024762" y="204185"/>
            <a:ext cx="6578353" cy="612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AE59E5-C960-4F45-9979-5DB9811006B3}"/>
              </a:ext>
            </a:extLst>
          </p:cNvPr>
          <p:cNvSpPr/>
          <p:nvPr/>
        </p:nvSpPr>
        <p:spPr>
          <a:xfrm>
            <a:off x="5140171" y="284083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53E98FF-03C2-4C89-B4AA-E503DE901553}"/>
              </a:ext>
            </a:extLst>
          </p:cNvPr>
          <p:cNvSpPr/>
          <p:nvPr/>
        </p:nvSpPr>
        <p:spPr>
          <a:xfrm>
            <a:off x="6755906" y="284082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68EC79-119C-4172-845B-FA2B0E6B9917}"/>
              </a:ext>
            </a:extLst>
          </p:cNvPr>
          <p:cNvSpPr/>
          <p:nvPr/>
        </p:nvSpPr>
        <p:spPr>
          <a:xfrm>
            <a:off x="8371641" y="284082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AB95600-6732-46D9-BC27-CFAB6764C045}"/>
              </a:ext>
            </a:extLst>
          </p:cNvPr>
          <p:cNvSpPr/>
          <p:nvPr/>
        </p:nvSpPr>
        <p:spPr>
          <a:xfrm>
            <a:off x="9987376" y="284082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pmoden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vccen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rst</a:t>
            </a:r>
            <a:r>
              <a:rPr lang="en-US" altLang="ko-KR" sz="1400" dirty="0"/>
              <a:t>, dc</a:t>
            </a:r>
            <a:endParaRPr lang="ko-KR" altLang="en-US" sz="1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7EC5AE-4B96-487A-AF07-A9D16100F8AE}"/>
              </a:ext>
            </a:extLst>
          </p:cNvPr>
          <p:cNvSpPr/>
          <p:nvPr/>
        </p:nvSpPr>
        <p:spPr>
          <a:xfrm>
            <a:off x="5024762" y="1926455"/>
            <a:ext cx="6578353" cy="612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C021191-CDBB-43B1-B0FA-10B00AE42687}"/>
              </a:ext>
            </a:extLst>
          </p:cNvPr>
          <p:cNvSpPr/>
          <p:nvPr/>
        </p:nvSpPr>
        <p:spPr>
          <a:xfrm>
            <a:off x="5140171" y="2006353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DB4D8E-9770-48CF-9614-E78620D22BB1}"/>
              </a:ext>
            </a:extLst>
          </p:cNvPr>
          <p:cNvSpPr/>
          <p:nvPr/>
        </p:nvSpPr>
        <p:spPr>
          <a:xfrm>
            <a:off x="6755906" y="2006352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2F9125-5605-42E4-BF41-2A5F619B4460}"/>
              </a:ext>
            </a:extLst>
          </p:cNvPr>
          <p:cNvSpPr/>
          <p:nvPr/>
        </p:nvSpPr>
        <p:spPr>
          <a:xfrm>
            <a:off x="8371641" y="2006352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B1FAD2-9B27-46E8-BCA5-BBE9EDACC55B}"/>
              </a:ext>
            </a:extLst>
          </p:cNvPr>
          <p:cNvSpPr/>
          <p:nvPr/>
        </p:nvSpPr>
        <p:spPr>
          <a:xfrm>
            <a:off x="9987376" y="2006352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8D16D1-9828-4FFC-B9F7-618C8457F6CD}"/>
              </a:ext>
            </a:extLst>
          </p:cNvPr>
          <p:cNvSpPr/>
          <p:nvPr/>
        </p:nvSpPr>
        <p:spPr>
          <a:xfrm>
            <a:off x="2658864" y="284081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slv_reg0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32F95C1-E92B-4D35-9EFC-A238668CE1C9}"/>
              </a:ext>
            </a:extLst>
          </p:cNvPr>
          <p:cNvSpPr/>
          <p:nvPr/>
        </p:nvSpPr>
        <p:spPr>
          <a:xfrm>
            <a:off x="2658864" y="1180729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slv_reg1</a:t>
            </a:r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72AD0F2-9D0F-4E9D-A21E-1D12618190E9}"/>
              </a:ext>
            </a:extLst>
          </p:cNvPr>
          <p:cNvSpPr/>
          <p:nvPr/>
        </p:nvSpPr>
        <p:spPr>
          <a:xfrm>
            <a:off x="2658864" y="2006351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slv_reg2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741AC49-AC0C-47A9-B5D5-9AF1AF5E589B}"/>
              </a:ext>
            </a:extLst>
          </p:cNvPr>
          <p:cNvSpPr/>
          <p:nvPr/>
        </p:nvSpPr>
        <p:spPr>
          <a:xfrm>
            <a:off x="2658865" y="2831973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slv_reg3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A923DC-718E-478C-843E-ABB2F26F94B3}"/>
              </a:ext>
            </a:extLst>
          </p:cNvPr>
          <p:cNvSpPr/>
          <p:nvPr/>
        </p:nvSpPr>
        <p:spPr>
          <a:xfrm>
            <a:off x="2658864" y="3835148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slv_reg4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2EFB43A-C62E-4364-8E16-E195E810D00B}"/>
              </a:ext>
            </a:extLst>
          </p:cNvPr>
          <p:cNvSpPr/>
          <p:nvPr/>
        </p:nvSpPr>
        <p:spPr>
          <a:xfrm>
            <a:off x="2716569" y="4820562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slv_reg5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1AD2CD0-727E-4933-845A-EB3011E152C8}"/>
              </a:ext>
            </a:extLst>
          </p:cNvPr>
          <p:cNvSpPr/>
          <p:nvPr/>
        </p:nvSpPr>
        <p:spPr>
          <a:xfrm>
            <a:off x="2658864" y="5743845"/>
            <a:ext cx="1500326" cy="452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slv_reg6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1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78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qwer</dc:creator>
  <cp:lastModifiedBy>qwer</cp:lastModifiedBy>
  <cp:revision>3</cp:revision>
  <dcterms:created xsi:type="dcterms:W3CDTF">2024-03-29T08:28:26Z</dcterms:created>
  <dcterms:modified xsi:type="dcterms:W3CDTF">2024-03-29T11:03:24Z</dcterms:modified>
</cp:coreProperties>
</file>