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11:47:52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11:47:53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1,'6'0,"8"0,2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11:47:53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7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1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5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D6C95-12FC-4731-9181-FBA03D0B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r>
              <a:rPr lang="de-DE" dirty="0" err="1"/>
              <a:t>ZeroTwo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37C20A-9892-43D8-AE45-266DBFDC6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r>
              <a:rPr lang="de-DE" sz="6000" dirty="0"/>
              <a:t>Der unrecht verstoßene </a:t>
            </a:r>
            <a:r>
              <a:rPr lang="de-DE" sz="6000" dirty="0" err="1"/>
              <a:t>Among</a:t>
            </a:r>
            <a:endParaRPr lang="de-DE" sz="6000" dirty="0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EE471"/>
          </a:solidFill>
          <a:ln w="38100" cap="rnd">
            <a:solidFill>
              <a:srgbClr val="AEE47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6BD576-B726-405C-AC18-2F82EA0A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r="-3" b="7209"/>
          <a:stretch/>
        </p:blipFill>
        <p:spPr>
          <a:xfrm>
            <a:off x="7781544" y="1007068"/>
            <a:ext cx="4087368" cy="4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2E31A-9B00-4E75-96EE-98BC25BE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 Gegner-Klasse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6E7C7-BBDE-43A2-8DB3-0EC3CFE8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Funktionen: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C92CC3-708B-44D3-A631-6E44A2C8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53" y="1802091"/>
            <a:ext cx="5384047" cy="15549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E04E7-5866-4C3A-A99B-BCDDE5F7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53" y="3331562"/>
            <a:ext cx="4520447" cy="3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D999-757E-4F7E-805A-38286BBB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Collisions</a:t>
            </a:r>
            <a:r>
              <a:rPr lang="de-DE" dirty="0"/>
              <a:t>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50324-3E9E-489D-BA08-9E2409C8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Kollision-Gegner: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0DD554-3E80-4CE2-A82C-8B1C4118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2796669"/>
            <a:ext cx="10651538" cy="12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9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C6D0B-42AC-4DB2-8A2A-51278546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F19E9-D303-4670-8F25-40902D10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man sieht beweget sich die </a:t>
            </a:r>
            <a:r>
              <a:rPr lang="de-DE" dirty="0" err="1"/>
              <a:t>Kamara</a:t>
            </a:r>
            <a:r>
              <a:rPr lang="de-DE" dirty="0"/>
              <a:t> mit dem Spieler wodurch man eine Endlos Level zusammenbauen kann.</a:t>
            </a:r>
          </a:p>
          <a:p>
            <a:r>
              <a:rPr lang="de-DE" dirty="0"/>
              <a:t>Weiterhin kann man Waffen und das Schießen mit einbauen um bestimmte Level einfach zu gestalten!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FC1E1EC-1539-4CFB-B803-D8974F2E7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57996"/>
              </p:ext>
            </p:extLst>
          </p:nvPr>
        </p:nvGraphicFramePr>
        <p:xfrm>
          <a:off x="2704432" y="2631405"/>
          <a:ext cx="2810794" cy="159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kt-Manager-Shellobjekt" showAsIcon="1" r:id="rId2" imgW="928080" imgH="527400" progId="Package">
                  <p:embed/>
                </p:oleObj>
              </mc:Choice>
              <mc:Fallback>
                <p:oleObj name="Objekt-Manager-Shellobjekt" showAsIcon="1" r:id="rId2" imgW="9280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4432" y="2631405"/>
                        <a:ext cx="2810794" cy="159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5612427-6CDC-46EB-AC4C-3E96AE7D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75" y="2158539"/>
            <a:ext cx="3205162" cy="25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4C09D-62C4-45B8-87B7-4B0F878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Zusammenfassung und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D2DC4-905B-40DF-A3C5-E8011EEC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Spiel ist ein </a:t>
            </a:r>
            <a:r>
              <a:rPr lang="de-DE" dirty="0" err="1"/>
              <a:t>Mysteri</a:t>
            </a:r>
            <a:r>
              <a:rPr lang="de-DE" dirty="0"/>
              <a:t>-Jump-And-Run</a:t>
            </a:r>
          </a:p>
          <a:p>
            <a:r>
              <a:rPr lang="de-DE" dirty="0"/>
              <a:t>Die </a:t>
            </a:r>
            <a:r>
              <a:rPr lang="de-DE" dirty="0" err="1"/>
              <a:t>Map</a:t>
            </a:r>
            <a:r>
              <a:rPr lang="de-DE" dirty="0"/>
              <a:t> kann vom Spieler frei gestaltet werden</a:t>
            </a:r>
          </a:p>
          <a:p>
            <a:r>
              <a:rPr lang="de-DE" dirty="0"/>
              <a:t>Weitere Level sind geplant</a:t>
            </a:r>
          </a:p>
          <a:p>
            <a:r>
              <a:rPr lang="de-DE" dirty="0"/>
              <a:t>Fazit:</a:t>
            </a:r>
          </a:p>
          <a:p>
            <a:r>
              <a:rPr lang="de-DE" dirty="0"/>
              <a:t>Kenntnisse in </a:t>
            </a:r>
            <a:r>
              <a:rPr lang="de-DE" dirty="0" err="1"/>
              <a:t>Pygame</a:t>
            </a:r>
            <a:r>
              <a:rPr lang="de-DE" dirty="0"/>
              <a:t> erweitert und auch in Python</a:t>
            </a:r>
          </a:p>
          <a:p>
            <a:r>
              <a:rPr lang="de-DE" dirty="0"/>
              <a:t>Verständnis eines Spiels verstanden, </a:t>
            </a:r>
            <a:r>
              <a:rPr lang="de-DE" dirty="0" err="1"/>
              <a:t>Plannung</a:t>
            </a:r>
            <a:r>
              <a:rPr lang="de-DE" dirty="0"/>
              <a:t> ist sehr wichtig</a:t>
            </a:r>
          </a:p>
          <a:p>
            <a:r>
              <a:rPr lang="de-DE" dirty="0"/>
              <a:t>Es braucht sehr viel Mühe und Zeit ein gutes Spiel zu gestallten!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4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1E0CD-91EF-4536-8570-BDB38D98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85154-C04E-4A29-9F50-63858C1B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1. Das Spiel </a:t>
            </a:r>
          </a:p>
          <a:p>
            <a:r>
              <a:rPr lang="de-DE" sz="3600" dirty="0"/>
              <a:t>2. Funktionen des Spiels (aus Sicht des Spielers)</a:t>
            </a:r>
          </a:p>
          <a:p>
            <a:r>
              <a:rPr lang="de-DE" sz="3600" dirty="0"/>
              <a:t>3. Besonderheiten</a:t>
            </a:r>
          </a:p>
          <a:p>
            <a:r>
              <a:rPr lang="de-DE" sz="3600" dirty="0"/>
              <a:t>4. Quell-Code</a:t>
            </a:r>
          </a:p>
          <a:p>
            <a:r>
              <a:rPr lang="de-DE" sz="3600" dirty="0"/>
              <a:t>5. Erweiterungsmöglichkeiten</a:t>
            </a:r>
          </a:p>
          <a:p>
            <a:r>
              <a:rPr lang="de-DE" sz="3600" dirty="0"/>
              <a:t>6. Zusammenfassung und Fazit</a:t>
            </a:r>
          </a:p>
        </p:txBody>
      </p:sp>
    </p:spTree>
    <p:extLst>
      <p:ext uri="{BB962C8B-B14F-4D97-AF65-F5344CB8AC3E}">
        <p14:creationId xmlns:p14="http://schemas.microsoft.com/office/powerpoint/2010/main" val="9903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74370-67E5-46B0-8295-CE5886E0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865B0-6CCF-48BD-81C8-99ECE55E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Das Spiel soll eine Version zeigen, was nach dem Spiel </a:t>
            </a:r>
            <a:r>
              <a:rPr lang="de-DE" dirty="0" err="1"/>
              <a:t>AmongUs</a:t>
            </a:r>
            <a:r>
              <a:rPr lang="de-DE" dirty="0"/>
              <a:t> mit den Charakteren passiert, die unschuldig verstoßen wurden.</a:t>
            </a:r>
          </a:p>
          <a:p>
            <a:r>
              <a:rPr lang="de-DE" dirty="0"/>
              <a:t>Hierbei landet ein Grüner </a:t>
            </a:r>
            <a:r>
              <a:rPr lang="de-DE" dirty="0" err="1"/>
              <a:t>Among</a:t>
            </a:r>
            <a:r>
              <a:rPr lang="de-DE" dirty="0"/>
              <a:t> auf den Planeten "</a:t>
            </a:r>
            <a:r>
              <a:rPr lang="de-DE" dirty="0" err="1"/>
              <a:t>ZeroTwo</a:t>
            </a:r>
            <a:r>
              <a:rPr lang="de-DE" dirty="0"/>
              <a:t>", der kleine </a:t>
            </a:r>
            <a:r>
              <a:rPr lang="de-DE" dirty="0" err="1"/>
              <a:t>Among</a:t>
            </a:r>
            <a:r>
              <a:rPr lang="de-DE" dirty="0"/>
              <a:t> wurde wie viele anderen unschuldig verstoßen.</a:t>
            </a:r>
          </a:p>
          <a:p>
            <a:r>
              <a:rPr lang="de-DE" dirty="0"/>
              <a:t>Auf den Planeten gelandet, bemerkt der </a:t>
            </a:r>
            <a:r>
              <a:rPr lang="de-DE" dirty="0" err="1"/>
              <a:t>Among</a:t>
            </a:r>
            <a:r>
              <a:rPr lang="de-DE" dirty="0"/>
              <a:t> das er nicht alleine auf diesen Planeten ist. Anscheinend  haben sich </a:t>
            </a:r>
            <a:r>
              <a:rPr lang="de-DE" dirty="0" err="1"/>
              <a:t>Blauewesen</a:t>
            </a:r>
            <a:r>
              <a:rPr lang="de-DE" dirty="0"/>
              <a:t> schon ausgebreitet.</a:t>
            </a:r>
          </a:p>
          <a:p>
            <a:r>
              <a:rPr lang="de-DE" dirty="0"/>
              <a:t>Schnell bemerkt der </a:t>
            </a:r>
            <a:r>
              <a:rPr lang="de-DE" dirty="0" err="1"/>
              <a:t>Among</a:t>
            </a:r>
            <a:r>
              <a:rPr lang="de-DE" dirty="0"/>
              <a:t> das diese Wesen nicht freundlich gesinnt sind. Der Grüne </a:t>
            </a:r>
            <a:r>
              <a:rPr lang="de-DE" dirty="0" err="1"/>
              <a:t>Among</a:t>
            </a:r>
            <a:r>
              <a:rPr lang="de-DE" dirty="0"/>
              <a:t> hat auch leider keine Waffen die er benutzen kann um sich zu verteidigen.</a:t>
            </a:r>
          </a:p>
          <a:p>
            <a:r>
              <a:rPr lang="de-DE" dirty="0"/>
              <a:t>Nach dem der </a:t>
            </a:r>
            <a:r>
              <a:rPr lang="de-DE" dirty="0" err="1"/>
              <a:t>Among</a:t>
            </a:r>
            <a:r>
              <a:rPr lang="de-DE" dirty="0"/>
              <a:t> etwas mehr Ausschau gehalten hat, bemerkt er das in weiter Ferne ein Flagge zu sehen ist. Was hat dies zu bedeuten? Gibt es eventuell mehr überlebende ?</a:t>
            </a:r>
          </a:p>
          <a:p>
            <a:r>
              <a:rPr lang="de-DE" dirty="0"/>
              <a:t>Um dies Herauszufinden begibt sich der </a:t>
            </a:r>
            <a:r>
              <a:rPr lang="de-DE" dirty="0" err="1"/>
              <a:t>Among</a:t>
            </a:r>
            <a:r>
              <a:rPr lang="de-DE" dirty="0"/>
              <a:t> auf die Mysteriöse Reise! </a:t>
            </a:r>
          </a:p>
        </p:txBody>
      </p:sp>
    </p:spTree>
    <p:extLst>
      <p:ext uri="{BB962C8B-B14F-4D97-AF65-F5344CB8AC3E}">
        <p14:creationId xmlns:p14="http://schemas.microsoft.com/office/powerpoint/2010/main" val="399778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189AC-FE7C-44D9-906F-9C1FE9F0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Spieler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C887007-9ED1-4B01-8C41-D2C5956F5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712" y="2611845"/>
            <a:ext cx="2528888" cy="3080951"/>
          </a:xfr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14AE36F-6B2B-4BF1-80F5-E6FBB07D05AD}"/>
              </a:ext>
            </a:extLst>
          </p:cNvPr>
          <p:cNvSpPr txBox="1"/>
          <p:nvPr/>
        </p:nvSpPr>
        <p:spPr>
          <a:xfrm>
            <a:off x="1041400" y="2903945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Der Spieler ist ein grüner </a:t>
            </a:r>
            <a:r>
              <a:rPr lang="de-DE" sz="5400" dirty="0" err="1"/>
              <a:t>Among</a:t>
            </a:r>
            <a:r>
              <a:rPr lang="de-DE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0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34113-C3B2-4B32-9E46-5A390985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Der Gegner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16DBBA-715A-41E0-8F05-E81A1E8F9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52" y="3313502"/>
            <a:ext cx="2270488" cy="153592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BAFFFF2-EE8A-4E77-B35A-12C60014DD41}"/>
              </a:ext>
            </a:extLst>
          </p:cNvPr>
          <p:cNvSpPr txBox="1"/>
          <p:nvPr/>
        </p:nvSpPr>
        <p:spPr>
          <a:xfrm>
            <a:off x="5918200" y="3313502"/>
            <a:ext cx="474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Bewohner des Planeten </a:t>
            </a:r>
            <a:r>
              <a:rPr lang="de-DE" sz="4800" dirty="0" err="1"/>
              <a:t>ZeroTwo</a:t>
            </a:r>
            <a:r>
              <a:rPr lang="de-DE" sz="4800" dirty="0"/>
              <a:t> (</a:t>
            </a:r>
            <a:r>
              <a:rPr lang="de-DE" sz="4800" dirty="0" err="1"/>
              <a:t>Blauewesen</a:t>
            </a:r>
            <a:r>
              <a:rPr lang="de-DE" sz="4800" dirty="0"/>
              <a:t>/Gegner)</a:t>
            </a:r>
          </a:p>
        </p:txBody>
      </p:sp>
    </p:spTree>
    <p:extLst>
      <p:ext uri="{BB962C8B-B14F-4D97-AF65-F5344CB8AC3E}">
        <p14:creationId xmlns:p14="http://schemas.microsoft.com/office/powerpoint/2010/main" val="21353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AA28-F5C3-4376-AB6F-5EFA0E4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Spiel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18011DA-1A16-414C-AF29-DD207C5C5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90" y="1397001"/>
            <a:ext cx="9420110" cy="5460999"/>
          </a:xfrm>
        </p:spPr>
      </p:pic>
    </p:spTree>
    <p:extLst>
      <p:ext uri="{BB962C8B-B14F-4D97-AF65-F5344CB8AC3E}">
        <p14:creationId xmlns:p14="http://schemas.microsoft.com/office/powerpoint/2010/main" val="16646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CC85-C595-467B-B962-3DB99D5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Funktionen und Bewegung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9DD3E-A5E4-4584-B557-70704473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Spiel-Prinzip ist auf einem Jump And Run aufgebaut, was dem Spieler nur wenige Optionen zum Bewegen gibt.</a:t>
            </a:r>
          </a:p>
          <a:p>
            <a:r>
              <a:rPr lang="de-DE" dirty="0"/>
              <a:t>Der Spieler kann sich nur mit den Pfeil-Tasten bewegen!</a:t>
            </a:r>
          </a:p>
          <a:p>
            <a:r>
              <a:rPr lang="de-DE" dirty="0"/>
              <a:t>Ein Sprungfunktion ist mit eingebaut, diese besitz auch einen </a:t>
            </a:r>
            <a:r>
              <a:rPr lang="de-DE" dirty="0" err="1"/>
              <a:t>Timer</a:t>
            </a:r>
            <a:r>
              <a:rPr lang="de-DE" dirty="0"/>
              <a:t>, damit der Spieler nicht die ganze Zeit hüpfen kann!</a:t>
            </a:r>
          </a:p>
          <a:p>
            <a:r>
              <a:rPr lang="de-DE" dirty="0"/>
              <a:t>Der Spieler muss  sich mit Geschick an den Gegner vorbeischleichen und versuchen bis zu Weißen Flagge zu gelangen.</a:t>
            </a:r>
          </a:p>
          <a:p>
            <a:r>
              <a:rPr lang="de-DE" dirty="0"/>
              <a:t>Waffen wurden absichtlich noch nicht eingebaut! Das Spiel bekommt dadurch einen gewissen Reiz und einen höheren Schwierigkeitsgrad !</a:t>
            </a:r>
          </a:p>
          <a:p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D2B4475-BEF1-4B9D-A97B-93C89B52B770}"/>
                  </a:ext>
                </a:extLst>
              </p14:cNvPr>
              <p14:cNvContentPartPr/>
              <p14:nvPr/>
            </p14:nvContentPartPr>
            <p14:xfrm>
              <a:off x="4838280" y="1066160"/>
              <a:ext cx="540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D2B4475-BEF1-4B9D-A97B-93C89B52B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9280" y="1057520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0B8E514B-5971-4FA1-BA8E-45E3795F123D}"/>
                  </a:ext>
                </a:extLst>
              </p14:cNvPr>
              <p14:cNvContentPartPr/>
              <p14:nvPr/>
            </p14:nvContentPartPr>
            <p14:xfrm>
              <a:off x="5956080" y="1358480"/>
              <a:ext cx="129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0B8E514B-5971-4FA1-BA8E-45E3795F1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7080" y="1349840"/>
                <a:ext cx="3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A476250-4F3B-4496-A062-B6A03DA83876}"/>
                  </a:ext>
                </a:extLst>
              </p14:cNvPr>
              <p14:cNvContentPartPr/>
              <p14:nvPr/>
            </p14:nvContentPartPr>
            <p14:xfrm>
              <a:off x="5447760" y="1231400"/>
              <a:ext cx="36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A476250-4F3B-4496-A062-B6A03DA838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8760" y="1222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59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3F44-BB7A-4A9F-9875-EAD05747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Level und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1D177-3DC9-40B7-855B-72F1091A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Das Spiel besitzt nur ein Level ! (zurzeit)</a:t>
            </a:r>
          </a:p>
          <a:p>
            <a:r>
              <a:rPr lang="de-DE" dirty="0"/>
              <a:t>Scores sind keine Vorhanden, das Ziel ist die Weiße flagge zu erreichen!</a:t>
            </a:r>
          </a:p>
          <a:p>
            <a:r>
              <a:rPr lang="de-DE" dirty="0"/>
              <a:t>Das Spiel ist absichtlich so konzipiert das man keine Gegner besiegen kann und damit das Rätsel lösen muss wie man am besten zur Flagge gelangt!</a:t>
            </a:r>
          </a:p>
          <a:p>
            <a:r>
              <a:rPr lang="de-DE" dirty="0"/>
              <a:t>Hierbei bietet die </a:t>
            </a:r>
            <a:r>
              <a:rPr lang="de-DE" dirty="0" err="1"/>
              <a:t>Config</a:t>
            </a:r>
            <a:r>
              <a:rPr lang="de-DE" dirty="0"/>
              <a:t>-Datei dafür etwas mehr!! Und zwar in der Map.txt!</a:t>
            </a:r>
          </a:p>
          <a:p>
            <a:r>
              <a:rPr lang="de-DE" dirty="0"/>
              <a:t>Die </a:t>
            </a:r>
            <a:r>
              <a:rPr lang="de-DE" dirty="0" err="1"/>
              <a:t>Map</a:t>
            </a:r>
            <a:r>
              <a:rPr lang="de-DE" dirty="0"/>
              <a:t>-Datei ist auch für den Spieler gedacht! Dort hat der Spieler die Möglichkeit sich selbst eine </a:t>
            </a:r>
            <a:r>
              <a:rPr lang="de-DE" dirty="0" err="1"/>
              <a:t>Map</a:t>
            </a:r>
            <a:r>
              <a:rPr lang="de-DE" dirty="0"/>
              <a:t> zu erstellen!</a:t>
            </a:r>
          </a:p>
          <a:p>
            <a:r>
              <a:rPr lang="de-DE" dirty="0"/>
              <a:t>0 = Nichts 1 = Boden und 2 = der Flur worauf der Spieler läuft</a:t>
            </a:r>
          </a:p>
          <a:p>
            <a:r>
              <a:rPr lang="de-DE" dirty="0"/>
              <a:t>Das Menu wurde importiert und bietet bis jetzt nur die Start-Funktion</a:t>
            </a:r>
          </a:p>
        </p:txBody>
      </p:sp>
    </p:spTree>
    <p:extLst>
      <p:ext uri="{BB962C8B-B14F-4D97-AF65-F5344CB8AC3E}">
        <p14:creationId xmlns:p14="http://schemas.microsoft.com/office/powerpoint/2010/main" val="25982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B9C09-2B68-47C1-B1CE-55558E28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Quell-Code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EED57-06E0-4909-B3A5-4D87B71E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Main Funktion: Beinhaltet Events- und Funktionen, </a:t>
            </a:r>
            <a:br>
              <a:rPr lang="de-DE" dirty="0"/>
            </a:br>
            <a:r>
              <a:rPr lang="de-DE" dirty="0"/>
              <a:t>Initialisierungen und Bildschirmausgaben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 Funktions-Aufrufe: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B2CE44-F3A1-4631-AE74-43AC501D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69" y="1855491"/>
            <a:ext cx="4762231" cy="46813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BEEE2CD-594B-4494-9D39-DC4A1BDB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27" y="5303792"/>
            <a:ext cx="2878973" cy="12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177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Breitbild</PresentationFormat>
  <Paragraphs>67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Modern Love</vt:lpstr>
      <vt:lpstr>The Hand</vt:lpstr>
      <vt:lpstr>SketchyVTI</vt:lpstr>
      <vt:lpstr>Paket</vt:lpstr>
      <vt:lpstr>ZeroTwo</vt:lpstr>
      <vt:lpstr>ÜBERSICHT</vt:lpstr>
      <vt:lpstr>Das Spiel</vt:lpstr>
      <vt:lpstr>Der Spieler</vt:lpstr>
      <vt:lpstr>Der Gegner</vt:lpstr>
      <vt:lpstr>Das Spiel</vt:lpstr>
      <vt:lpstr>Funktionen und Bewegung</vt:lpstr>
      <vt:lpstr>Level und Config</vt:lpstr>
      <vt:lpstr>Der Quell-Code</vt:lpstr>
      <vt:lpstr> Gegner-Klasse</vt:lpstr>
      <vt:lpstr>Collisions-Funktion</vt:lpstr>
      <vt:lpstr>Erweiterungsmöglichkeiten</vt:lpstr>
      <vt:lpstr>Zusammenfassung und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ZeroTwo</dc:title>
  <dc:creator>Daniel Stepic</dc:creator>
  <cp:lastModifiedBy>Daniel Stepic</cp:lastModifiedBy>
  <cp:revision>4</cp:revision>
  <dcterms:created xsi:type="dcterms:W3CDTF">2021-01-25T11:25:06Z</dcterms:created>
  <dcterms:modified xsi:type="dcterms:W3CDTF">2021-01-27T20:11:21Z</dcterms:modified>
</cp:coreProperties>
</file>