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Lst>
  <p:sldSz cy="5143500" cx="9144000"/>
  <p:notesSz cx="6858000" cy="9144000"/>
  <p:embeddedFontLst>
    <p:embeddedFont>
      <p:font typeface="Roboto"/>
      <p:regular r:id="rId107"/>
      <p:bold r:id="rId108"/>
      <p:italic r:id="rId109"/>
      <p:boldItalic r:id="rId110"/>
    </p:embeddedFont>
    <p:embeddedFont>
      <p:font typeface="Roboto Mono"/>
      <p:regular r:id="rId111"/>
      <p:bold r:id="rId112"/>
      <p:italic r:id="rId113"/>
      <p:boldItalic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font" Target="fonts/Roboto-regular.fntdata"/><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font" Target="fonts/Roboto-italic.fntdata"/><Relationship Id="rId108" Type="http://schemas.openxmlformats.org/officeDocument/2006/relationships/font" Target="fonts/Roboto-bold.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10" Type="http://schemas.openxmlformats.org/officeDocument/2006/relationships/font" Target="fonts/Roboto-boldItalic.fntdata"/><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font" Target="fonts/RobotoMono-boldItalic.fntdata"/><Relationship Id="rId18" Type="http://schemas.openxmlformats.org/officeDocument/2006/relationships/slide" Target="slides/slide14.xml"/><Relationship Id="rId113" Type="http://schemas.openxmlformats.org/officeDocument/2006/relationships/font" Target="fonts/RobotoMono-italic.fntdata"/><Relationship Id="rId112" Type="http://schemas.openxmlformats.org/officeDocument/2006/relationships/font" Target="fonts/RobotoMono-bold.fntdata"/><Relationship Id="rId111" Type="http://schemas.openxmlformats.org/officeDocument/2006/relationships/font" Target="fonts/RobotoMono-regular.fntdata"/><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7c2a4142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7c2a4142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8208088fa_1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8208088fa_1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3" name="Shape 10073"/>
        <p:cNvGrpSpPr/>
        <p:nvPr/>
      </p:nvGrpSpPr>
      <p:grpSpPr>
        <a:xfrm>
          <a:off x="0" y="0"/>
          <a:ext cx="0" cy="0"/>
          <a:chOff x="0" y="0"/>
          <a:chExt cx="0" cy="0"/>
        </a:xfrm>
      </p:grpSpPr>
      <p:sp>
        <p:nvSpPr>
          <p:cNvPr id="10074" name="Google Shape;10074;g267215b5b2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5" name="Google Shape;10075;g267215b5b2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8" name="Shape 10078"/>
        <p:cNvGrpSpPr/>
        <p:nvPr/>
      </p:nvGrpSpPr>
      <p:grpSpPr>
        <a:xfrm>
          <a:off x="0" y="0"/>
          <a:ext cx="0" cy="0"/>
          <a:chOff x="0" y="0"/>
          <a:chExt cx="0" cy="0"/>
        </a:xfrm>
      </p:grpSpPr>
      <p:sp>
        <p:nvSpPr>
          <p:cNvPr id="10079" name="Google Shape;10079;g267215b5b25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0" name="Google Shape;10080;g267215b5b25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4" name="Shape 10084"/>
        <p:cNvGrpSpPr/>
        <p:nvPr/>
      </p:nvGrpSpPr>
      <p:grpSpPr>
        <a:xfrm>
          <a:off x="0" y="0"/>
          <a:ext cx="0" cy="0"/>
          <a:chOff x="0" y="0"/>
          <a:chExt cx="0" cy="0"/>
        </a:xfrm>
      </p:grpSpPr>
      <p:sp>
        <p:nvSpPr>
          <p:cNvPr id="10085" name="Google Shape;10085;g2667e9a2a4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6" name="Google Shape;10086;g2667e9a2a4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8208088fa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8208088fa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58208088fa_1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8208088fa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hash([pw] || [command old] || [padding old] || [new command])</a:t>
            </a:r>
            <a:endParaRPr/>
          </a:p>
          <a:p>
            <a:pPr indent="0" lvl="0" marL="0" rtl="0" algn="l">
              <a:spcBef>
                <a:spcPts val="0"/>
              </a:spcBef>
              <a:spcAft>
                <a:spcPts val="0"/>
              </a:spcAft>
              <a:buNone/>
            </a:pPr>
            <a:r>
              <a:rPr lang="en"/>
              <a:t>hash([pw] || [command old] || XXX || [command new])</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58208088fa_1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58208088fa_1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58208088fa_1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58208088fa_1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58208088fa_1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58208088fa_1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58208088fa_1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58208088fa_1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58208088fa_1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158208088fa_1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58208088fa_1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58208088fa_1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58208088fa_1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58208088fa_1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29a90b6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29a90b6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No weekend OH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58208088fa_1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58208088fa_1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58208088fa_1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58208088fa_1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158208088fa_1_1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0" name="Google Shape;1200;g158208088fa_1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158208088fa_1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158208088fa_1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1533e4ccd2b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1533e4ccd2b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158208088fa_1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158208088fa_1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2" name="Shape 1612"/>
        <p:cNvGrpSpPr/>
        <p:nvPr/>
      </p:nvGrpSpPr>
      <p:grpSpPr>
        <a:xfrm>
          <a:off x="0" y="0"/>
          <a:ext cx="0" cy="0"/>
          <a:chOff x="0" y="0"/>
          <a:chExt cx="0" cy="0"/>
        </a:xfrm>
      </p:grpSpPr>
      <p:sp>
        <p:nvSpPr>
          <p:cNvPr id="1613" name="Google Shape;1613;g158208088fa_1_1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158208088fa_1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1" name="Shape 1631"/>
        <p:cNvGrpSpPr/>
        <p:nvPr/>
      </p:nvGrpSpPr>
      <p:grpSpPr>
        <a:xfrm>
          <a:off x="0" y="0"/>
          <a:ext cx="0" cy="0"/>
          <a:chOff x="0" y="0"/>
          <a:chExt cx="0" cy="0"/>
        </a:xfrm>
      </p:grpSpPr>
      <p:sp>
        <p:nvSpPr>
          <p:cNvPr id="1632" name="Google Shape;1632;g158208088fa_1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3" name="Google Shape;1633;g158208088fa_1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158208088fa_1_1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158208088fa_1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158208088fa_1_1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9" name="Google Shape;1879;g158208088fa_1_1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8208088fa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8208088fa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2" name="Shape 2002"/>
        <p:cNvGrpSpPr/>
        <p:nvPr/>
      </p:nvGrpSpPr>
      <p:grpSpPr>
        <a:xfrm>
          <a:off x="0" y="0"/>
          <a:ext cx="0" cy="0"/>
          <a:chOff x="0" y="0"/>
          <a:chExt cx="0" cy="0"/>
        </a:xfrm>
      </p:grpSpPr>
      <p:sp>
        <p:nvSpPr>
          <p:cNvPr id="2003" name="Google Shape;2003;g158208088fa_1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4" name="Google Shape;2004;g158208088fa_1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158208088fa_1_2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158208088fa_1_2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158208088fa_1_2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158208088fa_1_2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9" name="Shape 2389"/>
        <p:cNvGrpSpPr/>
        <p:nvPr/>
      </p:nvGrpSpPr>
      <p:grpSpPr>
        <a:xfrm>
          <a:off x="0" y="0"/>
          <a:ext cx="0" cy="0"/>
          <a:chOff x="0" y="0"/>
          <a:chExt cx="0" cy="0"/>
        </a:xfrm>
      </p:grpSpPr>
      <p:sp>
        <p:nvSpPr>
          <p:cNvPr id="2390" name="Google Shape;2390;g158208088fa_1_2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1" name="Google Shape;2391;g158208088fa_1_2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7" name="Shape 2567"/>
        <p:cNvGrpSpPr/>
        <p:nvPr/>
      </p:nvGrpSpPr>
      <p:grpSpPr>
        <a:xfrm>
          <a:off x="0" y="0"/>
          <a:ext cx="0" cy="0"/>
          <a:chOff x="0" y="0"/>
          <a:chExt cx="0" cy="0"/>
        </a:xfrm>
      </p:grpSpPr>
      <p:sp>
        <p:nvSpPr>
          <p:cNvPr id="2568" name="Google Shape;2568;g158208088fa_1_2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9" name="Google Shape;2569;g158208088fa_1_2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6" name="Shape 2746"/>
        <p:cNvGrpSpPr/>
        <p:nvPr/>
      </p:nvGrpSpPr>
      <p:grpSpPr>
        <a:xfrm>
          <a:off x="0" y="0"/>
          <a:ext cx="0" cy="0"/>
          <a:chOff x="0" y="0"/>
          <a:chExt cx="0" cy="0"/>
        </a:xfrm>
      </p:grpSpPr>
      <p:sp>
        <p:nvSpPr>
          <p:cNvPr id="2747" name="Google Shape;2747;g158208088fa_1_2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8" name="Google Shape;2748;g158208088fa_1_2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6" name="Shape 2926"/>
        <p:cNvGrpSpPr/>
        <p:nvPr/>
      </p:nvGrpSpPr>
      <p:grpSpPr>
        <a:xfrm>
          <a:off x="0" y="0"/>
          <a:ext cx="0" cy="0"/>
          <a:chOff x="0" y="0"/>
          <a:chExt cx="0" cy="0"/>
        </a:xfrm>
      </p:grpSpPr>
      <p:sp>
        <p:nvSpPr>
          <p:cNvPr id="2927" name="Google Shape;2927;g158208088fa_1_2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8" name="Google Shape;2928;g158208088fa_1_2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5" name="Shape 3105"/>
        <p:cNvGrpSpPr/>
        <p:nvPr/>
      </p:nvGrpSpPr>
      <p:grpSpPr>
        <a:xfrm>
          <a:off x="0" y="0"/>
          <a:ext cx="0" cy="0"/>
          <a:chOff x="0" y="0"/>
          <a:chExt cx="0" cy="0"/>
        </a:xfrm>
      </p:grpSpPr>
      <p:sp>
        <p:nvSpPr>
          <p:cNvPr id="3106" name="Google Shape;3106;g1533e4ccd2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7" name="Google Shape;3107;g1533e4ccd2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4" name="Shape 3284"/>
        <p:cNvGrpSpPr/>
        <p:nvPr/>
      </p:nvGrpSpPr>
      <p:grpSpPr>
        <a:xfrm>
          <a:off x="0" y="0"/>
          <a:ext cx="0" cy="0"/>
          <a:chOff x="0" y="0"/>
          <a:chExt cx="0" cy="0"/>
        </a:xfrm>
      </p:grpSpPr>
      <p:sp>
        <p:nvSpPr>
          <p:cNvPr id="3285" name="Google Shape;3285;g158208088fa_1_2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6" name="Google Shape;3286;g158208088fa_1_2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3" name="Shape 3463"/>
        <p:cNvGrpSpPr/>
        <p:nvPr/>
      </p:nvGrpSpPr>
      <p:grpSpPr>
        <a:xfrm>
          <a:off x="0" y="0"/>
          <a:ext cx="0" cy="0"/>
          <a:chOff x="0" y="0"/>
          <a:chExt cx="0" cy="0"/>
        </a:xfrm>
      </p:grpSpPr>
      <p:sp>
        <p:nvSpPr>
          <p:cNvPr id="3464" name="Google Shape;3464;g158208088fa_1_3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5" name="Google Shape;3465;g158208088fa_1_3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58208088fa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58208088fa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interpretation from video</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2" name="Shape 3642"/>
        <p:cNvGrpSpPr/>
        <p:nvPr/>
      </p:nvGrpSpPr>
      <p:grpSpPr>
        <a:xfrm>
          <a:off x="0" y="0"/>
          <a:ext cx="0" cy="0"/>
          <a:chOff x="0" y="0"/>
          <a:chExt cx="0" cy="0"/>
        </a:xfrm>
      </p:grpSpPr>
      <p:sp>
        <p:nvSpPr>
          <p:cNvPr id="3643" name="Google Shape;3643;g158208088fa_1_3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4" name="Google Shape;3644;g158208088fa_1_3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2" name="Shape 3822"/>
        <p:cNvGrpSpPr/>
        <p:nvPr/>
      </p:nvGrpSpPr>
      <p:grpSpPr>
        <a:xfrm>
          <a:off x="0" y="0"/>
          <a:ext cx="0" cy="0"/>
          <a:chOff x="0" y="0"/>
          <a:chExt cx="0" cy="0"/>
        </a:xfrm>
      </p:grpSpPr>
      <p:sp>
        <p:nvSpPr>
          <p:cNvPr id="3823" name="Google Shape;3823;g158208088fa_1_3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4" name="Google Shape;3824;g158208088fa_1_3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1" name="Shape 4001"/>
        <p:cNvGrpSpPr/>
        <p:nvPr/>
      </p:nvGrpSpPr>
      <p:grpSpPr>
        <a:xfrm>
          <a:off x="0" y="0"/>
          <a:ext cx="0" cy="0"/>
          <a:chOff x="0" y="0"/>
          <a:chExt cx="0" cy="0"/>
        </a:xfrm>
      </p:grpSpPr>
      <p:sp>
        <p:nvSpPr>
          <p:cNvPr id="4002" name="Google Shape;4002;g158208088fa_1_3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3" name="Google Shape;4003;g158208088fa_1_3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1" name="Shape 4181"/>
        <p:cNvGrpSpPr/>
        <p:nvPr/>
      </p:nvGrpSpPr>
      <p:grpSpPr>
        <a:xfrm>
          <a:off x="0" y="0"/>
          <a:ext cx="0" cy="0"/>
          <a:chOff x="0" y="0"/>
          <a:chExt cx="0" cy="0"/>
        </a:xfrm>
      </p:grpSpPr>
      <p:sp>
        <p:nvSpPr>
          <p:cNvPr id="4182" name="Google Shape;4182;g158208088fa_1_3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3" name="Google Shape;4183;g158208088fa_1_3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2" name="Shape 4362"/>
        <p:cNvGrpSpPr/>
        <p:nvPr/>
      </p:nvGrpSpPr>
      <p:grpSpPr>
        <a:xfrm>
          <a:off x="0" y="0"/>
          <a:ext cx="0" cy="0"/>
          <a:chOff x="0" y="0"/>
          <a:chExt cx="0" cy="0"/>
        </a:xfrm>
      </p:grpSpPr>
      <p:sp>
        <p:nvSpPr>
          <p:cNvPr id="4363" name="Google Shape;4363;g158208088fa_1_4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4" name="Google Shape;4364;g158208088fa_1_4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4" name="Shape 4544"/>
        <p:cNvGrpSpPr/>
        <p:nvPr/>
      </p:nvGrpSpPr>
      <p:grpSpPr>
        <a:xfrm>
          <a:off x="0" y="0"/>
          <a:ext cx="0" cy="0"/>
          <a:chOff x="0" y="0"/>
          <a:chExt cx="0" cy="0"/>
        </a:xfrm>
      </p:grpSpPr>
      <p:sp>
        <p:nvSpPr>
          <p:cNvPr id="4545" name="Google Shape;4545;g158208088fa_1_4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6" name="Google Shape;4546;g158208088fa_1_4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7" name="Shape 4727"/>
        <p:cNvGrpSpPr/>
        <p:nvPr/>
      </p:nvGrpSpPr>
      <p:grpSpPr>
        <a:xfrm>
          <a:off x="0" y="0"/>
          <a:ext cx="0" cy="0"/>
          <a:chOff x="0" y="0"/>
          <a:chExt cx="0" cy="0"/>
        </a:xfrm>
      </p:grpSpPr>
      <p:sp>
        <p:nvSpPr>
          <p:cNvPr id="4728" name="Google Shape;4728;g158208088fa_1_4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9" name="Google Shape;4729;g158208088fa_1_4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1" name="Shape 4911"/>
        <p:cNvGrpSpPr/>
        <p:nvPr/>
      </p:nvGrpSpPr>
      <p:grpSpPr>
        <a:xfrm>
          <a:off x="0" y="0"/>
          <a:ext cx="0" cy="0"/>
          <a:chOff x="0" y="0"/>
          <a:chExt cx="0" cy="0"/>
        </a:xfrm>
      </p:grpSpPr>
      <p:sp>
        <p:nvSpPr>
          <p:cNvPr id="4912" name="Google Shape;4912;g158208088fa_1_4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3" name="Google Shape;4913;g158208088fa_1_4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6" name="Shape 5096"/>
        <p:cNvGrpSpPr/>
        <p:nvPr/>
      </p:nvGrpSpPr>
      <p:grpSpPr>
        <a:xfrm>
          <a:off x="0" y="0"/>
          <a:ext cx="0" cy="0"/>
          <a:chOff x="0" y="0"/>
          <a:chExt cx="0" cy="0"/>
        </a:xfrm>
      </p:grpSpPr>
      <p:sp>
        <p:nvSpPr>
          <p:cNvPr id="5097" name="Google Shape;5097;g158208088fa_1_4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8" name="Google Shape;5098;g158208088fa_1_4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2" name="Shape 5282"/>
        <p:cNvGrpSpPr/>
        <p:nvPr/>
      </p:nvGrpSpPr>
      <p:grpSpPr>
        <a:xfrm>
          <a:off x="0" y="0"/>
          <a:ext cx="0" cy="0"/>
          <a:chOff x="0" y="0"/>
          <a:chExt cx="0" cy="0"/>
        </a:xfrm>
      </p:grpSpPr>
      <p:sp>
        <p:nvSpPr>
          <p:cNvPr id="5283" name="Google Shape;5283;g158208088fa_1_4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4" name="Google Shape;5284;g158208088fa_1_4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8208088fa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8208088fa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[FF FF FF 01] [04 04 04 04]</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9" name="Shape 5469"/>
        <p:cNvGrpSpPr/>
        <p:nvPr/>
      </p:nvGrpSpPr>
      <p:grpSpPr>
        <a:xfrm>
          <a:off x="0" y="0"/>
          <a:ext cx="0" cy="0"/>
          <a:chOff x="0" y="0"/>
          <a:chExt cx="0" cy="0"/>
        </a:xfrm>
      </p:grpSpPr>
      <p:sp>
        <p:nvSpPr>
          <p:cNvPr id="5470" name="Google Shape;5470;g158208088fa_1_5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1" name="Google Shape;5471;g158208088fa_1_5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5" name="Shape 5655"/>
        <p:cNvGrpSpPr/>
        <p:nvPr/>
      </p:nvGrpSpPr>
      <p:grpSpPr>
        <a:xfrm>
          <a:off x="0" y="0"/>
          <a:ext cx="0" cy="0"/>
          <a:chOff x="0" y="0"/>
          <a:chExt cx="0" cy="0"/>
        </a:xfrm>
      </p:grpSpPr>
      <p:sp>
        <p:nvSpPr>
          <p:cNvPr id="5656" name="Google Shape;5656;g158208088fa_1_5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7" name="Google Shape;5657;g158208088fa_1_5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4" name="Shape 5834"/>
        <p:cNvGrpSpPr/>
        <p:nvPr/>
      </p:nvGrpSpPr>
      <p:grpSpPr>
        <a:xfrm>
          <a:off x="0" y="0"/>
          <a:ext cx="0" cy="0"/>
          <a:chOff x="0" y="0"/>
          <a:chExt cx="0" cy="0"/>
        </a:xfrm>
      </p:grpSpPr>
      <p:sp>
        <p:nvSpPr>
          <p:cNvPr id="5835" name="Google Shape;5835;g158208088fa_1_5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6" name="Google Shape;5836;g158208088fa_1_5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3" name="Shape 6013"/>
        <p:cNvGrpSpPr/>
        <p:nvPr/>
      </p:nvGrpSpPr>
      <p:grpSpPr>
        <a:xfrm>
          <a:off x="0" y="0"/>
          <a:ext cx="0" cy="0"/>
          <a:chOff x="0" y="0"/>
          <a:chExt cx="0" cy="0"/>
        </a:xfrm>
      </p:grpSpPr>
      <p:sp>
        <p:nvSpPr>
          <p:cNvPr id="6014" name="Google Shape;6014;g158208088fa_1_5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5" name="Google Shape;6015;g158208088fa_1_5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5" name="Shape 6195"/>
        <p:cNvGrpSpPr/>
        <p:nvPr/>
      </p:nvGrpSpPr>
      <p:grpSpPr>
        <a:xfrm>
          <a:off x="0" y="0"/>
          <a:ext cx="0" cy="0"/>
          <a:chOff x="0" y="0"/>
          <a:chExt cx="0" cy="0"/>
        </a:xfrm>
      </p:grpSpPr>
      <p:sp>
        <p:nvSpPr>
          <p:cNvPr id="6196" name="Google Shape;6196;g158208088fa_1_5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7" name="Google Shape;6197;g158208088fa_1_5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7" name="Shape 6377"/>
        <p:cNvGrpSpPr/>
        <p:nvPr/>
      </p:nvGrpSpPr>
      <p:grpSpPr>
        <a:xfrm>
          <a:off x="0" y="0"/>
          <a:ext cx="0" cy="0"/>
          <a:chOff x="0" y="0"/>
          <a:chExt cx="0" cy="0"/>
        </a:xfrm>
      </p:grpSpPr>
      <p:sp>
        <p:nvSpPr>
          <p:cNvPr id="6378" name="Google Shape;6378;g158208088fa_1_6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9" name="Google Shape;6379;g158208088fa_1_6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6" name="Shape 6556"/>
        <p:cNvGrpSpPr/>
        <p:nvPr/>
      </p:nvGrpSpPr>
      <p:grpSpPr>
        <a:xfrm>
          <a:off x="0" y="0"/>
          <a:ext cx="0" cy="0"/>
          <a:chOff x="0" y="0"/>
          <a:chExt cx="0" cy="0"/>
        </a:xfrm>
      </p:grpSpPr>
      <p:sp>
        <p:nvSpPr>
          <p:cNvPr id="6557" name="Google Shape;6557;g158208088fa_1_6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8" name="Google Shape;6558;g158208088fa_1_6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5" name="Shape 6735"/>
        <p:cNvGrpSpPr/>
        <p:nvPr/>
      </p:nvGrpSpPr>
      <p:grpSpPr>
        <a:xfrm>
          <a:off x="0" y="0"/>
          <a:ext cx="0" cy="0"/>
          <a:chOff x="0" y="0"/>
          <a:chExt cx="0" cy="0"/>
        </a:xfrm>
      </p:grpSpPr>
      <p:sp>
        <p:nvSpPr>
          <p:cNvPr id="6736" name="Google Shape;6736;g158208088fa_1_6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7" name="Google Shape;6737;g158208088fa_1_6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4" name="Shape 6914"/>
        <p:cNvGrpSpPr/>
        <p:nvPr/>
      </p:nvGrpSpPr>
      <p:grpSpPr>
        <a:xfrm>
          <a:off x="0" y="0"/>
          <a:ext cx="0" cy="0"/>
          <a:chOff x="0" y="0"/>
          <a:chExt cx="0" cy="0"/>
        </a:xfrm>
      </p:grpSpPr>
      <p:sp>
        <p:nvSpPr>
          <p:cNvPr id="6915" name="Google Shape;6915;g158208088fa_1_6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6" name="Google Shape;6916;g158208088fa_1_6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4" name="Shape 7094"/>
        <p:cNvGrpSpPr/>
        <p:nvPr/>
      </p:nvGrpSpPr>
      <p:grpSpPr>
        <a:xfrm>
          <a:off x="0" y="0"/>
          <a:ext cx="0" cy="0"/>
          <a:chOff x="0" y="0"/>
          <a:chExt cx="0" cy="0"/>
        </a:xfrm>
      </p:grpSpPr>
      <p:sp>
        <p:nvSpPr>
          <p:cNvPr id="7095" name="Google Shape;7095;g158208088fa_1_6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6" name="Google Shape;7096;g158208088fa_1_6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8208088fa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8208088fa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3" name="Shape 7273"/>
        <p:cNvGrpSpPr/>
        <p:nvPr/>
      </p:nvGrpSpPr>
      <p:grpSpPr>
        <a:xfrm>
          <a:off x="0" y="0"/>
          <a:ext cx="0" cy="0"/>
          <a:chOff x="0" y="0"/>
          <a:chExt cx="0" cy="0"/>
        </a:xfrm>
      </p:grpSpPr>
      <p:sp>
        <p:nvSpPr>
          <p:cNvPr id="7274" name="Google Shape;7274;g158208088fa_1_6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5" name="Google Shape;7275;g158208088fa_1_6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2" name="Shape 7452"/>
        <p:cNvGrpSpPr/>
        <p:nvPr/>
      </p:nvGrpSpPr>
      <p:grpSpPr>
        <a:xfrm>
          <a:off x="0" y="0"/>
          <a:ext cx="0" cy="0"/>
          <a:chOff x="0" y="0"/>
          <a:chExt cx="0" cy="0"/>
        </a:xfrm>
      </p:grpSpPr>
      <p:sp>
        <p:nvSpPr>
          <p:cNvPr id="7453" name="Google Shape;7453;g158208088fa_1_7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4" name="Google Shape;7454;g158208088fa_1_7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1" name="Shape 7631"/>
        <p:cNvGrpSpPr/>
        <p:nvPr/>
      </p:nvGrpSpPr>
      <p:grpSpPr>
        <a:xfrm>
          <a:off x="0" y="0"/>
          <a:ext cx="0" cy="0"/>
          <a:chOff x="0" y="0"/>
          <a:chExt cx="0" cy="0"/>
        </a:xfrm>
      </p:grpSpPr>
      <p:sp>
        <p:nvSpPr>
          <p:cNvPr id="7632" name="Google Shape;7632;g154107af267_3_2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3" name="Google Shape;7633;g154107af267_3_2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0" name="Shape 7810"/>
        <p:cNvGrpSpPr/>
        <p:nvPr/>
      </p:nvGrpSpPr>
      <p:grpSpPr>
        <a:xfrm>
          <a:off x="0" y="0"/>
          <a:ext cx="0" cy="0"/>
          <a:chOff x="0" y="0"/>
          <a:chExt cx="0" cy="0"/>
        </a:xfrm>
      </p:grpSpPr>
      <p:sp>
        <p:nvSpPr>
          <p:cNvPr id="7811" name="Google Shape;7811;g154107af267_3_2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2" name="Google Shape;7812;g154107af267_3_2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1" name="Shape 7991"/>
        <p:cNvGrpSpPr/>
        <p:nvPr/>
      </p:nvGrpSpPr>
      <p:grpSpPr>
        <a:xfrm>
          <a:off x="0" y="0"/>
          <a:ext cx="0" cy="0"/>
          <a:chOff x="0" y="0"/>
          <a:chExt cx="0" cy="0"/>
        </a:xfrm>
      </p:grpSpPr>
      <p:sp>
        <p:nvSpPr>
          <p:cNvPr id="7992" name="Google Shape;7992;g154107af267_3_2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3" name="Google Shape;7993;g154107af267_3_2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2" name="Shape 8172"/>
        <p:cNvGrpSpPr/>
        <p:nvPr/>
      </p:nvGrpSpPr>
      <p:grpSpPr>
        <a:xfrm>
          <a:off x="0" y="0"/>
          <a:ext cx="0" cy="0"/>
          <a:chOff x="0" y="0"/>
          <a:chExt cx="0" cy="0"/>
        </a:xfrm>
      </p:grpSpPr>
      <p:sp>
        <p:nvSpPr>
          <p:cNvPr id="8173" name="Google Shape;8173;g154107af267_3_3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4" name="Google Shape;8174;g154107af267_3_3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3" name="Shape 8353"/>
        <p:cNvGrpSpPr/>
        <p:nvPr/>
      </p:nvGrpSpPr>
      <p:grpSpPr>
        <a:xfrm>
          <a:off x="0" y="0"/>
          <a:ext cx="0" cy="0"/>
          <a:chOff x="0" y="0"/>
          <a:chExt cx="0" cy="0"/>
        </a:xfrm>
      </p:grpSpPr>
      <p:sp>
        <p:nvSpPr>
          <p:cNvPr id="8354" name="Google Shape;8354;g154107af267_3_3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5" name="Google Shape;8355;g154107af267_3_3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4" name="Shape 8534"/>
        <p:cNvGrpSpPr/>
        <p:nvPr/>
      </p:nvGrpSpPr>
      <p:grpSpPr>
        <a:xfrm>
          <a:off x="0" y="0"/>
          <a:ext cx="0" cy="0"/>
          <a:chOff x="0" y="0"/>
          <a:chExt cx="0" cy="0"/>
        </a:xfrm>
      </p:grpSpPr>
      <p:sp>
        <p:nvSpPr>
          <p:cNvPr id="8535" name="Google Shape;8535;g158208088fa_1_7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6" name="Google Shape;8536;g158208088fa_1_7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4" name="Shape 8714"/>
        <p:cNvGrpSpPr/>
        <p:nvPr/>
      </p:nvGrpSpPr>
      <p:grpSpPr>
        <a:xfrm>
          <a:off x="0" y="0"/>
          <a:ext cx="0" cy="0"/>
          <a:chOff x="0" y="0"/>
          <a:chExt cx="0" cy="0"/>
        </a:xfrm>
      </p:grpSpPr>
      <p:sp>
        <p:nvSpPr>
          <p:cNvPr id="8715" name="Google Shape;8715;g158208088f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6" name="Google Shape;8716;g158208088f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4" name="Shape 8894"/>
        <p:cNvGrpSpPr/>
        <p:nvPr/>
      </p:nvGrpSpPr>
      <p:grpSpPr>
        <a:xfrm>
          <a:off x="0" y="0"/>
          <a:ext cx="0" cy="0"/>
          <a:chOff x="0" y="0"/>
          <a:chExt cx="0" cy="0"/>
        </a:xfrm>
      </p:grpSpPr>
      <p:sp>
        <p:nvSpPr>
          <p:cNvPr id="8895" name="Google Shape;8895;g154107af26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6" name="Google Shape;8896;g154107af26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8208088fa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8208088fa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is an example of CBC</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5" name="Shape 8925"/>
        <p:cNvGrpSpPr/>
        <p:nvPr/>
      </p:nvGrpSpPr>
      <p:grpSpPr>
        <a:xfrm>
          <a:off x="0" y="0"/>
          <a:ext cx="0" cy="0"/>
          <a:chOff x="0" y="0"/>
          <a:chExt cx="0" cy="0"/>
        </a:xfrm>
      </p:grpSpPr>
      <p:sp>
        <p:nvSpPr>
          <p:cNvPr id="8926" name="Google Shape;8926;g154107af267_3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7" name="Google Shape;8927;g154107af267_3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6" name="Shape 9106"/>
        <p:cNvGrpSpPr/>
        <p:nvPr/>
      </p:nvGrpSpPr>
      <p:grpSpPr>
        <a:xfrm>
          <a:off x="0" y="0"/>
          <a:ext cx="0" cy="0"/>
          <a:chOff x="0" y="0"/>
          <a:chExt cx="0" cy="0"/>
        </a:xfrm>
      </p:grpSpPr>
      <p:sp>
        <p:nvSpPr>
          <p:cNvPr id="9107" name="Google Shape;9107;g154107af267_3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8" name="Google Shape;9108;g154107af267_3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7" name="Shape 9287"/>
        <p:cNvGrpSpPr/>
        <p:nvPr/>
      </p:nvGrpSpPr>
      <p:grpSpPr>
        <a:xfrm>
          <a:off x="0" y="0"/>
          <a:ext cx="0" cy="0"/>
          <a:chOff x="0" y="0"/>
          <a:chExt cx="0" cy="0"/>
        </a:xfrm>
      </p:grpSpPr>
      <p:sp>
        <p:nvSpPr>
          <p:cNvPr id="9288" name="Google Shape;9288;g154107af267_3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9" name="Google Shape;9289;g154107af267_3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8" name="Shape 9468"/>
        <p:cNvGrpSpPr/>
        <p:nvPr/>
      </p:nvGrpSpPr>
      <p:grpSpPr>
        <a:xfrm>
          <a:off x="0" y="0"/>
          <a:ext cx="0" cy="0"/>
          <a:chOff x="0" y="0"/>
          <a:chExt cx="0" cy="0"/>
        </a:xfrm>
      </p:grpSpPr>
      <p:sp>
        <p:nvSpPr>
          <p:cNvPr id="9469" name="Google Shape;9469;g154107af267_3_1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0" name="Google Shape;9470;g154107af267_3_1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9" name="Shape 9649"/>
        <p:cNvGrpSpPr/>
        <p:nvPr/>
      </p:nvGrpSpPr>
      <p:grpSpPr>
        <a:xfrm>
          <a:off x="0" y="0"/>
          <a:ext cx="0" cy="0"/>
          <a:chOff x="0" y="0"/>
          <a:chExt cx="0" cy="0"/>
        </a:xfrm>
      </p:grpSpPr>
      <p:sp>
        <p:nvSpPr>
          <p:cNvPr id="9650" name="Google Shape;9650;g154107af267_3_2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1" name="Google Shape;9651;g154107af267_3_2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0" name="Shape 9830"/>
        <p:cNvGrpSpPr/>
        <p:nvPr/>
      </p:nvGrpSpPr>
      <p:grpSpPr>
        <a:xfrm>
          <a:off x="0" y="0"/>
          <a:ext cx="0" cy="0"/>
          <a:chOff x="0" y="0"/>
          <a:chExt cx="0" cy="0"/>
        </a:xfrm>
      </p:grpSpPr>
      <p:sp>
        <p:nvSpPr>
          <p:cNvPr id="9831" name="Google Shape;9831;g158208088fa_1_7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2" name="Google Shape;9832;g158208088fa_1_7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6" name="Shape 9836"/>
        <p:cNvGrpSpPr/>
        <p:nvPr/>
      </p:nvGrpSpPr>
      <p:grpSpPr>
        <a:xfrm>
          <a:off x="0" y="0"/>
          <a:ext cx="0" cy="0"/>
          <a:chOff x="0" y="0"/>
          <a:chExt cx="0" cy="0"/>
        </a:xfrm>
      </p:grpSpPr>
      <p:sp>
        <p:nvSpPr>
          <p:cNvPr id="9837" name="Google Shape;9837;g2b72c4447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8" name="Google Shape;9838;g2b72c4447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5" name="Shape 9905"/>
        <p:cNvGrpSpPr/>
        <p:nvPr/>
      </p:nvGrpSpPr>
      <p:grpSpPr>
        <a:xfrm>
          <a:off x="0" y="0"/>
          <a:ext cx="0" cy="0"/>
          <a:chOff x="0" y="0"/>
          <a:chExt cx="0" cy="0"/>
        </a:xfrm>
      </p:grpSpPr>
      <p:sp>
        <p:nvSpPr>
          <p:cNvPr id="9906" name="Google Shape;9906;g2428258a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7" name="Google Shape;9907;g2428258a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0" name="Shape 9910"/>
        <p:cNvGrpSpPr/>
        <p:nvPr/>
      </p:nvGrpSpPr>
      <p:grpSpPr>
        <a:xfrm>
          <a:off x="0" y="0"/>
          <a:ext cx="0" cy="0"/>
          <a:chOff x="0" y="0"/>
          <a:chExt cx="0" cy="0"/>
        </a:xfrm>
      </p:grpSpPr>
      <p:sp>
        <p:nvSpPr>
          <p:cNvPr id="9911" name="Google Shape;9911;g2428258a2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2" name="Google Shape;9912;g2428258a2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 p*q, where p and q are two large primes</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0" name="Shape 9920"/>
        <p:cNvGrpSpPr/>
        <p:nvPr/>
      </p:nvGrpSpPr>
      <p:grpSpPr>
        <a:xfrm>
          <a:off x="0" y="0"/>
          <a:ext cx="0" cy="0"/>
          <a:chOff x="0" y="0"/>
          <a:chExt cx="0" cy="0"/>
        </a:xfrm>
      </p:grpSpPr>
      <p:sp>
        <p:nvSpPr>
          <p:cNvPr id="9921" name="Google Shape;9921;g2428258a20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2" name="Google Shape;9922;g2428258a20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Provides both integrity and authenticity.</a:t>
            </a:r>
            <a:endParaRPr/>
          </a:p>
          <a:p>
            <a:pPr indent="0" lvl="0" marL="0" rtl="0" algn="l">
              <a:spcBef>
                <a:spcPts val="0"/>
              </a:spcBef>
              <a:spcAft>
                <a:spcPts val="0"/>
              </a:spcAft>
              <a:buNone/>
            </a:pPr>
            <a:r>
              <a:rPr lang="en"/>
              <a:t>Prevents masquerading or man-in-the-middling: only Alice can make that signature,</a:t>
            </a:r>
            <a:endParaRPr/>
          </a:p>
          <a:p>
            <a:pPr indent="0" lvl="0" marL="0" rtl="0" algn="l">
              <a:spcBef>
                <a:spcPts val="0"/>
              </a:spcBef>
              <a:spcAft>
                <a:spcPts val="0"/>
              </a:spcAft>
              <a:buNone/>
            </a:pPr>
            <a:r>
              <a:rPr lang="en"/>
              <a:t>And if Mallory modifies the message, the signatures won’t match.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8208088fa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8208088fa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is an example of CBC</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4" name="Shape 9934"/>
        <p:cNvGrpSpPr/>
        <p:nvPr/>
      </p:nvGrpSpPr>
      <p:grpSpPr>
        <a:xfrm>
          <a:off x="0" y="0"/>
          <a:ext cx="0" cy="0"/>
          <a:chOff x="0" y="0"/>
          <a:chExt cx="0" cy="0"/>
        </a:xfrm>
      </p:grpSpPr>
      <p:sp>
        <p:nvSpPr>
          <p:cNvPr id="9935" name="Google Shape;9935;g2428258a20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6" name="Google Shape;9936;g2428258a20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error that Bleichenbacher exploits is if the implementation does not check that the hash+ASN.1 data is right-justified within the PKCS-1padding. Some implementations apparently remove the PKCS-1 padding by looking for the high bytes of 0 and 1, then the 0xFF bytes, then the zero byte; and then they start parsing the ASN.1 data and hash. The ASN.1 data encodes the length of the hash within it, so this tells them how big the hash value is.  These broken implementations go ahead and use the hash, without verifying that there is no more data after it. Failing to add this extra check makes implementations vulnerable to a signature forgery, as follows.</a:t>
            </a:r>
            <a:endParaRPr/>
          </a:p>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0" name="Shape 9940"/>
        <p:cNvGrpSpPr/>
        <p:nvPr/>
      </p:nvGrpSpPr>
      <p:grpSpPr>
        <a:xfrm>
          <a:off x="0" y="0"/>
          <a:ext cx="0" cy="0"/>
          <a:chOff x="0" y="0"/>
          <a:chExt cx="0" cy="0"/>
        </a:xfrm>
      </p:grpSpPr>
      <p:sp>
        <p:nvSpPr>
          <p:cNvPr id="9941" name="Google Shape;9941;g2428258a20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2" name="Google Shape;9942;g2428258a20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Ability to take roots without overflowing modulus</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7" name="Shape 9957"/>
        <p:cNvGrpSpPr/>
        <p:nvPr/>
      </p:nvGrpSpPr>
      <p:grpSpPr>
        <a:xfrm>
          <a:off x="0" y="0"/>
          <a:ext cx="0" cy="0"/>
          <a:chOff x="0" y="0"/>
          <a:chExt cx="0" cy="0"/>
        </a:xfrm>
      </p:grpSpPr>
      <p:sp>
        <p:nvSpPr>
          <p:cNvPr id="9958" name="Google Shape;9958;g2428258a20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9" name="Google Shape;9959;g2428258a20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6" name="Shape 9966"/>
        <p:cNvGrpSpPr/>
        <p:nvPr/>
      </p:nvGrpSpPr>
      <p:grpSpPr>
        <a:xfrm>
          <a:off x="0" y="0"/>
          <a:ext cx="0" cy="0"/>
          <a:chOff x="0" y="0"/>
          <a:chExt cx="0" cy="0"/>
        </a:xfrm>
      </p:grpSpPr>
      <p:sp>
        <p:nvSpPr>
          <p:cNvPr id="9967" name="Google Shape;9967;g2428258a2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8" name="Google Shape;9968;g2428258a2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5" name="Shape 9975"/>
        <p:cNvGrpSpPr/>
        <p:nvPr/>
      </p:nvGrpSpPr>
      <p:grpSpPr>
        <a:xfrm>
          <a:off x="0" y="0"/>
          <a:ext cx="0" cy="0"/>
          <a:chOff x="0" y="0"/>
          <a:chExt cx="0" cy="0"/>
        </a:xfrm>
      </p:grpSpPr>
      <p:sp>
        <p:nvSpPr>
          <p:cNvPr id="9976" name="Google Shape;9976;g2428258a20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7" name="Google Shape;9977;g2428258a20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Top (correct) padding is completely deterministic</a:t>
            </a:r>
            <a:endParaRPr b="1"/>
          </a:p>
          <a:p>
            <a:pPr indent="0" lvl="0" marL="0" rtl="0" algn="l">
              <a:spcBef>
                <a:spcPts val="0"/>
              </a:spcBef>
              <a:spcAft>
                <a:spcPts val="0"/>
              </a:spcAft>
              <a:buNone/>
            </a:pPr>
            <a:r>
              <a:rPr b="1" lang="en"/>
              <a:t>Bottom (incorrect) padding has immense freedom from (unspecified, arbitrary) bytes on the right.</a:t>
            </a:r>
            <a:endParaRPr b="1"/>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8" name="Shape 9988"/>
        <p:cNvGrpSpPr/>
        <p:nvPr/>
      </p:nvGrpSpPr>
      <p:grpSpPr>
        <a:xfrm>
          <a:off x="0" y="0"/>
          <a:ext cx="0" cy="0"/>
          <a:chOff x="0" y="0"/>
          <a:chExt cx="0" cy="0"/>
        </a:xfrm>
      </p:grpSpPr>
      <p:sp>
        <p:nvSpPr>
          <p:cNvPr id="9989" name="Google Shape;9989;g2428258a20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0" name="Google Shape;9990;g2428258a20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6" name="Shape 9996"/>
        <p:cNvGrpSpPr/>
        <p:nvPr/>
      </p:nvGrpSpPr>
      <p:grpSpPr>
        <a:xfrm>
          <a:off x="0" y="0"/>
          <a:ext cx="0" cy="0"/>
          <a:chOff x="0" y="0"/>
          <a:chExt cx="0" cy="0"/>
        </a:xfrm>
      </p:grpSpPr>
      <p:sp>
        <p:nvSpPr>
          <p:cNvPr id="9997" name="Google Shape;9997;g2d19e90a1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8" name="Google Shape;9998;g2d19e90a1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1" name="Shape 10001"/>
        <p:cNvGrpSpPr/>
        <p:nvPr/>
      </p:nvGrpSpPr>
      <p:grpSpPr>
        <a:xfrm>
          <a:off x="0" y="0"/>
          <a:ext cx="0" cy="0"/>
          <a:chOff x="0" y="0"/>
          <a:chExt cx="0" cy="0"/>
        </a:xfrm>
      </p:grpSpPr>
      <p:sp>
        <p:nvSpPr>
          <p:cNvPr id="10002" name="Google Shape;10002;g2667e9a2a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3" name="Google Shape;10003;g2667e9a2a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7" name="Shape 10007"/>
        <p:cNvGrpSpPr/>
        <p:nvPr/>
      </p:nvGrpSpPr>
      <p:grpSpPr>
        <a:xfrm>
          <a:off x="0" y="0"/>
          <a:ext cx="0" cy="0"/>
          <a:chOff x="0" y="0"/>
          <a:chExt cx="0" cy="0"/>
        </a:xfrm>
      </p:grpSpPr>
      <p:sp>
        <p:nvSpPr>
          <p:cNvPr id="10008" name="Google Shape;10008;g267215b5b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9" name="Google Shape;10009;g267215b5b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2" name="Shape 10012"/>
        <p:cNvGrpSpPr/>
        <p:nvPr/>
      </p:nvGrpSpPr>
      <p:grpSpPr>
        <a:xfrm>
          <a:off x="0" y="0"/>
          <a:ext cx="0" cy="0"/>
          <a:chOff x="0" y="0"/>
          <a:chExt cx="0" cy="0"/>
        </a:xfrm>
      </p:grpSpPr>
      <p:sp>
        <p:nvSpPr>
          <p:cNvPr id="10013" name="Google Shape;10013;g267215b5b2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4" name="Google Shape;10014;g267215b5b2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58208088fa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58208088fa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8" name="Shape 10018"/>
        <p:cNvGrpSpPr/>
        <p:nvPr/>
      </p:nvGrpSpPr>
      <p:grpSpPr>
        <a:xfrm>
          <a:off x="0" y="0"/>
          <a:ext cx="0" cy="0"/>
          <a:chOff x="0" y="0"/>
          <a:chExt cx="0" cy="0"/>
        </a:xfrm>
      </p:grpSpPr>
      <p:sp>
        <p:nvSpPr>
          <p:cNvPr id="10019" name="Google Shape;10019;g267215b5b2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0" name="Google Shape;10020;g267215b5b2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4" name="Shape 10024"/>
        <p:cNvGrpSpPr/>
        <p:nvPr/>
      </p:nvGrpSpPr>
      <p:grpSpPr>
        <a:xfrm>
          <a:off x="0" y="0"/>
          <a:ext cx="0" cy="0"/>
          <a:chOff x="0" y="0"/>
          <a:chExt cx="0" cy="0"/>
        </a:xfrm>
      </p:grpSpPr>
      <p:sp>
        <p:nvSpPr>
          <p:cNvPr id="10025" name="Google Shape;10025;g267215b5b2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6" name="Google Shape;10026;g267215b5b2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0" name="Shape 10030"/>
        <p:cNvGrpSpPr/>
        <p:nvPr/>
      </p:nvGrpSpPr>
      <p:grpSpPr>
        <a:xfrm>
          <a:off x="0" y="0"/>
          <a:ext cx="0" cy="0"/>
          <a:chOff x="0" y="0"/>
          <a:chExt cx="0" cy="0"/>
        </a:xfrm>
      </p:grpSpPr>
      <p:sp>
        <p:nvSpPr>
          <p:cNvPr id="10031" name="Google Shape;10031;g267215b5b2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2" name="Google Shape;10032;g267215b5b2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6" name="Shape 10036"/>
        <p:cNvGrpSpPr/>
        <p:nvPr/>
      </p:nvGrpSpPr>
      <p:grpSpPr>
        <a:xfrm>
          <a:off x="0" y="0"/>
          <a:ext cx="0" cy="0"/>
          <a:chOff x="0" y="0"/>
          <a:chExt cx="0" cy="0"/>
        </a:xfrm>
      </p:grpSpPr>
      <p:sp>
        <p:nvSpPr>
          <p:cNvPr id="10037" name="Google Shape;10037;g267215b5b2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8" name="Google Shape;10038;g267215b5b2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1" name="Shape 10041"/>
        <p:cNvGrpSpPr/>
        <p:nvPr/>
      </p:nvGrpSpPr>
      <p:grpSpPr>
        <a:xfrm>
          <a:off x="0" y="0"/>
          <a:ext cx="0" cy="0"/>
          <a:chOff x="0" y="0"/>
          <a:chExt cx="0" cy="0"/>
        </a:xfrm>
      </p:grpSpPr>
      <p:sp>
        <p:nvSpPr>
          <p:cNvPr id="10042" name="Google Shape;10042;g267215b5b2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3" name="Google Shape;10043;g267215b5b2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7" name="Shape 10047"/>
        <p:cNvGrpSpPr/>
        <p:nvPr/>
      </p:nvGrpSpPr>
      <p:grpSpPr>
        <a:xfrm>
          <a:off x="0" y="0"/>
          <a:ext cx="0" cy="0"/>
          <a:chOff x="0" y="0"/>
          <a:chExt cx="0" cy="0"/>
        </a:xfrm>
      </p:grpSpPr>
      <p:sp>
        <p:nvSpPr>
          <p:cNvPr id="10048" name="Google Shape;10048;g267215b5b25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9" name="Google Shape;10049;g267215b5b25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2" name="Shape 10052"/>
        <p:cNvGrpSpPr/>
        <p:nvPr/>
      </p:nvGrpSpPr>
      <p:grpSpPr>
        <a:xfrm>
          <a:off x="0" y="0"/>
          <a:ext cx="0" cy="0"/>
          <a:chOff x="0" y="0"/>
          <a:chExt cx="0" cy="0"/>
        </a:xfrm>
      </p:grpSpPr>
      <p:sp>
        <p:nvSpPr>
          <p:cNvPr id="10053" name="Google Shape;10053;g267215b5b25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4" name="Google Shape;10054;g267215b5b25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7" name="Shape 10057"/>
        <p:cNvGrpSpPr/>
        <p:nvPr/>
      </p:nvGrpSpPr>
      <p:grpSpPr>
        <a:xfrm>
          <a:off x="0" y="0"/>
          <a:ext cx="0" cy="0"/>
          <a:chOff x="0" y="0"/>
          <a:chExt cx="0" cy="0"/>
        </a:xfrm>
      </p:grpSpPr>
      <p:sp>
        <p:nvSpPr>
          <p:cNvPr id="10058" name="Google Shape;10058;g267215b5b25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9" name="Google Shape;10059;g267215b5b2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2" name="Shape 10062"/>
        <p:cNvGrpSpPr/>
        <p:nvPr/>
      </p:nvGrpSpPr>
      <p:grpSpPr>
        <a:xfrm>
          <a:off x="0" y="0"/>
          <a:ext cx="0" cy="0"/>
          <a:chOff x="0" y="0"/>
          <a:chExt cx="0" cy="0"/>
        </a:xfrm>
      </p:grpSpPr>
      <p:sp>
        <p:nvSpPr>
          <p:cNvPr id="10063" name="Google Shape;10063;g267215b5b25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4" name="Google Shape;10064;g267215b5b25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7" name="Shape 10067"/>
        <p:cNvGrpSpPr/>
        <p:nvPr/>
      </p:nvGrpSpPr>
      <p:grpSpPr>
        <a:xfrm>
          <a:off x="0" y="0"/>
          <a:ext cx="0" cy="0"/>
          <a:chOff x="0" y="0"/>
          <a:chExt cx="0" cy="0"/>
        </a:xfrm>
      </p:grpSpPr>
      <p:sp>
        <p:nvSpPr>
          <p:cNvPr id="10068" name="Google Shape;10068;g267215b5b25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9" name="Google Shape;10069;g267215b5b25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p:cSld name="Title, Content">
    <p:spTree>
      <p:nvGrpSpPr>
        <p:cNvPr id="81" name="Shape 81"/>
        <p:cNvGrpSpPr/>
        <p:nvPr/>
      </p:nvGrpSpPr>
      <p:grpSpPr>
        <a:xfrm>
          <a:off x="0" y="0"/>
          <a:ext cx="0" cy="0"/>
          <a:chOff x="0" y="0"/>
          <a:chExt cx="0" cy="0"/>
        </a:xfrm>
      </p:grpSpPr>
      <p:sp>
        <p:nvSpPr>
          <p:cNvPr id="82" name="Google Shape;82;p13"/>
          <p:cNvSpPr txBox="1"/>
          <p:nvPr>
            <p:ph type="title"/>
          </p:nvPr>
        </p:nvSpPr>
        <p:spPr>
          <a:xfrm>
            <a:off x="311758" y="2150998"/>
            <a:ext cx="8520000" cy="8418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rgbClr val="000000"/>
              </a:buClr>
              <a:buSzPts val="3000"/>
              <a:buFont typeface="Arial"/>
              <a:buNone/>
              <a:defRPr b="0" i="0" sz="4400" u="none" cap="none" strike="noStrike">
                <a:solidFill>
                  <a:srgbClr val="000000"/>
                </a:solidFill>
                <a:latin typeface="Arial"/>
                <a:ea typeface="Arial"/>
                <a:cs typeface="Arial"/>
                <a:sym typeface="Arial"/>
              </a:defRPr>
            </a:lvl1pPr>
            <a:lvl2pPr indent="0" lvl="1" marL="0" marR="0" rtl="0" algn="l">
              <a:lnSpc>
                <a:spcPct val="90000"/>
              </a:lnSpc>
              <a:spcBef>
                <a:spcPts val="0"/>
              </a:spcBef>
              <a:spcAft>
                <a:spcPts val="0"/>
              </a:spcAft>
              <a:buClr>
                <a:srgbClr val="000000"/>
              </a:buClr>
              <a:buSzPts val="3000"/>
              <a:buFont typeface="Arial"/>
              <a:buNone/>
              <a:defRPr b="0" i="0" sz="5200" u="none" cap="none" strike="noStrike">
                <a:solidFill>
                  <a:srgbClr val="000000"/>
                </a:solidFill>
                <a:latin typeface="Arial"/>
                <a:ea typeface="Arial"/>
                <a:cs typeface="Arial"/>
                <a:sym typeface="Arial"/>
              </a:defRPr>
            </a:lvl2pPr>
            <a:lvl3pPr indent="0" lvl="2" marL="0" marR="0" rtl="0" algn="l">
              <a:lnSpc>
                <a:spcPct val="90000"/>
              </a:lnSpc>
              <a:spcBef>
                <a:spcPts val="0"/>
              </a:spcBef>
              <a:spcAft>
                <a:spcPts val="0"/>
              </a:spcAft>
              <a:buClr>
                <a:srgbClr val="000000"/>
              </a:buClr>
              <a:buSzPts val="3000"/>
              <a:buFont typeface="Arial"/>
              <a:buNone/>
              <a:defRPr b="0" i="0" sz="5200" u="none" cap="none" strike="noStrike">
                <a:solidFill>
                  <a:srgbClr val="000000"/>
                </a:solidFill>
                <a:latin typeface="Arial"/>
                <a:ea typeface="Arial"/>
                <a:cs typeface="Arial"/>
                <a:sym typeface="Arial"/>
              </a:defRPr>
            </a:lvl3pPr>
            <a:lvl4pPr indent="0" lvl="3" marL="0" marR="0" rtl="0" algn="l">
              <a:lnSpc>
                <a:spcPct val="90000"/>
              </a:lnSpc>
              <a:spcBef>
                <a:spcPts val="0"/>
              </a:spcBef>
              <a:spcAft>
                <a:spcPts val="0"/>
              </a:spcAft>
              <a:buClr>
                <a:srgbClr val="000000"/>
              </a:buClr>
              <a:buSzPts val="3000"/>
              <a:buFont typeface="Arial"/>
              <a:buNone/>
              <a:defRPr b="0" i="0" sz="5200" u="none" cap="none" strike="noStrike">
                <a:solidFill>
                  <a:srgbClr val="000000"/>
                </a:solidFill>
                <a:latin typeface="Arial"/>
                <a:ea typeface="Arial"/>
                <a:cs typeface="Arial"/>
                <a:sym typeface="Arial"/>
              </a:defRPr>
            </a:lvl4pPr>
            <a:lvl5pPr indent="0" lvl="4" marL="0" marR="0" rtl="0" algn="l">
              <a:lnSpc>
                <a:spcPct val="90000"/>
              </a:lnSpc>
              <a:spcBef>
                <a:spcPts val="0"/>
              </a:spcBef>
              <a:spcAft>
                <a:spcPts val="0"/>
              </a:spcAft>
              <a:buClr>
                <a:srgbClr val="000000"/>
              </a:buClr>
              <a:buSzPts val="3000"/>
              <a:buFont typeface="Arial"/>
              <a:buNone/>
              <a:defRPr b="0" i="0" sz="5200" u="none" cap="none" strike="noStrike">
                <a:solidFill>
                  <a:srgbClr val="000000"/>
                </a:solidFill>
                <a:latin typeface="Arial"/>
                <a:ea typeface="Arial"/>
                <a:cs typeface="Arial"/>
                <a:sym typeface="Arial"/>
              </a:defRPr>
            </a:lvl5pPr>
            <a:lvl6pPr indent="0" lvl="5" marL="0" marR="0" rtl="0" algn="l">
              <a:lnSpc>
                <a:spcPct val="90000"/>
              </a:lnSpc>
              <a:spcBef>
                <a:spcPts val="0"/>
              </a:spcBef>
              <a:spcAft>
                <a:spcPts val="0"/>
              </a:spcAft>
              <a:buClr>
                <a:srgbClr val="000000"/>
              </a:buClr>
              <a:buSzPts val="3000"/>
              <a:buFont typeface="Arial"/>
              <a:buNone/>
              <a:defRPr b="0" i="0" sz="5200" u="none" cap="none" strike="noStrike">
                <a:solidFill>
                  <a:srgbClr val="000000"/>
                </a:solidFill>
                <a:latin typeface="Arial"/>
                <a:ea typeface="Arial"/>
                <a:cs typeface="Arial"/>
                <a:sym typeface="Arial"/>
              </a:defRPr>
            </a:lvl6pPr>
            <a:lvl7pPr indent="0" lvl="6" marL="0" marR="0" rtl="0" algn="l">
              <a:lnSpc>
                <a:spcPct val="90000"/>
              </a:lnSpc>
              <a:spcBef>
                <a:spcPts val="0"/>
              </a:spcBef>
              <a:spcAft>
                <a:spcPts val="0"/>
              </a:spcAft>
              <a:buClr>
                <a:srgbClr val="000000"/>
              </a:buClr>
              <a:buSzPts val="3000"/>
              <a:buFont typeface="Arial"/>
              <a:buNone/>
              <a:defRPr b="0" i="0" sz="5200" u="none" cap="none" strike="noStrike">
                <a:solidFill>
                  <a:srgbClr val="000000"/>
                </a:solidFill>
                <a:latin typeface="Arial"/>
                <a:ea typeface="Arial"/>
                <a:cs typeface="Arial"/>
                <a:sym typeface="Arial"/>
              </a:defRPr>
            </a:lvl7pPr>
            <a:lvl8pPr indent="0" lvl="7" marL="0" marR="0" rtl="0" algn="l">
              <a:lnSpc>
                <a:spcPct val="90000"/>
              </a:lnSpc>
              <a:spcBef>
                <a:spcPts val="0"/>
              </a:spcBef>
              <a:spcAft>
                <a:spcPts val="0"/>
              </a:spcAft>
              <a:buClr>
                <a:srgbClr val="000000"/>
              </a:buClr>
              <a:buSzPts val="3000"/>
              <a:buFont typeface="Arial"/>
              <a:buNone/>
              <a:defRPr b="0" i="0" sz="5200" u="none" cap="none" strike="noStrike">
                <a:solidFill>
                  <a:srgbClr val="000000"/>
                </a:solidFill>
                <a:latin typeface="Arial"/>
                <a:ea typeface="Arial"/>
                <a:cs typeface="Arial"/>
                <a:sym typeface="Arial"/>
              </a:defRPr>
            </a:lvl8pPr>
            <a:lvl9pPr indent="0" lvl="8" marL="0" marR="0" rtl="0" algn="l">
              <a:lnSpc>
                <a:spcPct val="90000"/>
              </a:lnSpc>
              <a:spcBef>
                <a:spcPts val="0"/>
              </a:spcBef>
              <a:spcAft>
                <a:spcPts val="0"/>
              </a:spcAft>
              <a:buClr>
                <a:srgbClr val="000000"/>
              </a:buClr>
              <a:buSzPts val="3000"/>
              <a:buFont typeface="Arial"/>
              <a:buNone/>
              <a:defRPr b="0" i="0" sz="5200" u="none" cap="none" strike="noStrike">
                <a:solidFill>
                  <a:srgbClr val="000000"/>
                </a:solidFill>
                <a:latin typeface="Arial"/>
                <a:ea typeface="Arial"/>
                <a:cs typeface="Arial"/>
                <a:sym typeface="Arial"/>
              </a:defRPr>
            </a:lvl9pPr>
          </a:lstStyle>
          <a:p/>
        </p:txBody>
      </p:sp>
      <p:sp>
        <p:nvSpPr>
          <p:cNvPr id="83" name="Google Shape;83;p13"/>
          <p:cNvSpPr txBox="1"/>
          <p:nvPr>
            <p:ph idx="1" type="body"/>
          </p:nvPr>
        </p:nvSpPr>
        <p:spPr>
          <a:xfrm>
            <a:off x="457200" y="1203480"/>
            <a:ext cx="8229300" cy="29829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1pPr>
            <a:lvl2pPr indent="-295275" lvl="1" marL="914400" marR="0" rtl="0" algn="l">
              <a:lnSpc>
                <a:spcPct val="90000"/>
              </a:lnSpc>
              <a:spcBef>
                <a:spcPts val="1000"/>
              </a:spcBef>
              <a:spcAft>
                <a:spcPts val="0"/>
              </a:spcAft>
              <a:buClr>
                <a:srgbClr val="000000"/>
              </a:buClr>
              <a:buSzPts val="1050"/>
              <a:buFont typeface="Helvetica Neue"/>
              <a:buChar char="-"/>
              <a:defRPr b="0" i="0" sz="1400" u="none" cap="none" strike="noStrike">
                <a:solidFill>
                  <a:srgbClr val="000000"/>
                </a:solidFill>
                <a:latin typeface="Arial"/>
                <a:ea typeface="Arial"/>
                <a:cs typeface="Arial"/>
                <a:sym typeface="Arial"/>
              </a:defRPr>
            </a:lvl2pPr>
            <a:lvl3pPr indent="-268605" lvl="2" marL="1371600" marR="0" rtl="0" algn="l">
              <a:lnSpc>
                <a:spcPct val="90000"/>
              </a:lnSpc>
              <a:spcBef>
                <a:spcPts val="1000"/>
              </a:spcBef>
              <a:spcAft>
                <a:spcPts val="0"/>
              </a:spcAft>
              <a:buClr>
                <a:srgbClr val="000000"/>
              </a:buClr>
              <a:buSzPts val="630"/>
              <a:buFont typeface="Helvetica Neue"/>
              <a:buChar char="l"/>
              <a:defRPr b="0" i="0" sz="1400" u="none" cap="none" strike="noStrike">
                <a:solidFill>
                  <a:srgbClr val="000000"/>
                </a:solidFill>
                <a:latin typeface="Arial"/>
                <a:ea typeface="Arial"/>
                <a:cs typeface="Arial"/>
                <a:sym typeface="Arial"/>
              </a:defRPr>
            </a:lvl3pPr>
            <a:lvl4pPr indent="-295275" lvl="3" marL="1828800" marR="0" rtl="0" algn="l">
              <a:lnSpc>
                <a:spcPct val="90000"/>
              </a:lnSpc>
              <a:spcBef>
                <a:spcPts val="1000"/>
              </a:spcBef>
              <a:spcAft>
                <a:spcPts val="0"/>
              </a:spcAft>
              <a:buClr>
                <a:srgbClr val="000000"/>
              </a:buClr>
              <a:buSzPts val="1050"/>
              <a:buFont typeface="Helvetica Neue"/>
              <a:buChar char="-"/>
              <a:defRPr b="0" i="0" sz="1400" u="none" cap="none" strike="noStrike">
                <a:solidFill>
                  <a:srgbClr val="000000"/>
                </a:solidFill>
                <a:latin typeface="Arial"/>
                <a:ea typeface="Arial"/>
                <a:cs typeface="Arial"/>
                <a:sym typeface="Arial"/>
              </a:defRPr>
            </a:lvl4pPr>
            <a:lvl5pPr indent="-268604" lvl="4" marL="2286000" marR="0" rtl="0" algn="l">
              <a:lnSpc>
                <a:spcPct val="90000"/>
              </a:lnSpc>
              <a:spcBef>
                <a:spcPts val="1000"/>
              </a:spcBef>
              <a:spcAft>
                <a:spcPts val="0"/>
              </a:spcAft>
              <a:buClr>
                <a:srgbClr val="000000"/>
              </a:buClr>
              <a:buSzPts val="630"/>
              <a:buFont typeface="Helvetica Neue"/>
              <a:buChar char="l"/>
              <a:defRPr b="0" i="0" sz="1400" u="none" cap="none" strike="noStrike">
                <a:solidFill>
                  <a:srgbClr val="000000"/>
                </a:solidFill>
                <a:latin typeface="Arial"/>
                <a:ea typeface="Arial"/>
                <a:cs typeface="Arial"/>
                <a:sym typeface="Arial"/>
              </a:defRPr>
            </a:lvl5pPr>
            <a:lvl6pPr indent="-268604" lvl="5" marL="2743200" marR="0" rtl="0" algn="l">
              <a:lnSpc>
                <a:spcPct val="90000"/>
              </a:lnSpc>
              <a:spcBef>
                <a:spcPts val="1000"/>
              </a:spcBef>
              <a:spcAft>
                <a:spcPts val="0"/>
              </a:spcAft>
              <a:buClr>
                <a:srgbClr val="000000"/>
              </a:buClr>
              <a:buSzPts val="630"/>
              <a:buFont typeface="Helvetica Neue"/>
              <a:buChar char="l"/>
              <a:defRPr b="0" i="0" sz="1400" u="none" cap="none" strike="noStrike">
                <a:solidFill>
                  <a:srgbClr val="000000"/>
                </a:solidFill>
                <a:latin typeface="Arial"/>
                <a:ea typeface="Arial"/>
                <a:cs typeface="Arial"/>
                <a:sym typeface="Arial"/>
              </a:defRPr>
            </a:lvl6pPr>
            <a:lvl7pPr indent="-268604" lvl="6" marL="3200400" marR="0" rtl="0" algn="l">
              <a:lnSpc>
                <a:spcPct val="90000"/>
              </a:lnSpc>
              <a:spcBef>
                <a:spcPts val="1000"/>
              </a:spcBef>
              <a:spcAft>
                <a:spcPts val="0"/>
              </a:spcAft>
              <a:buClr>
                <a:srgbClr val="000000"/>
              </a:buClr>
              <a:buSzPts val="630"/>
              <a:buFont typeface="Helvetica Neue"/>
              <a:buChar char="l"/>
              <a:defRPr b="0" i="0" sz="1400" u="none" cap="none" strike="noStrike">
                <a:solidFill>
                  <a:srgbClr val="000000"/>
                </a:solidFill>
                <a:latin typeface="Arial"/>
                <a:ea typeface="Arial"/>
                <a:cs typeface="Arial"/>
                <a:sym typeface="Arial"/>
              </a:defRPr>
            </a:lvl7pPr>
            <a:lvl8pPr indent="-317500" lvl="7" marL="3657600" marR="0" rtl="0" algn="l">
              <a:lnSpc>
                <a:spcPct val="90000"/>
              </a:lnSpc>
              <a:spcBef>
                <a:spcPts val="1000"/>
              </a:spcBef>
              <a:spcAft>
                <a:spcPts val="0"/>
              </a:spcAft>
              <a:buClr>
                <a:srgbClr val="000000"/>
              </a:buClr>
              <a:buSzPts val="1400"/>
              <a:buFont typeface="Helvetica Neue"/>
              <a:buChar char="•"/>
              <a:defRPr b="0" i="0" sz="1400" u="none" cap="none" strike="noStrike">
                <a:solidFill>
                  <a:srgbClr val="000000"/>
                </a:solidFill>
                <a:latin typeface="Arial"/>
                <a:ea typeface="Arial"/>
                <a:cs typeface="Arial"/>
                <a:sym typeface="Arial"/>
              </a:defRPr>
            </a:lvl8pPr>
            <a:lvl9pPr indent="-317500" lvl="8" marL="4114800" marR="0" rtl="0" algn="l">
              <a:lnSpc>
                <a:spcPct val="90000"/>
              </a:lnSpc>
              <a:spcBef>
                <a:spcPts val="1000"/>
              </a:spcBef>
              <a:spcAft>
                <a:spcPts val="0"/>
              </a:spcAft>
              <a:buClr>
                <a:srgbClr val="000000"/>
              </a:buClr>
              <a:buSzPts val="1400"/>
              <a:buFont typeface="Helvetica Neue"/>
              <a:buChar char="•"/>
              <a:defRPr b="0" i="0" sz="1400" u="none" cap="none" strike="noStrike">
                <a:solidFill>
                  <a:srgbClr val="000000"/>
                </a:solidFill>
                <a:latin typeface="Arial"/>
                <a:ea typeface="Arial"/>
                <a:cs typeface="Arial"/>
                <a:sym typeface="Arial"/>
              </a:defRPr>
            </a:lvl9pPr>
          </a:lstStyle>
          <a:p/>
        </p:txBody>
      </p:sp>
      <p:sp>
        <p:nvSpPr>
          <p:cNvPr id="84" name="Google Shape;84;p13"/>
          <p:cNvSpPr txBox="1"/>
          <p:nvPr>
            <p:ph idx="12" type="sldNum"/>
          </p:nvPr>
        </p:nvSpPr>
        <p:spPr>
          <a:xfrm>
            <a:off x="6553200" y="4577131"/>
            <a:ext cx="393300" cy="3804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
  <p:cSld name="TITLE_AND_BODY_1">
    <p:spTree>
      <p:nvGrpSpPr>
        <p:cNvPr id="85" name="Shape 85"/>
        <p:cNvGrpSpPr/>
        <p:nvPr/>
      </p:nvGrpSpPr>
      <p:grpSpPr>
        <a:xfrm>
          <a:off x="0" y="0"/>
          <a:ext cx="0" cy="0"/>
          <a:chOff x="0" y="0"/>
          <a:chExt cx="0" cy="0"/>
        </a:xfrm>
      </p:grpSpPr>
      <p:sp>
        <p:nvSpPr>
          <p:cNvPr id="86" name="Google Shape;86;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8" name="Google Shape;88;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0.xml"/><Relationship Id="rId3"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1.xml"/><Relationship Id="rId3" Type="http://schemas.openxmlformats.org/officeDocument/2006/relationships/image" Target="../media/image21.png"/><Relationship Id="rId4" Type="http://schemas.openxmlformats.org/officeDocument/2006/relationships/image" Target="../media/image2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outube.com/watch?v=O5SeQxErXA4" TargetMode="Externa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9.png"/><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5.png"/><Relationship Id="rId4" Type="http://schemas.openxmlformats.org/officeDocument/2006/relationships/image" Target="../media/image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0.png"/><Relationship Id="rId4" Type="http://schemas.openxmlformats.org/officeDocument/2006/relationships/image" Target="../media/image1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0.png"/><Relationship Id="rId4" Type="http://schemas.openxmlformats.org/officeDocument/2006/relationships/image" Target="../media/image1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6.png"/><Relationship Id="rId4" Type="http://schemas.openxmlformats.org/officeDocument/2006/relationships/image" Target="../media/image1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9.png"/><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8.xml"/><Relationship Id="rId3" Type="http://schemas.openxmlformats.org/officeDocument/2006/relationships/image" Target="../media/image1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9.xml"/><Relationship Id="rId3" Type="http://schemas.openxmlformats.org/officeDocument/2006/relationships/image" Target="../media/image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0.xml"/><Relationship Id="rId3" Type="http://schemas.openxmlformats.org/officeDocument/2006/relationships/image" Target="../media/image6.png"/><Relationship Id="rId4" Type="http://schemas.openxmlformats.org/officeDocument/2006/relationships/image" Target="../media/image1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1.xml"/><Relationship Id="rId3" Type="http://schemas.openxmlformats.org/officeDocument/2006/relationships/image" Target="../media/image7.png"/><Relationship Id="rId4" Type="http://schemas.openxmlformats.org/officeDocument/2006/relationships/image" Target="../media/image1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 Id="rId3" Type="http://schemas.openxmlformats.org/officeDocument/2006/relationships/image" Target="../media/image1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3.xml"/><Relationship Id="rId3" Type="http://schemas.openxmlformats.org/officeDocument/2006/relationships/image" Target="../media/image1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4.xml"/><Relationship Id="rId3" Type="http://schemas.openxmlformats.org/officeDocument/2006/relationships/image" Target="../media/image14.png"/><Relationship Id="rId4" Type="http://schemas.openxmlformats.org/officeDocument/2006/relationships/image" Target="../media/image1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6.xml"/><Relationship Id="rId3" Type="http://schemas.openxmlformats.org/officeDocument/2006/relationships/image" Target="../media/image1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7.xml"/><Relationship Id="rId3" Type="http://schemas.openxmlformats.org/officeDocument/2006/relationships/image" Target="../media/image2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8.xml"/><Relationship Id="rId3" Type="http://schemas.openxmlformats.org/officeDocument/2006/relationships/image" Target="../media/image2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9.xml"/><Relationship Id="rId3" Type="http://schemas.openxmlformats.org/officeDocument/2006/relationships/image" Target="../media/image22.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EECS 388: Lab 3</a:t>
            </a:r>
            <a:endParaRPr/>
          </a:p>
        </p:txBody>
      </p:sp>
      <p:sp>
        <p:nvSpPr>
          <p:cNvPr id="95" name="Google Shape;95;p15"/>
          <p:cNvSpPr txBox="1"/>
          <p:nvPr>
            <p:ph idx="1" type="subTitle"/>
          </p:nvPr>
        </p:nvSpPr>
        <p:spPr>
          <a:xfrm>
            <a:off x="598100" y="2715955"/>
            <a:ext cx="8222100" cy="15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 Oracle Attack</a:t>
            </a:r>
            <a:endParaRPr/>
          </a:p>
          <a:p>
            <a:pPr indent="0" lvl="0" marL="0" rtl="0" algn="l">
              <a:spcBef>
                <a:spcPts val="0"/>
              </a:spcBef>
              <a:spcAft>
                <a:spcPts val="0"/>
              </a:spcAft>
              <a:buNone/>
            </a:pPr>
            <a:r>
              <a:rPr lang="en"/>
              <a:t>Bleichenbacher Attack</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p:nvPr/>
        </p:nvSpPr>
        <p:spPr>
          <a:xfrm>
            <a:off x="3990000" y="1160225"/>
            <a:ext cx="2728800" cy="11247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2" name="Google Shape;222;p24"/>
          <p:cNvSpPr/>
          <p:nvPr/>
        </p:nvSpPr>
        <p:spPr>
          <a:xfrm>
            <a:off x="4233675"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223" name="Google Shape;223;p24"/>
          <p:cNvSpPr/>
          <p:nvPr/>
        </p:nvSpPr>
        <p:spPr>
          <a:xfrm>
            <a:off x="6751600"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224" name="Google Shape;224;p24"/>
          <p:cNvSpPr/>
          <p:nvPr/>
        </p:nvSpPr>
        <p:spPr>
          <a:xfrm>
            <a:off x="5492625" y="3152038"/>
            <a:ext cx="1019100" cy="6549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cxnSp>
        <p:nvCxnSpPr>
          <p:cNvPr id="225" name="Google Shape;225;p24"/>
          <p:cNvCxnSpPr>
            <a:stCxn id="222" idx="3"/>
            <a:endCxn id="223" idx="1"/>
          </p:cNvCxnSpPr>
          <p:nvPr/>
        </p:nvCxnSpPr>
        <p:spPr>
          <a:xfrm>
            <a:off x="5252775" y="1755638"/>
            <a:ext cx="1498800" cy="0"/>
          </a:xfrm>
          <a:prstGeom prst="straightConnector1">
            <a:avLst/>
          </a:prstGeom>
          <a:noFill/>
          <a:ln cap="flat" cmpd="sng" w="38100">
            <a:solidFill>
              <a:srgbClr val="595959"/>
            </a:solidFill>
            <a:prstDash val="solid"/>
            <a:round/>
            <a:headEnd len="med" w="med" type="none"/>
            <a:tailEnd len="med" w="med" type="triangle"/>
          </a:ln>
        </p:spPr>
      </p:cxnSp>
      <p:sp>
        <p:nvSpPr>
          <p:cNvPr id="226" name="Google Shape;226;p24"/>
          <p:cNvSpPr txBox="1"/>
          <p:nvPr/>
        </p:nvSpPr>
        <p:spPr>
          <a:xfrm>
            <a:off x="5492638" y="1336550"/>
            <a:ext cx="10191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Ciphertext</a:t>
            </a:r>
            <a:endParaRPr/>
          </a:p>
        </p:txBody>
      </p:sp>
      <p:cxnSp>
        <p:nvCxnSpPr>
          <p:cNvPr id="227" name="Google Shape;227;p24"/>
          <p:cNvCxnSpPr>
            <a:stCxn id="226" idx="2"/>
            <a:endCxn id="224" idx="0"/>
          </p:cNvCxnSpPr>
          <p:nvPr/>
        </p:nvCxnSpPr>
        <p:spPr>
          <a:xfrm>
            <a:off x="6002188" y="1749050"/>
            <a:ext cx="0" cy="1403100"/>
          </a:xfrm>
          <a:prstGeom prst="straightConnector1">
            <a:avLst/>
          </a:prstGeom>
          <a:noFill/>
          <a:ln cap="flat" cmpd="sng" w="38100">
            <a:solidFill>
              <a:srgbClr val="595959"/>
            </a:solidFill>
            <a:prstDash val="solid"/>
            <a:round/>
            <a:headEnd len="med" w="med" type="none"/>
            <a:tailEnd len="med" w="med" type="triangle"/>
          </a:ln>
        </p:spPr>
      </p:cxnSp>
      <p:cxnSp>
        <p:nvCxnSpPr>
          <p:cNvPr id="228" name="Google Shape;228;p24"/>
          <p:cNvCxnSpPr/>
          <p:nvPr/>
        </p:nvCxnSpPr>
        <p:spPr>
          <a:xfrm flipH="1">
            <a:off x="6641625" y="2198488"/>
            <a:ext cx="685500" cy="1073700"/>
          </a:xfrm>
          <a:prstGeom prst="straightConnector1">
            <a:avLst/>
          </a:prstGeom>
          <a:noFill/>
          <a:ln cap="flat" cmpd="sng" w="38100">
            <a:solidFill>
              <a:srgbClr val="595959"/>
            </a:solidFill>
            <a:prstDash val="solid"/>
            <a:round/>
            <a:headEnd len="med" w="med" type="none"/>
            <a:tailEnd len="med" w="med" type="triangle"/>
          </a:ln>
        </p:spPr>
      </p:cxnSp>
      <p:grpSp>
        <p:nvGrpSpPr>
          <p:cNvPr id="229" name="Google Shape;229;p24"/>
          <p:cNvGrpSpPr/>
          <p:nvPr/>
        </p:nvGrpSpPr>
        <p:grpSpPr>
          <a:xfrm>
            <a:off x="6343917" y="2186313"/>
            <a:ext cx="619158" cy="885600"/>
            <a:chOff x="6343917" y="2186313"/>
            <a:chExt cx="619158" cy="885600"/>
          </a:xfrm>
        </p:grpSpPr>
        <p:cxnSp>
          <p:nvCxnSpPr>
            <p:cNvPr id="230" name="Google Shape;230;p24"/>
            <p:cNvCxnSpPr/>
            <p:nvPr/>
          </p:nvCxnSpPr>
          <p:spPr>
            <a:xfrm flipH="1" rot="10800000">
              <a:off x="6374775" y="2186313"/>
              <a:ext cx="588300" cy="885600"/>
            </a:xfrm>
            <a:prstGeom prst="straightConnector1">
              <a:avLst/>
            </a:prstGeom>
            <a:noFill/>
            <a:ln cap="flat" cmpd="sng" w="38100">
              <a:solidFill>
                <a:srgbClr val="595959"/>
              </a:solidFill>
              <a:prstDash val="solid"/>
              <a:round/>
              <a:headEnd len="med" w="med" type="none"/>
              <a:tailEnd len="med" w="med" type="triangle"/>
            </a:ln>
          </p:spPr>
        </p:cxnSp>
        <p:sp>
          <p:nvSpPr>
            <p:cNvPr id="231" name="Google Shape;231;p24"/>
            <p:cNvSpPr txBox="1"/>
            <p:nvPr/>
          </p:nvSpPr>
          <p:spPr>
            <a:xfrm>
              <a:off x="6343917" y="2327163"/>
              <a:ext cx="3705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grpSp>
      <p:sp>
        <p:nvSpPr>
          <p:cNvPr id="232" name="Google Shape;232;p24"/>
          <p:cNvSpPr txBox="1"/>
          <p:nvPr/>
        </p:nvSpPr>
        <p:spPr>
          <a:xfrm>
            <a:off x="6963075" y="2739663"/>
            <a:ext cx="20622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Error (“Invalid padding”)</a:t>
            </a:r>
            <a:endParaRPr/>
          </a:p>
        </p:txBody>
      </p:sp>
      <p:sp>
        <p:nvSpPr>
          <p:cNvPr id="233" name="Google Shape;233;p24"/>
          <p:cNvSpPr txBox="1"/>
          <p:nvPr/>
        </p:nvSpPr>
        <p:spPr>
          <a:xfrm>
            <a:off x="5161733" y="747725"/>
            <a:ext cx="1680900" cy="4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rPr>
              <a:t>Starting Here</a:t>
            </a:r>
            <a:endParaRPr b="1" sz="1600">
              <a:solidFill>
                <a:schemeClr val="accent1"/>
              </a:solidFill>
            </a:endParaRPr>
          </a:p>
        </p:txBody>
      </p:sp>
      <p:sp>
        <p:nvSpPr>
          <p:cNvPr id="234" name="Google Shape;234;p24"/>
          <p:cNvSpPr txBox="1"/>
          <p:nvPr>
            <p:ph idx="1" type="body"/>
          </p:nvPr>
        </p:nvSpPr>
        <p:spPr>
          <a:xfrm>
            <a:off x="311700" y="1229875"/>
            <a:ext cx="3882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initially only knows the ciphertext</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is able to query Bob to incrementally decrypt the ciphertext</a:t>
            </a:r>
            <a:endParaRPr>
              <a:solidFill>
                <a:srgbClr val="595959"/>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76" name="Shape 10076"/>
        <p:cNvGrpSpPr/>
        <p:nvPr/>
      </p:nvGrpSpPr>
      <p:grpSpPr>
        <a:xfrm>
          <a:off x="0" y="0"/>
          <a:ext cx="0" cy="0"/>
          <a:chOff x="0" y="0"/>
          <a:chExt cx="0" cy="0"/>
        </a:xfrm>
      </p:grpSpPr>
      <p:pic>
        <p:nvPicPr>
          <p:cNvPr id="10077" name="Google Shape;10077;p114"/>
          <p:cNvPicPr preferRelativeResize="0"/>
          <p:nvPr/>
        </p:nvPicPr>
        <p:blipFill>
          <a:blip r:embed="rId3">
            <a:alphaModFix/>
          </a:blip>
          <a:stretch>
            <a:fillRect/>
          </a:stretch>
        </p:blipFill>
        <p:spPr>
          <a:xfrm>
            <a:off x="152400" y="152400"/>
            <a:ext cx="8884950" cy="41536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81" name="Shape 10081"/>
        <p:cNvGrpSpPr/>
        <p:nvPr/>
      </p:nvGrpSpPr>
      <p:grpSpPr>
        <a:xfrm>
          <a:off x="0" y="0"/>
          <a:ext cx="0" cy="0"/>
          <a:chOff x="0" y="0"/>
          <a:chExt cx="0" cy="0"/>
        </a:xfrm>
      </p:grpSpPr>
      <p:pic>
        <p:nvPicPr>
          <p:cNvPr id="10082" name="Google Shape;10082;p115"/>
          <p:cNvPicPr preferRelativeResize="0"/>
          <p:nvPr/>
        </p:nvPicPr>
        <p:blipFill>
          <a:blip r:embed="rId3">
            <a:alphaModFix/>
          </a:blip>
          <a:stretch>
            <a:fillRect/>
          </a:stretch>
        </p:blipFill>
        <p:spPr>
          <a:xfrm>
            <a:off x="1854250" y="109550"/>
            <a:ext cx="6663050" cy="4924399"/>
          </a:xfrm>
          <a:prstGeom prst="rect">
            <a:avLst/>
          </a:prstGeom>
          <a:noFill/>
          <a:ln>
            <a:noFill/>
          </a:ln>
        </p:spPr>
      </p:pic>
      <p:pic>
        <p:nvPicPr>
          <p:cNvPr id="10083" name="Google Shape;10083;p115"/>
          <p:cNvPicPr preferRelativeResize="0"/>
          <p:nvPr/>
        </p:nvPicPr>
        <p:blipFill>
          <a:blip r:embed="rId4">
            <a:alphaModFix/>
          </a:blip>
          <a:stretch>
            <a:fillRect/>
          </a:stretch>
        </p:blipFill>
        <p:spPr>
          <a:xfrm>
            <a:off x="220400" y="3397592"/>
            <a:ext cx="1768875" cy="1445108"/>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7" name="Shape 10087"/>
        <p:cNvGrpSpPr/>
        <p:nvPr/>
      </p:nvGrpSpPr>
      <p:grpSpPr>
        <a:xfrm>
          <a:off x="0" y="0"/>
          <a:ext cx="0" cy="0"/>
          <a:chOff x="0" y="0"/>
          <a:chExt cx="0" cy="0"/>
        </a:xfrm>
      </p:grpSpPr>
      <p:sp>
        <p:nvSpPr>
          <p:cNvPr id="10088" name="Google Shape;10088;p11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See you next week!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p25"/>
          <p:cNvGrpSpPr/>
          <p:nvPr/>
        </p:nvGrpSpPr>
        <p:grpSpPr>
          <a:xfrm>
            <a:off x="2879149" y="3840646"/>
            <a:ext cx="1177545" cy="295913"/>
            <a:chOff x="4219788" y="899537"/>
            <a:chExt cx="1407873" cy="351900"/>
          </a:xfrm>
        </p:grpSpPr>
        <p:sp>
          <p:nvSpPr>
            <p:cNvPr id="240" name="Google Shape;240;p2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241" name="Google Shape;241;p2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242" name="Google Shape;242;p2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243" name="Google Shape;243;p2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244" name="Google Shape;244;p25"/>
          <p:cNvGrpSpPr/>
          <p:nvPr/>
        </p:nvGrpSpPr>
        <p:grpSpPr>
          <a:xfrm>
            <a:off x="5188394" y="3840646"/>
            <a:ext cx="1177545" cy="295913"/>
            <a:chOff x="4219788" y="899537"/>
            <a:chExt cx="1407873" cy="351900"/>
          </a:xfrm>
        </p:grpSpPr>
        <p:sp>
          <p:nvSpPr>
            <p:cNvPr id="245" name="Google Shape;245;p2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246" name="Google Shape;246;p2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247" name="Google Shape;247;p2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248" name="Google Shape;248;p2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grpSp>
        <p:nvGrpSpPr>
          <p:cNvPr id="249" name="Google Shape;249;p25"/>
          <p:cNvGrpSpPr/>
          <p:nvPr/>
        </p:nvGrpSpPr>
        <p:grpSpPr>
          <a:xfrm>
            <a:off x="7497626" y="3840646"/>
            <a:ext cx="1177545" cy="295913"/>
            <a:chOff x="4219788" y="899537"/>
            <a:chExt cx="1407873" cy="351900"/>
          </a:xfrm>
        </p:grpSpPr>
        <p:sp>
          <p:nvSpPr>
            <p:cNvPr id="250" name="Google Shape;250;p2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251" name="Google Shape;251;p2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52" name="Google Shape;252;p2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53" name="Google Shape;253;p2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254" name="Google Shape;254;p25"/>
          <p:cNvSpPr txBox="1"/>
          <p:nvPr/>
        </p:nvSpPr>
        <p:spPr>
          <a:xfrm>
            <a:off x="916375" y="3773050"/>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grpSp>
        <p:nvGrpSpPr>
          <p:cNvPr id="255" name="Google Shape;255;p25"/>
          <p:cNvGrpSpPr/>
          <p:nvPr/>
        </p:nvGrpSpPr>
        <p:grpSpPr>
          <a:xfrm>
            <a:off x="3972324" y="2309946"/>
            <a:ext cx="1177545" cy="295913"/>
            <a:chOff x="4219788" y="899537"/>
            <a:chExt cx="1407873" cy="351900"/>
          </a:xfrm>
        </p:grpSpPr>
        <p:sp>
          <p:nvSpPr>
            <p:cNvPr id="256" name="Google Shape;256;p2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257" name="Google Shape;257;p2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258" name="Google Shape;258;p2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259" name="Google Shape;259;p2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260" name="Google Shape;260;p25"/>
          <p:cNvGrpSpPr/>
          <p:nvPr/>
        </p:nvGrpSpPr>
        <p:grpSpPr>
          <a:xfrm>
            <a:off x="5149869" y="2309946"/>
            <a:ext cx="1177545" cy="295913"/>
            <a:chOff x="4219788" y="899537"/>
            <a:chExt cx="1407873" cy="351900"/>
          </a:xfrm>
        </p:grpSpPr>
        <p:sp>
          <p:nvSpPr>
            <p:cNvPr id="261" name="Google Shape;261;p2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262" name="Google Shape;262;p2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263" name="Google Shape;263;p2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264" name="Google Shape;264;p2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grpSp>
        <p:nvGrpSpPr>
          <p:cNvPr id="265" name="Google Shape;265;p25"/>
          <p:cNvGrpSpPr/>
          <p:nvPr/>
        </p:nvGrpSpPr>
        <p:grpSpPr>
          <a:xfrm>
            <a:off x="6327426" y="2309946"/>
            <a:ext cx="1177545" cy="295913"/>
            <a:chOff x="4219788" y="899537"/>
            <a:chExt cx="1407873" cy="351900"/>
          </a:xfrm>
        </p:grpSpPr>
        <p:sp>
          <p:nvSpPr>
            <p:cNvPr id="266" name="Google Shape;266;p2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267" name="Google Shape;267;p2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68" name="Google Shape;268;p2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69" name="Google Shape;269;p2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grpSp>
        <p:nvGrpSpPr>
          <p:cNvPr id="270" name="Google Shape;270;p25"/>
          <p:cNvGrpSpPr/>
          <p:nvPr/>
        </p:nvGrpSpPr>
        <p:grpSpPr>
          <a:xfrm>
            <a:off x="3915474" y="939346"/>
            <a:ext cx="1177545" cy="295913"/>
            <a:chOff x="4219788" y="899537"/>
            <a:chExt cx="1407873" cy="351900"/>
          </a:xfrm>
        </p:grpSpPr>
        <p:sp>
          <p:nvSpPr>
            <p:cNvPr id="271" name="Google Shape;271;p2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G</a:t>
              </a:r>
              <a:endParaRPr>
                <a:solidFill>
                  <a:srgbClr val="6D9EEB"/>
                </a:solidFill>
              </a:endParaRPr>
            </a:p>
          </p:txBody>
        </p:sp>
        <p:sp>
          <p:nvSpPr>
            <p:cNvPr id="272" name="Google Shape;272;p2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o</a:t>
              </a:r>
              <a:endParaRPr>
                <a:solidFill>
                  <a:srgbClr val="6D9EEB"/>
                </a:solidFill>
              </a:endParaRPr>
            </a:p>
          </p:txBody>
        </p:sp>
        <p:sp>
          <p:nvSpPr>
            <p:cNvPr id="273" name="Google Shape;273;p2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_</a:t>
              </a:r>
              <a:endParaRPr>
                <a:solidFill>
                  <a:srgbClr val="6D9EEB"/>
                </a:solidFill>
              </a:endParaRPr>
            </a:p>
          </p:txBody>
        </p:sp>
        <p:sp>
          <p:nvSpPr>
            <p:cNvPr id="274" name="Google Shape;274;p2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B</a:t>
              </a:r>
              <a:endParaRPr>
                <a:solidFill>
                  <a:srgbClr val="6D9EEB"/>
                </a:solidFill>
              </a:endParaRPr>
            </a:p>
          </p:txBody>
        </p:sp>
      </p:grpSp>
      <p:grpSp>
        <p:nvGrpSpPr>
          <p:cNvPr id="275" name="Google Shape;275;p25"/>
          <p:cNvGrpSpPr/>
          <p:nvPr/>
        </p:nvGrpSpPr>
        <p:grpSpPr>
          <a:xfrm>
            <a:off x="5093019" y="939346"/>
            <a:ext cx="1177545" cy="295913"/>
            <a:chOff x="4219788" y="899537"/>
            <a:chExt cx="1407873" cy="351900"/>
          </a:xfrm>
        </p:grpSpPr>
        <p:sp>
          <p:nvSpPr>
            <p:cNvPr id="276" name="Google Shape;276;p2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l</a:t>
              </a:r>
              <a:endParaRPr>
                <a:solidFill>
                  <a:srgbClr val="6D9EEB"/>
                </a:solidFill>
              </a:endParaRPr>
            </a:p>
          </p:txBody>
        </p:sp>
        <p:sp>
          <p:nvSpPr>
            <p:cNvPr id="277" name="Google Shape;277;p2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u</a:t>
              </a:r>
              <a:endParaRPr>
                <a:solidFill>
                  <a:srgbClr val="6D9EEB"/>
                </a:solidFill>
              </a:endParaRPr>
            </a:p>
          </p:txBody>
        </p:sp>
        <p:sp>
          <p:nvSpPr>
            <p:cNvPr id="278" name="Google Shape;278;p2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e</a:t>
              </a:r>
              <a:endParaRPr>
                <a:solidFill>
                  <a:srgbClr val="6D9EEB"/>
                </a:solidFill>
              </a:endParaRPr>
            </a:p>
          </p:txBody>
        </p:sp>
        <p:sp>
          <p:nvSpPr>
            <p:cNvPr id="279" name="Google Shape;279;p2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_</a:t>
              </a:r>
              <a:endParaRPr>
                <a:solidFill>
                  <a:srgbClr val="6D9EEB"/>
                </a:solidFill>
              </a:endParaRPr>
            </a:p>
          </p:txBody>
        </p:sp>
      </p:grpSp>
      <p:sp>
        <p:nvSpPr>
          <p:cNvPr id="280" name="Google Shape;280;p25"/>
          <p:cNvSpPr/>
          <p:nvPr/>
        </p:nvSpPr>
        <p:spPr>
          <a:xfrm>
            <a:off x="6270576" y="939346"/>
            <a:ext cx="294300" cy="2958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a:t>
            </a:r>
            <a:endParaRPr>
              <a:solidFill>
                <a:srgbClr val="6D9EEB"/>
              </a:solidFill>
            </a:endParaRPr>
          </a:p>
        </p:txBody>
      </p:sp>
      <p:sp>
        <p:nvSpPr>
          <p:cNvPr id="281" name="Google Shape;281;p25"/>
          <p:cNvSpPr txBox="1"/>
          <p:nvPr/>
        </p:nvSpPr>
        <p:spPr>
          <a:xfrm>
            <a:off x="827825" y="93932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Message</a:t>
            </a:r>
            <a:endParaRPr/>
          </a:p>
        </p:txBody>
      </p:sp>
      <p:sp>
        <p:nvSpPr>
          <p:cNvPr id="282" name="Google Shape;282;p25"/>
          <p:cNvSpPr txBox="1"/>
          <p:nvPr/>
        </p:nvSpPr>
        <p:spPr>
          <a:xfrm>
            <a:off x="884675" y="2242350"/>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cxnSp>
        <p:nvCxnSpPr>
          <p:cNvPr id="283" name="Google Shape;283;p25"/>
          <p:cNvCxnSpPr/>
          <p:nvPr/>
        </p:nvCxnSpPr>
        <p:spPr>
          <a:xfrm>
            <a:off x="5149875" y="2315813"/>
            <a:ext cx="0" cy="288300"/>
          </a:xfrm>
          <a:prstGeom prst="straightConnector1">
            <a:avLst/>
          </a:prstGeom>
          <a:noFill/>
          <a:ln cap="flat" cmpd="sng" w="28575">
            <a:solidFill>
              <a:schemeClr val="accent2"/>
            </a:solidFill>
            <a:prstDash val="solid"/>
            <a:round/>
            <a:headEnd len="med" w="med" type="none"/>
            <a:tailEnd len="med" w="med" type="none"/>
          </a:ln>
        </p:spPr>
      </p:cxnSp>
      <p:cxnSp>
        <p:nvCxnSpPr>
          <p:cNvPr id="284" name="Google Shape;284;p25"/>
          <p:cNvCxnSpPr/>
          <p:nvPr/>
        </p:nvCxnSpPr>
        <p:spPr>
          <a:xfrm>
            <a:off x="6327425" y="2315813"/>
            <a:ext cx="0" cy="288300"/>
          </a:xfrm>
          <a:prstGeom prst="straightConnector1">
            <a:avLst/>
          </a:prstGeom>
          <a:noFill/>
          <a:ln cap="flat" cmpd="sng" w="28575">
            <a:solidFill>
              <a:schemeClr val="accent2"/>
            </a:solidFill>
            <a:prstDash val="solid"/>
            <a:round/>
            <a:headEnd len="med" w="med" type="none"/>
            <a:tailEnd len="med" w="med" type="none"/>
          </a:ln>
        </p:spPr>
      </p:cxnSp>
      <p:sp>
        <p:nvSpPr>
          <p:cNvPr id="285" name="Google Shape;285;p25"/>
          <p:cNvSpPr txBox="1"/>
          <p:nvPr/>
        </p:nvSpPr>
        <p:spPr>
          <a:xfrm>
            <a:off x="3528900" y="1559988"/>
            <a:ext cx="3647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Encode (utf-8) &amp; Add Padding</a:t>
            </a:r>
            <a:endParaRPr/>
          </a:p>
        </p:txBody>
      </p:sp>
      <p:cxnSp>
        <p:nvCxnSpPr>
          <p:cNvPr id="286" name="Google Shape;286;p25"/>
          <p:cNvCxnSpPr/>
          <p:nvPr/>
        </p:nvCxnSpPr>
        <p:spPr>
          <a:xfrm>
            <a:off x="5319600" y="1251888"/>
            <a:ext cx="0" cy="308100"/>
          </a:xfrm>
          <a:prstGeom prst="straightConnector1">
            <a:avLst/>
          </a:prstGeom>
          <a:noFill/>
          <a:ln cap="flat" cmpd="sng" w="9525">
            <a:solidFill>
              <a:schemeClr val="accent2"/>
            </a:solidFill>
            <a:prstDash val="solid"/>
            <a:round/>
            <a:headEnd len="med" w="med" type="none"/>
            <a:tailEnd len="med" w="med" type="triangle"/>
          </a:ln>
        </p:spPr>
      </p:cxnSp>
      <p:cxnSp>
        <p:nvCxnSpPr>
          <p:cNvPr id="287" name="Google Shape;287;p25"/>
          <p:cNvCxnSpPr/>
          <p:nvPr/>
        </p:nvCxnSpPr>
        <p:spPr>
          <a:xfrm>
            <a:off x="5319600" y="1934263"/>
            <a:ext cx="0" cy="308100"/>
          </a:xfrm>
          <a:prstGeom prst="straightConnector1">
            <a:avLst/>
          </a:prstGeom>
          <a:noFill/>
          <a:ln cap="flat" cmpd="sng" w="9525">
            <a:solidFill>
              <a:schemeClr val="accent2"/>
            </a:solidFill>
            <a:prstDash val="solid"/>
            <a:round/>
            <a:headEnd len="med" w="med" type="none"/>
            <a:tailEnd len="med" w="med" type="triangle"/>
          </a:ln>
        </p:spPr>
      </p:cxnSp>
      <p:sp>
        <p:nvSpPr>
          <p:cNvPr id="288" name="Google Shape;288;p25"/>
          <p:cNvSpPr txBox="1"/>
          <p:nvPr/>
        </p:nvSpPr>
        <p:spPr>
          <a:xfrm>
            <a:off x="3637275" y="2973900"/>
            <a:ext cx="3647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Split into blocks (4 Bytes here)</a:t>
            </a:r>
            <a:endParaRPr/>
          </a:p>
        </p:txBody>
      </p:sp>
      <p:cxnSp>
        <p:nvCxnSpPr>
          <p:cNvPr id="289" name="Google Shape;289;p25"/>
          <p:cNvCxnSpPr/>
          <p:nvPr/>
        </p:nvCxnSpPr>
        <p:spPr>
          <a:xfrm>
            <a:off x="5427975" y="2665800"/>
            <a:ext cx="0" cy="308100"/>
          </a:xfrm>
          <a:prstGeom prst="straightConnector1">
            <a:avLst/>
          </a:prstGeom>
          <a:noFill/>
          <a:ln cap="flat" cmpd="sng" w="9525">
            <a:solidFill>
              <a:schemeClr val="accent2"/>
            </a:solidFill>
            <a:prstDash val="solid"/>
            <a:round/>
            <a:headEnd len="med" w="med" type="none"/>
            <a:tailEnd len="med" w="med" type="triangle"/>
          </a:ln>
        </p:spPr>
      </p:cxnSp>
      <p:cxnSp>
        <p:nvCxnSpPr>
          <p:cNvPr id="290" name="Google Shape;290;p25"/>
          <p:cNvCxnSpPr/>
          <p:nvPr/>
        </p:nvCxnSpPr>
        <p:spPr>
          <a:xfrm>
            <a:off x="5427975" y="3348175"/>
            <a:ext cx="0" cy="308100"/>
          </a:xfrm>
          <a:prstGeom prst="straightConnector1">
            <a:avLst/>
          </a:prstGeom>
          <a:noFill/>
          <a:ln cap="flat" cmpd="sng" w="9525">
            <a:solidFill>
              <a:schemeClr val="accent2"/>
            </a:solidFill>
            <a:prstDash val="solid"/>
            <a:round/>
            <a:headEnd len="med" w="med" type="none"/>
            <a:tailEnd len="med" w="med" type="triangle"/>
          </a:ln>
        </p:spPr>
      </p:cxnSp>
      <p:sp>
        <p:nvSpPr>
          <p:cNvPr id="291" name="Google Shape;291;p25"/>
          <p:cNvSpPr txBox="1"/>
          <p:nvPr>
            <p:ph type="title"/>
          </p:nvPr>
        </p:nvSpPr>
        <p:spPr>
          <a:xfrm>
            <a:off x="311700" y="219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Alice’s Encryption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pSp>
        <p:nvGrpSpPr>
          <p:cNvPr id="296" name="Google Shape;296;p26"/>
          <p:cNvGrpSpPr/>
          <p:nvPr/>
        </p:nvGrpSpPr>
        <p:grpSpPr>
          <a:xfrm>
            <a:off x="2835124" y="1015746"/>
            <a:ext cx="1177545" cy="295913"/>
            <a:chOff x="4219788" y="899537"/>
            <a:chExt cx="1407873" cy="351900"/>
          </a:xfrm>
        </p:grpSpPr>
        <p:sp>
          <p:nvSpPr>
            <p:cNvPr id="297" name="Google Shape;297;p2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298" name="Google Shape;298;p2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299" name="Google Shape;299;p2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300" name="Google Shape;300;p2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301" name="Google Shape;301;p26"/>
          <p:cNvGrpSpPr/>
          <p:nvPr/>
        </p:nvGrpSpPr>
        <p:grpSpPr>
          <a:xfrm>
            <a:off x="5144369" y="1015746"/>
            <a:ext cx="1177545" cy="295913"/>
            <a:chOff x="4219788" y="899537"/>
            <a:chExt cx="1407873" cy="351900"/>
          </a:xfrm>
        </p:grpSpPr>
        <p:sp>
          <p:nvSpPr>
            <p:cNvPr id="302" name="Google Shape;302;p2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303" name="Google Shape;303;p2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304" name="Google Shape;304;p2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305" name="Google Shape;305;p2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grpSp>
        <p:nvGrpSpPr>
          <p:cNvPr id="306" name="Google Shape;306;p26"/>
          <p:cNvGrpSpPr/>
          <p:nvPr/>
        </p:nvGrpSpPr>
        <p:grpSpPr>
          <a:xfrm>
            <a:off x="7453601" y="1015746"/>
            <a:ext cx="1177545" cy="295913"/>
            <a:chOff x="4219788" y="899537"/>
            <a:chExt cx="1407873" cy="351900"/>
          </a:xfrm>
        </p:grpSpPr>
        <p:sp>
          <p:nvSpPr>
            <p:cNvPr id="307" name="Google Shape;307;p2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308" name="Google Shape;308;p2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09" name="Google Shape;309;p2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10" name="Google Shape;310;p2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311" name="Google Shape;311;p26"/>
          <p:cNvSpPr txBox="1"/>
          <p:nvPr/>
        </p:nvSpPr>
        <p:spPr>
          <a:xfrm>
            <a:off x="872350" y="948150"/>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312" name="Google Shape;312;p26"/>
          <p:cNvSpPr txBox="1"/>
          <p:nvPr>
            <p:ph type="title"/>
          </p:nvPr>
        </p:nvSpPr>
        <p:spPr>
          <a:xfrm>
            <a:off x="311700" y="219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Alice’s Encryption (cont.)</a:t>
            </a:r>
            <a:endParaRPr/>
          </a:p>
        </p:txBody>
      </p:sp>
      <p:pic>
        <p:nvPicPr>
          <p:cNvPr descr="Cipher block chaining (CBC) mode encryption" id="313" name="Google Shape;313;p26"/>
          <p:cNvPicPr preferRelativeResize="0"/>
          <p:nvPr/>
        </p:nvPicPr>
        <p:blipFill>
          <a:blip r:embed="rId3">
            <a:alphaModFix/>
          </a:blip>
          <a:stretch>
            <a:fillRect/>
          </a:stretch>
        </p:blipFill>
        <p:spPr>
          <a:xfrm>
            <a:off x="3657250" y="1716250"/>
            <a:ext cx="4772175" cy="1931103"/>
          </a:xfrm>
          <a:prstGeom prst="rect">
            <a:avLst/>
          </a:prstGeom>
          <a:noFill/>
          <a:ln>
            <a:noFill/>
          </a:ln>
        </p:spPr>
      </p:pic>
      <p:grpSp>
        <p:nvGrpSpPr>
          <p:cNvPr id="314" name="Google Shape;314;p26"/>
          <p:cNvGrpSpPr/>
          <p:nvPr/>
        </p:nvGrpSpPr>
        <p:grpSpPr>
          <a:xfrm>
            <a:off x="2133549" y="1651771"/>
            <a:ext cx="1177545" cy="295913"/>
            <a:chOff x="4219788" y="899537"/>
            <a:chExt cx="1407873" cy="351900"/>
          </a:xfrm>
        </p:grpSpPr>
        <p:sp>
          <p:nvSpPr>
            <p:cNvPr id="315" name="Google Shape;315;p2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ED</a:t>
              </a:r>
              <a:endParaRPr>
                <a:solidFill>
                  <a:srgbClr val="6D9EEB"/>
                </a:solidFill>
              </a:endParaRPr>
            </a:p>
          </p:txBody>
        </p:sp>
        <p:sp>
          <p:nvSpPr>
            <p:cNvPr id="316" name="Google Shape;316;p2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85</a:t>
              </a:r>
              <a:endParaRPr>
                <a:solidFill>
                  <a:srgbClr val="6D9EEB"/>
                </a:solidFill>
              </a:endParaRPr>
            </a:p>
          </p:txBody>
        </p:sp>
        <p:sp>
          <p:nvSpPr>
            <p:cNvPr id="317" name="Google Shape;317;p2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6E</a:t>
              </a:r>
              <a:endParaRPr>
                <a:solidFill>
                  <a:srgbClr val="6D9EEB"/>
                </a:solidFill>
              </a:endParaRPr>
            </a:p>
          </p:txBody>
        </p:sp>
        <p:sp>
          <p:nvSpPr>
            <p:cNvPr id="318" name="Google Shape;318;p2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F4</a:t>
              </a:r>
              <a:endParaRPr>
                <a:solidFill>
                  <a:srgbClr val="6D9EEB"/>
                </a:solidFill>
              </a:endParaRPr>
            </a:p>
          </p:txBody>
        </p:sp>
      </p:grpSp>
      <p:sp>
        <p:nvSpPr>
          <p:cNvPr id="319" name="Google Shape;319;p26"/>
          <p:cNvSpPr txBox="1"/>
          <p:nvPr/>
        </p:nvSpPr>
        <p:spPr>
          <a:xfrm>
            <a:off x="170775" y="15841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Pick random IV</a:t>
            </a:r>
            <a:endParaRPr sz="1600">
              <a:solidFill>
                <a:srgbClr val="6D9EEB"/>
              </a:solidFill>
            </a:endParaRPr>
          </a:p>
        </p:txBody>
      </p:sp>
      <p:cxnSp>
        <p:nvCxnSpPr>
          <p:cNvPr id="320" name="Google Shape;320;p26"/>
          <p:cNvCxnSpPr>
            <a:stCxn id="300" idx="2"/>
          </p:cNvCxnSpPr>
          <p:nvPr/>
        </p:nvCxnSpPr>
        <p:spPr>
          <a:xfrm>
            <a:off x="3865504" y="1311659"/>
            <a:ext cx="991800" cy="515400"/>
          </a:xfrm>
          <a:prstGeom prst="straightConnector1">
            <a:avLst/>
          </a:prstGeom>
          <a:noFill/>
          <a:ln cap="flat" cmpd="sng" w="9525">
            <a:solidFill>
              <a:schemeClr val="accent2"/>
            </a:solidFill>
            <a:prstDash val="solid"/>
            <a:round/>
            <a:headEnd len="med" w="med" type="none"/>
            <a:tailEnd len="med" w="med" type="triangle"/>
          </a:ln>
        </p:spPr>
      </p:cxnSp>
      <p:cxnSp>
        <p:nvCxnSpPr>
          <p:cNvPr id="321" name="Google Shape;321;p26"/>
          <p:cNvCxnSpPr>
            <a:stCxn id="304" idx="2"/>
          </p:cNvCxnSpPr>
          <p:nvPr/>
        </p:nvCxnSpPr>
        <p:spPr>
          <a:xfrm>
            <a:off x="5880344" y="1311659"/>
            <a:ext cx="429900" cy="530100"/>
          </a:xfrm>
          <a:prstGeom prst="straightConnector1">
            <a:avLst/>
          </a:prstGeom>
          <a:noFill/>
          <a:ln cap="flat" cmpd="sng" w="9525">
            <a:solidFill>
              <a:schemeClr val="accent2"/>
            </a:solidFill>
            <a:prstDash val="solid"/>
            <a:round/>
            <a:headEnd len="med" w="med" type="none"/>
            <a:tailEnd len="med" w="med" type="triangle"/>
          </a:ln>
        </p:spPr>
      </p:cxnSp>
      <p:cxnSp>
        <p:nvCxnSpPr>
          <p:cNvPr id="322" name="Google Shape;322;p26"/>
          <p:cNvCxnSpPr/>
          <p:nvPr/>
        </p:nvCxnSpPr>
        <p:spPr>
          <a:xfrm flipH="1">
            <a:off x="7821700" y="1364750"/>
            <a:ext cx="146700" cy="477000"/>
          </a:xfrm>
          <a:prstGeom prst="straightConnector1">
            <a:avLst/>
          </a:prstGeom>
          <a:noFill/>
          <a:ln cap="flat" cmpd="sng" w="9525">
            <a:solidFill>
              <a:schemeClr val="accent2"/>
            </a:solidFill>
            <a:prstDash val="solid"/>
            <a:round/>
            <a:headEnd len="med" w="med" type="none"/>
            <a:tailEnd len="med" w="med" type="triangle"/>
          </a:ln>
        </p:spPr>
      </p:cxnSp>
      <p:cxnSp>
        <p:nvCxnSpPr>
          <p:cNvPr id="323" name="Google Shape;323;p26"/>
          <p:cNvCxnSpPr>
            <a:stCxn id="318" idx="2"/>
          </p:cNvCxnSpPr>
          <p:nvPr/>
        </p:nvCxnSpPr>
        <p:spPr>
          <a:xfrm>
            <a:off x="3163929" y="1947684"/>
            <a:ext cx="468000" cy="348900"/>
          </a:xfrm>
          <a:prstGeom prst="straightConnector1">
            <a:avLst/>
          </a:prstGeom>
          <a:noFill/>
          <a:ln cap="flat" cmpd="sng" w="9525">
            <a:solidFill>
              <a:schemeClr val="accent2"/>
            </a:solidFill>
            <a:prstDash val="solid"/>
            <a:round/>
            <a:headEnd len="med" w="med" type="none"/>
            <a:tailEnd len="med" w="med" type="triangle"/>
          </a:ln>
        </p:spPr>
      </p:cxnSp>
      <p:sp>
        <p:nvSpPr>
          <p:cNvPr id="324" name="Google Shape;324;p26"/>
          <p:cNvSpPr txBox="1"/>
          <p:nvPr/>
        </p:nvSpPr>
        <p:spPr>
          <a:xfrm>
            <a:off x="5289400" y="4351075"/>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325" name="Google Shape;325;p26"/>
          <p:cNvGrpSpPr/>
          <p:nvPr/>
        </p:nvGrpSpPr>
        <p:grpSpPr>
          <a:xfrm>
            <a:off x="4282222" y="3943246"/>
            <a:ext cx="1177545" cy="295913"/>
            <a:chOff x="4219788" y="899537"/>
            <a:chExt cx="1407873" cy="351900"/>
          </a:xfrm>
        </p:grpSpPr>
        <p:sp>
          <p:nvSpPr>
            <p:cNvPr id="326" name="Google Shape;326;p2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327" name="Google Shape;327;p2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328" name="Google Shape;328;p2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329" name="Google Shape;329;p2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330" name="Google Shape;330;p26"/>
          <p:cNvGrpSpPr/>
          <p:nvPr/>
        </p:nvGrpSpPr>
        <p:grpSpPr>
          <a:xfrm>
            <a:off x="5738591" y="3943246"/>
            <a:ext cx="1177545" cy="295913"/>
            <a:chOff x="4219788" y="899537"/>
            <a:chExt cx="1407873" cy="351900"/>
          </a:xfrm>
        </p:grpSpPr>
        <p:sp>
          <p:nvSpPr>
            <p:cNvPr id="331" name="Google Shape;331;p2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332" name="Google Shape;332;p2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333" name="Google Shape;333;p2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334" name="Google Shape;334;p2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335" name="Google Shape;335;p26"/>
          <p:cNvGrpSpPr/>
          <p:nvPr/>
        </p:nvGrpSpPr>
        <p:grpSpPr>
          <a:xfrm>
            <a:off x="7194949" y="3943246"/>
            <a:ext cx="1177545" cy="295913"/>
            <a:chOff x="4219788" y="899537"/>
            <a:chExt cx="1407873" cy="351900"/>
          </a:xfrm>
        </p:grpSpPr>
        <p:sp>
          <p:nvSpPr>
            <p:cNvPr id="336" name="Google Shape;336;p2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337" name="Google Shape;337;p2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338" name="Google Shape;338;p2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339" name="Google Shape;339;p2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340" name="Google Shape;340;p26"/>
          <p:cNvGrpSpPr/>
          <p:nvPr/>
        </p:nvGrpSpPr>
        <p:grpSpPr>
          <a:xfrm>
            <a:off x="2080877" y="3943245"/>
            <a:ext cx="1177545" cy="295913"/>
            <a:chOff x="4219788" y="899537"/>
            <a:chExt cx="1407873" cy="351900"/>
          </a:xfrm>
        </p:grpSpPr>
        <p:sp>
          <p:nvSpPr>
            <p:cNvPr id="341" name="Google Shape;341;p2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342" name="Google Shape;342;p2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343" name="Google Shape;343;p2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344" name="Google Shape;344;p2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cxnSp>
        <p:nvCxnSpPr>
          <p:cNvPr id="345" name="Google Shape;345;p26"/>
          <p:cNvCxnSpPr/>
          <p:nvPr/>
        </p:nvCxnSpPr>
        <p:spPr>
          <a:xfrm>
            <a:off x="4776625" y="3294475"/>
            <a:ext cx="73500" cy="521100"/>
          </a:xfrm>
          <a:prstGeom prst="straightConnector1">
            <a:avLst/>
          </a:prstGeom>
          <a:noFill/>
          <a:ln cap="flat" cmpd="sng" w="9525">
            <a:solidFill>
              <a:srgbClr val="DD7E6B"/>
            </a:solidFill>
            <a:prstDash val="solid"/>
            <a:round/>
            <a:headEnd len="med" w="med" type="none"/>
            <a:tailEnd len="med" w="med" type="triangle"/>
          </a:ln>
        </p:spPr>
      </p:cxnSp>
      <p:cxnSp>
        <p:nvCxnSpPr>
          <p:cNvPr id="346" name="Google Shape;346;p26"/>
          <p:cNvCxnSpPr/>
          <p:nvPr/>
        </p:nvCxnSpPr>
        <p:spPr>
          <a:xfrm flipH="1">
            <a:off x="6317375" y="3279800"/>
            <a:ext cx="58800" cy="564900"/>
          </a:xfrm>
          <a:prstGeom prst="straightConnector1">
            <a:avLst/>
          </a:prstGeom>
          <a:noFill/>
          <a:ln cap="flat" cmpd="sng" w="9525">
            <a:solidFill>
              <a:srgbClr val="DD7E6B"/>
            </a:solidFill>
            <a:prstDash val="solid"/>
            <a:round/>
            <a:headEnd len="med" w="med" type="none"/>
            <a:tailEnd len="med" w="med" type="triangle"/>
          </a:ln>
        </p:spPr>
      </p:cxnSp>
      <p:cxnSp>
        <p:nvCxnSpPr>
          <p:cNvPr id="347" name="Google Shape;347;p26"/>
          <p:cNvCxnSpPr/>
          <p:nvPr/>
        </p:nvCxnSpPr>
        <p:spPr>
          <a:xfrm flipH="1">
            <a:off x="7755475" y="3331175"/>
            <a:ext cx="73500" cy="535500"/>
          </a:xfrm>
          <a:prstGeom prst="straightConnector1">
            <a:avLst/>
          </a:prstGeom>
          <a:noFill/>
          <a:ln cap="flat" cmpd="sng" w="9525">
            <a:solidFill>
              <a:srgbClr val="DD7E6B"/>
            </a:solidFill>
            <a:prstDash val="solid"/>
            <a:round/>
            <a:headEnd len="med" w="med" type="none"/>
            <a:tailEnd len="med" w="med" type="triangle"/>
          </a:ln>
        </p:spPr>
      </p:cxnSp>
      <p:cxnSp>
        <p:nvCxnSpPr>
          <p:cNvPr id="348" name="Google Shape;348;p26"/>
          <p:cNvCxnSpPr/>
          <p:nvPr/>
        </p:nvCxnSpPr>
        <p:spPr>
          <a:xfrm>
            <a:off x="2590100" y="2105825"/>
            <a:ext cx="0" cy="1702200"/>
          </a:xfrm>
          <a:prstGeom prst="straightConnector1">
            <a:avLst/>
          </a:prstGeom>
          <a:noFill/>
          <a:ln cap="flat" cmpd="sng" w="9525">
            <a:solidFill>
              <a:srgbClr val="DD7E6B"/>
            </a:solidFill>
            <a:prstDash val="solid"/>
            <a:round/>
            <a:headEnd len="med" w="med" type="none"/>
            <a:tailEnd len="med" w="med" type="triangle"/>
          </a:ln>
        </p:spPr>
      </p:cxnSp>
      <p:sp>
        <p:nvSpPr>
          <p:cNvPr id="349" name="Google Shape;349;p26"/>
          <p:cNvSpPr txBox="1"/>
          <p:nvPr/>
        </p:nvSpPr>
        <p:spPr>
          <a:xfrm>
            <a:off x="1508000" y="4351075"/>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IV</a:t>
            </a:r>
            <a:endParaRPr>
              <a:solidFill>
                <a:srgbClr val="DD7E6B"/>
              </a:solidFill>
            </a:endParaRPr>
          </a:p>
        </p:txBody>
      </p:sp>
      <p:sp>
        <p:nvSpPr>
          <p:cNvPr id="350" name="Google Shape;350;p26"/>
          <p:cNvSpPr txBox="1"/>
          <p:nvPr/>
        </p:nvSpPr>
        <p:spPr>
          <a:xfrm>
            <a:off x="81050" y="2466250"/>
            <a:ext cx="1910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Alice and Bob share </a:t>
            </a:r>
            <a:r>
              <a:rPr i="1" lang="en" sz="1600"/>
              <a:t>secret</a:t>
            </a:r>
            <a:r>
              <a:rPr lang="en" sz="1600"/>
              <a:t> key</a:t>
            </a:r>
            <a:endParaRPr sz="1600"/>
          </a:p>
        </p:txBody>
      </p:sp>
      <p:cxnSp>
        <p:nvCxnSpPr>
          <p:cNvPr id="351" name="Google Shape;351;p26"/>
          <p:cNvCxnSpPr>
            <a:stCxn id="350" idx="3"/>
          </p:cNvCxnSpPr>
          <p:nvPr/>
        </p:nvCxnSpPr>
        <p:spPr>
          <a:xfrm flipH="1" rot="10800000">
            <a:off x="1991150" y="2685400"/>
            <a:ext cx="2022300" cy="1194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7"/>
          <p:cNvSpPr txBox="1"/>
          <p:nvPr>
            <p:ph type="title"/>
          </p:nvPr>
        </p:nvSpPr>
        <p:spPr>
          <a:xfrm>
            <a:off x="311700" y="2192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Alice’s Encryption (cont.)</a:t>
            </a:r>
            <a:endParaRPr/>
          </a:p>
        </p:txBody>
      </p:sp>
      <p:sp>
        <p:nvSpPr>
          <p:cNvPr id="357" name="Google Shape;357;p27"/>
          <p:cNvSpPr txBox="1"/>
          <p:nvPr/>
        </p:nvSpPr>
        <p:spPr>
          <a:xfrm>
            <a:off x="4921150" y="131340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358" name="Google Shape;358;p27"/>
          <p:cNvGrpSpPr/>
          <p:nvPr/>
        </p:nvGrpSpPr>
        <p:grpSpPr>
          <a:xfrm>
            <a:off x="3913972" y="905571"/>
            <a:ext cx="1177545" cy="295913"/>
            <a:chOff x="4219788" y="899537"/>
            <a:chExt cx="1407873" cy="351900"/>
          </a:xfrm>
        </p:grpSpPr>
        <p:sp>
          <p:nvSpPr>
            <p:cNvPr id="359" name="Google Shape;359;p2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360" name="Google Shape;360;p2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361" name="Google Shape;361;p2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362" name="Google Shape;362;p2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363" name="Google Shape;363;p27"/>
          <p:cNvGrpSpPr/>
          <p:nvPr/>
        </p:nvGrpSpPr>
        <p:grpSpPr>
          <a:xfrm>
            <a:off x="5370341" y="905571"/>
            <a:ext cx="1177545" cy="295913"/>
            <a:chOff x="4219788" y="899537"/>
            <a:chExt cx="1407873" cy="351900"/>
          </a:xfrm>
        </p:grpSpPr>
        <p:sp>
          <p:nvSpPr>
            <p:cNvPr id="364" name="Google Shape;364;p2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365" name="Google Shape;365;p2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366" name="Google Shape;366;p2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367" name="Google Shape;367;p2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368" name="Google Shape;368;p27"/>
          <p:cNvGrpSpPr/>
          <p:nvPr/>
        </p:nvGrpSpPr>
        <p:grpSpPr>
          <a:xfrm>
            <a:off x="6826699" y="905571"/>
            <a:ext cx="1177545" cy="295913"/>
            <a:chOff x="4219788" y="899537"/>
            <a:chExt cx="1407873" cy="351900"/>
          </a:xfrm>
        </p:grpSpPr>
        <p:sp>
          <p:nvSpPr>
            <p:cNvPr id="369" name="Google Shape;369;p2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370" name="Google Shape;370;p2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371" name="Google Shape;371;p2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372" name="Google Shape;372;p2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373" name="Google Shape;373;p27"/>
          <p:cNvGrpSpPr/>
          <p:nvPr/>
        </p:nvGrpSpPr>
        <p:grpSpPr>
          <a:xfrm>
            <a:off x="1712627" y="905570"/>
            <a:ext cx="1177545" cy="295913"/>
            <a:chOff x="4219788" y="899537"/>
            <a:chExt cx="1407873" cy="351900"/>
          </a:xfrm>
        </p:grpSpPr>
        <p:sp>
          <p:nvSpPr>
            <p:cNvPr id="374" name="Google Shape;374;p2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375" name="Google Shape;375;p2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376" name="Google Shape;376;p2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377" name="Google Shape;377;p2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sp>
        <p:nvSpPr>
          <p:cNvPr id="378" name="Google Shape;378;p27"/>
          <p:cNvSpPr txBox="1"/>
          <p:nvPr/>
        </p:nvSpPr>
        <p:spPr>
          <a:xfrm>
            <a:off x="1139750" y="131340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IV</a:t>
            </a:r>
            <a:endParaRPr>
              <a:solidFill>
                <a:srgbClr val="DD7E6B"/>
              </a:solidFill>
            </a:endParaRPr>
          </a:p>
        </p:txBody>
      </p:sp>
      <p:sp>
        <p:nvSpPr>
          <p:cNvPr id="379" name="Google Shape;379;p27"/>
          <p:cNvSpPr txBox="1"/>
          <p:nvPr/>
        </p:nvSpPr>
        <p:spPr>
          <a:xfrm>
            <a:off x="1119625" y="2142575"/>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Full Ciphertext</a:t>
            </a:r>
            <a:endParaRPr>
              <a:solidFill>
                <a:srgbClr val="DD7E6B"/>
              </a:solidFill>
            </a:endParaRPr>
          </a:p>
        </p:txBody>
      </p:sp>
      <p:grpSp>
        <p:nvGrpSpPr>
          <p:cNvPr id="380" name="Google Shape;380;p27"/>
          <p:cNvGrpSpPr/>
          <p:nvPr/>
        </p:nvGrpSpPr>
        <p:grpSpPr>
          <a:xfrm>
            <a:off x="3314202" y="2210170"/>
            <a:ext cx="1177545" cy="295913"/>
            <a:chOff x="4219788" y="899537"/>
            <a:chExt cx="1407873" cy="351900"/>
          </a:xfrm>
        </p:grpSpPr>
        <p:sp>
          <p:nvSpPr>
            <p:cNvPr id="381" name="Google Shape;381;p2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382" name="Google Shape;382;p2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383" name="Google Shape;383;p2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384" name="Google Shape;384;p2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385" name="Google Shape;385;p27"/>
          <p:cNvGrpSpPr/>
          <p:nvPr/>
        </p:nvGrpSpPr>
        <p:grpSpPr>
          <a:xfrm>
            <a:off x="4491747" y="2210171"/>
            <a:ext cx="1177545" cy="295913"/>
            <a:chOff x="4219788" y="899537"/>
            <a:chExt cx="1407873" cy="351900"/>
          </a:xfrm>
        </p:grpSpPr>
        <p:sp>
          <p:nvSpPr>
            <p:cNvPr id="386" name="Google Shape;386;p2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387" name="Google Shape;387;p2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388" name="Google Shape;388;p2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389" name="Google Shape;389;p2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390" name="Google Shape;390;p27"/>
          <p:cNvGrpSpPr/>
          <p:nvPr/>
        </p:nvGrpSpPr>
        <p:grpSpPr>
          <a:xfrm>
            <a:off x="5669291" y="2210171"/>
            <a:ext cx="1177545" cy="295913"/>
            <a:chOff x="4219788" y="899537"/>
            <a:chExt cx="1407873" cy="351900"/>
          </a:xfrm>
        </p:grpSpPr>
        <p:sp>
          <p:nvSpPr>
            <p:cNvPr id="391" name="Google Shape;391;p2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392" name="Google Shape;392;p2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393" name="Google Shape;393;p2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394" name="Google Shape;394;p2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395" name="Google Shape;395;p27"/>
          <p:cNvGrpSpPr/>
          <p:nvPr/>
        </p:nvGrpSpPr>
        <p:grpSpPr>
          <a:xfrm>
            <a:off x="6846824" y="2210171"/>
            <a:ext cx="1177545" cy="295913"/>
            <a:chOff x="4219788" y="899537"/>
            <a:chExt cx="1407873" cy="351900"/>
          </a:xfrm>
        </p:grpSpPr>
        <p:sp>
          <p:nvSpPr>
            <p:cNvPr id="396" name="Google Shape;396;p2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397" name="Google Shape;397;p2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398" name="Google Shape;398;p2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399" name="Google Shape;399;p2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cxnSp>
        <p:nvCxnSpPr>
          <p:cNvPr id="400" name="Google Shape;400;p27"/>
          <p:cNvCxnSpPr/>
          <p:nvPr/>
        </p:nvCxnSpPr>
        <p:spPr>
          <a:xfrm>
            <a:off x="2553400" y="1614225"/>
            <a:ext cx="1496700" cy="425700"/>
          </a:xfrm>
          <a:prstGeom prst="straightConnector1">
            <a:avLst/>
          </a:prstGeom>
          <a:noFill/>
          <a:ln cap="flat" cmpd="sng" w="9525">
            <a:solidFill>
              <a:srgbClr val="DD7E6B"/>
            </a:solidFill>
            <a:prstDash val="solid"/>
            <a:round/>
            <a:headEnd len="med" w="med" type="none"/>
            <a:tailEnd len="med" w="med" type="triangle"/>
          </a:ln>
        </p:spPr>
      </p:cxnSp>
      <p:cxnSp>
        <p:nvCxnSpPr>
          <p:cNvPr id="401" name="Google Shape;401;p27"/>
          <p:cNvCxnSpPr/>
          <p:nvPr/>
        </p:nvCxnSpPr>
        <p:spPr>
          <a:xfrm flipH="1">
            <a:off x="5737800" y="1768300"/>
            <a:ext cx="110100" cy="322800"/>
          </a:xfrm>
          <a:prstGeom prst="straightConnector1">
            <a:avLst/>
          </a:prstGeom>
          <a:noFill/>
          <a:ln cap="flat" cmpd="sng" w="9525">
            <a:solidFill>
              <a:srgbClr val="DD7E6B"/>
            </a:solidFill>
            <a:prstDash val="solid"/>
            <a:round/>
            <a:headEnd len="med" w="med" type="none"/>
            <a:tailEnd len="med" w="med" type="triangle"/>
          </a:ln>
        </p:spPr>
      </p:cxnSp>
      <p:cxnSp>
        <p:nvCxnSpPr>
          <p:cNvPr id="402" name="Google Shape;402;p27"/>
          <p:cNvCxnSpPr/>
          <p:nvPr/>
        </p:nvCxnSpPr>
        <p:spPr>
          <a:xfrm flipH="1">
            <a:off x="5407550" y="2626775"/>
            <a:ext cx="234900" cy="946500"/>
          </a:xfrm>
          <a:prstGeom prst="straightConnector1">
            <a:avLst/>
          </a:prstGeom>
          <a:noFill/>
          <a:ln cap="flat" cmpd="sng" w="9525">
            <a:solidFill>
              <a:srgbClr val="DD7E6B"/>
            </a:solidFill>
            <a:prstDash val="solid"/>
            <a:round/>
            <a:headEnd len="med" w="med" type="none"/>
            <a:tailEnd len="med" w="med" type="triangle"/>
          </a:ln>
        </p:spPr>
      </p:cxnSp>
      <p:sp>
        <p:nvSpPr>
          <p:cNvPr id="403" name="Google Shape;403;p27"/>
          <p:cNvSpPr txBox="1"/>
          <p:nvPr/>
        </p:nvSpPr>
        <p:spPr>
          <a:xfrm>
            <a:off x="4137850" y="3652375"/>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Send to Bob!</a:t>
            </a:r>
            <a:endParaRPr>
              <a:solidFill>
                <a:srgbClr val="DD7E6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8"/>
          <p:cNvSpPr/>
          <p:nvPr/>
        </p:nvSpPr>
        <p:spPr>
          <a:xfrm>
            <a:off x="3990000" y="1160225"/>
            <a:ext cx="2728800" cy="11247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0" name="Google Shape;410;p28"/>
          <p:cNvSpPr/>
          <p:nvPr/>
        </p:nvSpPr>
        <p:spPr>
          <a:xfrm>
            <a:off x="4233675"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411" name="Google Shape;411;p28"/>
          <p:cNvSpPr/>
          <p:nvPr/>
        </p:nvSpPr>
        <p:spPr>
          <a:xfrm>
            <a:off x="6751600"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412" name="Google Shape;412;p28"/>
          <p:cNvSpPr/>
          <p:nvPr/>
        </p:nvSpPr>
        <p:spPr>
          <a:xfrm>
            <a:off x="5492625" y="3152038"/>
            <a:ext cx="1019100" cy="6549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cxnSp>
        <p:nvCxnSpPr>
          <p:cNvPr id="413" name="Google Shape;413;p28"/>
          <p:cNvCxnSpPr>
            <a:stCxn id="410" idx="3"/>
            <a:endCxn id="411" idx="1"/>
          </p:cNvCxnSpPr>
          <p:nvPr/>
        </p:nvCxnSpPr>
        <p:spPr>
          <a:xfrm>
            <a:off x="5252775" y="1755638"/>
            <a:ext cx="1498800" cy="0"/>
          </a:xfrm>
          <a:prstGeom prst="straightConnector1">
            <a:avLst/>
          </a:prstGeom>
          <a:noFill/>
          <a:ln cap="flat" cmpd="sng" w="38100">
            <a:solidFill>
              <a:srgbClr val="595959"/>
            </a:solidFill>
            <a:prstDash val="solid"/>
            <a:round/>
            <a:headEnd len="med" w="med" type="none"/>
            <a:tailEnd len="med" w="med" type="triangle"/>
          </a:ln>
        </p:spPr>
      </p:cxnSp>
      <p:sp>
        <p:nvSpPr>
          <p:cNvPr id="414" name="Google Shape;414;p28"/>
          <p:cNvSpPr txBox="1"/>
          <p:nvPr/>
        </p:nvSpPr>
        <p:spPr>
          <a:xfrm>
            <a:off x="5492638" y="1336550"/>
            <a:ext cx="10191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Ciphertext</a:t>
            </a:r>
            <a:endParaRPr/>
          </a:p>
        </p:txBody>
      </p:sp>
      <p:cxnSp>
        <p:nvCxnSpPr>
          <p:cNvPr id="415" name="Google Shape;415;p28"/>
          <p:cNvCxnSpPr>
            <a:stCxn id="414" idx="2"/>
            <a:endCxn id="412" idx="0"/>
          </p:cNvCxnSpPr>
          <p:nvPr/>
        </p:nvCxnSpPr>
        <p:spPr>
          <a:xfrm>
            <a:off x="6002188" y="1749050"/>
            <a:ext cx="0" cy="1403100"/>
          </a:xfrm>
          <a:prstGeom prst="straightConnector1">
            <a:avLst/>
          </a:prstGeom>
          <a:noFill/>
          <a:ln cap="flat" cmpd="sng" w="38100">
            <a:solidFill>
              <a:srgbClr val="595959"/>
            </a:solidFill>
            <a:prstDash val="solid"/>
            <a:round/>
            <a:headEnd len="med" w="med" type="none"/>
            <a:tailEnd len="med" w="med" type="triangle"/>
          </a:ln>
        </p:spPr>
      </p:cxnSp>
      <p:cxnSp>
        <p:nvCxnSpPr>
          <p:cNvPr id="416" name="Google Shape;416;p28"/>
          <p:cNvCxnSpPr/>
          <p:nvPr/>
        </p:nvCxnSpPr>
        <p:spPr>
          <a:xfrm flipH="1">
            <a:off x="6641625" y="2198488"/>
            <a:ext cx="685500" cy="1073700"/>
          </a:xfrm>
          <a:prstGeom prst="straightConnector1">
            <a:avLst/>
          </a:prstGeom>
          <a:noFill/>
          <a:ln cap="flat" cmpd="sng" w="38100">
            <a:solidFill>
              <a:srgbClr val="595959"/>
            </a:solidFill>
            <a:prstDash val="solid"/>
            <a:round/>
            <a:headEnd len="med" w="med" type="none"/>
            <a:tailEnd len="med" w="med" type="triangle"/>
          </a:ln>
        </p:spPr>
      </p:cxnSp>
      <p:grpSp>
        <p:nvGrpSpPr>
          <p:cNvPr id="417" name="Google Shape;417;p28"/>
          <p:cNvGrpSpPr/>
          <p:nvPr/>
        </p:nvGrpSpPr>
        <p:grpSpPr>
          <a:xfrm>
            <a:off x="6343917" y="2186313"/>
            <a:ext cx="619158" cy="885600"/>
            <a:chOff x="6343917" y="2186313"/>
            <a:chExt cx="619158" cy="885600"/>
          </a:xfrm>
        </p:grpSpPr>
        <p:cxnSp>
          <p:nvCxnSpPr>
            <p:cNvPr id="418" name="Google Shape;418;p28"/>
            <p:cNvCxnSpPr/>
            <p:nvPr/>
          </p:nvCxnSpPr>
          <p:spPr>
            <a:xfrm flipH="1" rot="10800000">
              <a:off x="6374775" y="2186313"/>
              <a:ext cx="588300" cy="885600"/>
            </a:xfrm>
            <a:prstGeom prst="straightConnector1">
              <a:avLst/>
            </a:prstGeom>
            <a:noFill/>
            <a:ln cap="flat" cmpd="sng" w="38100">
              <a:solidFill>
                <a:srgbClr val="595959"/>
              </a:solidFill>
              <a:prstDash val="solid"/>
              <a:round/>
              <a:headEnd len="med" w="med" type="none"/>
              <a:tailEnd len="med" w="med" type="triangle"/>
            </a:ln>
          </p:spPr>
        </p:cxnSp>
        <p:sp>
          <p:nvSpPr>
            <p:cNvPr id="419" name="Google Shape;419;p28"/>
            <p:cNvSpPr txBox="1"/>
            <p:nvPr/>
          </p:nvSpPr>
          <p:spPr>
            <a:xfrm>
              <a:off x="6343917" y="2327163"/>
              <a:ext cx="3705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grpSp>
      <p:sp>
        <p:nvSpPr>
          <p:cNvPr id="420" name="Google Shape;420;p28"/>
          <p:cNvSpPr txBox="1"/>
          <p:nvPr/>
        </p:nvSpPr>
        <p:spPr>
          <a:xfrm>
            <a:off x="6963075" y="2739663"/>
            <a:ext cx="20622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Error (“Invalid padding”)</a:t>
            </a:r>
            <a:endParaRPr/>
          </a:p>
        </p:txBody>
      </p:sp>
      <p:sp>
        <p:nvSpPr>
          <p:cNvPr id="421" name="Google Shape;421;p28"/>
          <p:cNvSpPr txBox="1"/>
          <p:nvPr/>
        </p:nvSpPr>
        <p:spPr>
          <a:xfrm>
            <a:off x="5161733" y="747725"/>
            <a:ext cx="1680900" cy="4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rPr>
              <a:t>Starting Here</a:t>
            </a:r>
            <a:endParaRPr b="1" sz="1600">
              <a:solidFill>
                <a:schemeClr val="accent1"/>
              </a:solidFill>
            </a:endParaRPr>
          </a:p>
        </p:txBody>
      </p:sp>
      <p:sp>
        <p:nvSpPr>
          <p:cNvPr id="422" name="Google Shape;422;p28"/>
          <p:cNvSpPr txBox="1"/>
          <p:nvPr>
            <p:ph idx="1" type="body"/>
          </p:nvPr>
        </p:nvSpPr>
        <p:spPr>
          <a:xfrm>
            <a:off x="311700" y="1229875"/>
            <a:ext cx="3882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initially only knows the ciphertext</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is able to query Bob to incrementally decrypt the ciphertext</a:t>
            </a:r>
            <a:endParaRPr>
              <a:solidFill>
                <a:srgbClr val="595959"/>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9"/>
          <p:cNvSpPr/>
          <p:nvPr/>
        </p:nvSpPr>
        <p:spPr>
          <a:xfrm>
            <a:off x="5325400" y="1160225"/>
            <a:ext cx="2728800" cy="11247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9" name="Google Shape;429;p29"/>
          <p:cNvSpPr/>
          <p:nvPr/>
        </p:nvSpPr>
        <p:spPr>
          <a:xfrm>
            <a:off x="4233675"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430" name="Google Shape;430;p29"/>
          <p:cNvSpPr/>
          <p:nvPr/>
        </p:nvSpPr>
        <p:spPr>
          <a:xfrm>
            <a:off x="6751600"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431" name="Google Shape;431;p29"/>
          <p:cNvSpPr/>
          <p:nvPr/>
        </p:nvSpPr>
        <p:spPr>
          <a:xfrm>
            <a:off x="5492625" y="3152038"/>
            <a:ext cx="1019100" cy="6549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cxnSp>
        <p:nvCxnSpPr>
          <p:cNvPr id="432" name="Google Shape;432;p29"/>
          <p:cNvCxnSpPr>
            <a:stCxn id="429" idx="3"/>
            <a:endCxn id="430" idx="1"/>
          </p:cNvCxnSpPr>
          <p:nvPr/>
        </p:nvCxnSpPr>
        <p:spPr>
          <a:xfrm>
            <a:off x="5252775" y="1755638"/>
            <a:ext cx="1498800" cy="0"/>
          </a:xfrm>
          <a:prstGeom prst="straightConnector1">
            <a:avLst/>
          </a:prstGeom>
          <a:noFill/>
          <a:ln cap="flat" cmpd="sng" w="38100">
            <a:solidFill>
              <a:srgbClr val="595959"/>
            </a:solidFill>
            <a:prstDash val="solid"/>
            <a:round/>
            <a:headEnd len="med" w="med" type="none"/>
            <a:tailEnd len="med" w="med" type="triangle"/>
          </a:ln>
        </p:spPr>
      </p:cxnSp>
      <p:sp>
        <p:nvSpPr>
          <p:cNvPr id="433" name="Google Shape;433;p29"/>
          <p:cNvSpPr txBox="1"/>
          <p:nvPr/>
        </p:nvSpPr>
        <p:spPr>
          <a:xfrm>
            <a:off x="5492638" y="1336550"/>
            <a:ext cx="10191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Ciphertext</a:t>
            </a:r>
            <a:endParaRPr/>
          </a:p>
        </p:txBody>
      </p:sp>
      <p:cxnSp>
        <p:nvCxnSpPr>
          <p:cNvPr id="434" name="Google Shape;434;p29"/>
          <p:cNvCxnSpPr>
            <a:stCxn id="433" idx="2"/>
            <a:endCxn id="431" idx="0"/>
          </p:cNvCxnSpPr>
          <p:nvPr/>
        </p:nvCxnSpPr>
        <p:spPr>
          <a:xfrm>
            <a:off x="6002188" y="1749050"/>
            <a:ext cx="0" cy="1403100"/>
          </a:xfrm>
          <a:prstGeom prst="straightConnector1">
            <a:avLst/>
          </a:prstGeom>
          <a:noFill/>
          <a:ln cap="flat" cmpd="sng" w="38100">
            <a:solidFill>
              <a:srgbClr val="595959"/>
            </a:solidFill>
            <a:prstDash val="solid"/>
            <a:round/>
            <a:headEnd len="med" w="med" type="none"/>
            <a:tailEnd len="med" w="med" type="triangle"/>
          </a:ln>
        </p:spPr>
      </p:cxnSp>
      <p:cxnSp>
        <p:nvCxnSpPr>
          <p:cNvPr id="435" name="Google Shape;435;p29"/>
          <p:cNvCxnSpPr/>
          <p:nvPr/>
        </p:nvCxnSpPr>
        <p:spPr>
          <a:xfrm flipH="1">
            <a:off x="6641625" y="2198488"/>
            <a:ext cx="685500" cy="1073700"/>
          </a:xfrm>
          <a:prstGeom prst="straightConnector1">
            <a:avLst/>
          </a:prstGeom>
          <a:noFill/>
          <a:ln cap="flat" cmpd="sng" w="38100">
            <a:solidFill>
              <a:srgbClr val="595959"/>
            </a:solidFill>
            <a:prstDash val="solid"/>
            <a:round/>
            <a:headEnd len="med" w="med" type="none"/>
            <a:tailEnd len="med" w="med" type="triangle"/>
          </a:ln>
        </p:spPr>
      </p:cxnSp>
      <p:grpSp>
        <p:nvGrpSpPr>
          <p:cNvPr id="436" name="Google Shape;436;p29"/>
          <p:cNvGrpSpPr/>
          <p:nvPr/>
        </p:nvGrpSpPr>
        <p:grpSpPr>
          <a:xfrm>
            <a:off x="6343917" y="2186313"/>
            <a:ext cx="619158" cy="885600"/>
            <a:chOff x="6343917" y="2186313"/>
            <a:chExt cx="619158" cy="885600"/>
          </a:xfrm>
        </p:grpSpPr>
        <p:cxnSp>
          <p:nvCxnSpPr>
            <p:cNvPr id="437" name="Google Shape;437;p29"/>
            <p:cNvCxnSpPr/>
            <p:nvPr/>
          </p:nvCxnSpPr>
          <p:spPr>
            <a:xfrm flipH="1" rot="10800000">
              <a:off x="6374775" y="2186313"/>
              <a:ext cx="588300" cy="885600"/>
            </a:xfrm>
            <a:prstGeom prst="straightConnector1">
              <a:avLst/>
            </a:prstGeom>
            <a:noFill/>
            <a:ln cap="flat" cmpd="sng" w="38100">
              <a:solidFill>
                <a:srgbClr val="595959"/>
              </a:solidFill>
              <a:prstDash val="solid"/>
              <a:round/>
              <a:headEnd len="med" w="med" type="none"/>
              <a:tailEnd len="med" w="med" type="triangle"/>
            </a:ln>
          </p:spPr>
        </p:cxnSp>
        <p:sp>
          <p:nvSpPr>
            <p:cNvPr id="438" name="Google Shape;438;p29"/>
            <p:cNvSpPr txBox="1"/>
            <p:nvPr/>
          </p:nvSpPr>
          <p:spPr>
            <a:xfrm>
              <a:off x="6343917" y="2327163"/>
              <a:ext cx="3705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grpSp>
      <p:sp>
        <p:nvSpPr>
          <p:cNvPr id="439" name="Google Shape;439;p29"/>
          <p:cNvSpPr txBox="1"/>
          <p:nvPr/>
        </p:nvSpPr>
        <p:spPr>
          <a:xfrm>
            <a:off x="6963075" y="2739663"/>
            <a:ext cx="20622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Error (“Invalid padding”)</a:t>
            </a:r>
            <a:endParaRPr/>
          </a:p>
        </p:txBody>
      </p:sp>
      <p:sp>
        <p:nvSpPr>
          <p:cNvPr id="440" name="Google Shape;440;p29"/>
          <p:cNvSpPr txBox="1"/>
          <p:nvPr/>
        </p:nvSpPr>
        <p:spPr>
          <a:xfrm>
            <a:off x="5849358" y="747725"/>
            <a:ext cx="1680900" cy="4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rPr>
              <a:t>Here now!</a:t>
            </a:r>
            <a:endParaRPr b="1" sz="1600">
              <a:solidFill>
                <a:schemeClr val="accent1"/>
              </a:solidFill>
            </a:endParaRPr>
          </a:p>
        </p:txBody>
      </p:sp>
      <p:sp>
        <p:nvSpPr>
          <p:cNvPr id="441" name="Google Shape;441;p29"/>
          <p:cNvSpPr txBox="1"/>
          <p:nvPr>
            <p:ph idx="1" type="body"/>
          </p:nvPr>
        </p:nvSpPr>
        <p:spPr>
          <a:xfrm>
            <a:off x="311700" y="1229875"/>
            <a:ext cx="3882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initially only knows the ciphertext</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is able to query Bob to incrementally decrypt the ciphertext</a:t>
            </a:r>
            <a:endParaRPr>
              <a:solidFill>
                <a:srgbClr val="595959"/>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grpSp>
        <p:nvGrpSpPr>
          <p:cNvPr id="446" name="Google Shape;446;p30"/>
          <p:cNvGrpSpPr/>
          <p:nvPr/>
        </p:nvGrpSpPr>
        <p:grpSpPr>
          <a:xfrm>
            <a:off x="483527" y="825883"/>
            <a:ext cx="1177545" cy="295913"/>
            <a:chOff x="4219788" y="899537"/>
            <a:chExt cx="1407873" cy="351900"/>
          </a:xfrm>
        </p:grpSpPr>
        <p:sp>
          <p:nvSpPr>
            <p:cNvPr id="447" name="Google Shape;447;p3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448" name="Google Shape;448;p3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449" name="Google Shape;449;p3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450" name="Google Shape;450;p3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451" name="Google Shape;451;p30"/>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52" name="Google Shape;452;p30"/>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53" name="Google Shape;453;p30"/>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454" name="Google Shape;454;p30"/>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455" name="Google Shape;455;p30"/>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456" name="Google Shape;456;p30"/>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457" name="Google Shape;457;p30"/>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58" name="Google Shape;458;p30"/>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59" name="Google Shape;459;p30"/>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460" name="Google Shape;460;p30"/>
          <p:cNvGrpSpPr/>
          <p:nvPr/>
        </p:nvGrpSpPr>
        <p:grpSpPr>
          <a:xfrm>
            <a:off x="3243396" y="3220762"/>
            <a:ext cx="276869" cy="278428"/>
            <a:chOff x="3271700" y="2668925"/>
            <a:chExt cx="278400" cy="278400"/>
          </a:xfrm>
        </p:grpSpPr>
        <p:sp>
          <p:nvSpPr>
            <p:cNvPr id="461" name="Google Shape;461;p3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2" name="Google Shape;462;p30"/>
            <p:cNvCxnSpPr>
              <a:stCxn id="461" idx="0"/>
              <a:endCxn id="46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63" name="Google Shape;463;p30"/>
            <p:cNvCxnSpPr>
              <a:stCxn id="461" idx="2"/>
              <a:endCxn id="46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64" name="Google Shape;464;p30"/>
          <p:cNvGrpSpPr/>
          <p:nvPr/>
        </p:nvGrpSpPr>
        <p:grpSpPr>
          <a:xfrm>
            <a:off x="5552678" y="3220762"/>
            <a:ext cx="276869" cy="278428"/>
            <a:chOff x="3271700" y="2668925"/>
            <a:chExt cx="278400" cy="278400"/>
          </a:xfrm>
        </p:grpSpPr>
        <p:sp>
          <p:nvSpPr>
            <p:cNvPr id="465" name="Google Shape;465;p3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30"/>
            <p:cNvCxnSpPr>
              <a:stCxn id="465" idx="0"/>
              <a:endCxn id="46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67" name="Google Shape;467;p30"/>
            <p:cNvCxnSpPr>
              <a:stCxn id="465" idx="2"/>
              <a:endCxn id="46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68" name="Google Shape;468;p30"/>
          <p:cNvGrpSpPr/>
          <p:nvPr/>
        </p:nvGrpSpPr>
        <p:grpSpPr>
          <a:xfrm>
            <a:off x="7861960" y="3220762"/>
            <a:ext cx="276869" cy="278428"/>
            <a:chOff x="3271700" y="2668925"/>
            <a:chExt cx="278400" cy="278400"/>
          </a:xfrm>
        </p:grpSpPr>
        <p:sp>
          <p:nvSpPr>
            <p:cNvPr id="469" name="Google Shape;469;p3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0" name="Google Shape;470;p30"/>
            <p:cNvCxnSpPr>
              <a:stCxn id="469" idx="0"/>
              <a:endCxn id="46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71" name="Google Shape;471;p30"/>
            <p:cNvCxnSpPr>
              <a:stCxn id="469" idx="2"/>
              <a:endCxn id="46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472" name="Google Shape;472;p30"/>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473" name="Google Shape;473;p30"/>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474" name="Google Shape;474;p30"/>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475" name="Google Shape;475;p30"/>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76" name="Google Shape;476;p30"/>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77" name="Google Shape;477;p30"/>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78" name="Google Shape;478;p30"/>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79" name="Google Shape;479;p30"/>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480" name="Google Shape;480;p30"/>
          <p:cNvCxnSpPr>
            <a:stCxn id="451"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481" name="Google Shape;481;p30"/>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82" name="Google Shape;482;p30"/>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83" name="Google Shape;483;p30"/>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84" name="Google Shape;484;p30"/>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85" name="Google Shape;485;p30"/>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86" name="Google Shape;486;p30"/>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87" name="Google Shape;487;p30"/>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488" name="Google Shape;488;p30"/>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89" name="Google Shape;489;p30"/>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90" name="Google Shape;490;p30"/>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91" name="Google Shape;491;p30"/>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492" name="Google Shape;492;p30"/>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93" name="Google Shape;493;p30"/>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94" name="Google Shape;494;p30"/>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95" name="Google Shape;495;p30"/>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96" name="Google Shape;496;p30"/>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97" name="Google Shape;497;p30"/>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grpSp>
        <p:nvGrpSpPr>
          <p:cNvPr id="498" name="Google Shape;498;p30"/>
          <p:cNvGrpSpPr/>
          <p:nvPr/>
        </p:nvGrpSpPr>
        <p:grpSpPr>
          <a:xfrm>
            <a:off x="2792772" y="888059"/>
            <a:ext cx="1177545" cy="295913"/>
            <a:chOff x="4219788" y="899537"/>
            <a:chExt cx="1407873" cy="351900"/>
          </a:xfrm>
        </p:grpSpPr>
        <p:sp>
          <p:nvSpPr>
            <p:cNvPr id="499" name="Google Shape;499;p3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600"/>
            </a:p>
          </p:txBody>
        </p:sp>
        <p:sp>
          <p:nvSpPr>
            <p:cNvPr id="500" name="Google Shape;500;p3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01" name="Google Shape;501;p3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02" name="Google Shape;502;p3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503" name="Google Shape;503;p30"/>
          <p:cNvGrpSpPr/>
          <p:nvPr/>
        </p:nvGrpSpPr>
        <p:grpSpPr>
          <a:xfrm>
            <a:off x="5102016" y="888059"/>
            <a:ext cx="1177545" cy="295913"/>
            <a:chOff x="4219788" y="899537"/>
            <a:chExt cx="1407873" cy="351900"/>
          </a:xfrm>
        </p:grpSpPr>
        <p:sp>
          <p:nvSpPr>
            <p:cNvPr id="504" name="Google Shape;504;p3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05" name="Google Shape;505;p3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06" name="Google Shape;506;p3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07" name="Google Shape;507;p3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508" name="Google Shape;508;p30"/>
          <p:cNvGrpSpPr/>
          <p:nvPr/>
        </p:nvGrpSpPr>
        <p:grpSpPr>
          <a:xfrm>
            <a:off x="7411249" y="888059"/>
            <a:ext cx="1177545" cy="295913"/>
            <a:chOff x="4219788" y="899537"/>
            <a:chExt cx="1407873" cy="351900"/>
          </a:xfrm>
        </p:grpSpPr>
        <p:sp>
          <p:nvSpPr>
            <p:cNvPr id="509" name="Google Shape;509;p3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10" name="Google Shape;510;p3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11" name="Google Shape;511;p3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12" name="Google Shape;512;p3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513" name="Google Shape;513;p30"/>
          <p:cNvGrpSpPr/>
          <p:nvPr/>
        </p:nvGrpSpPr>
        <p:grpSpPr>
          <a:xfrm>
            <a:off x="2796314" y="2574992"/>
            <a:ext cx="1177545" cy="295913"/>
            <a:chOff x="4219788" y="899537"/>
            <a:chExt cx="1407873" cy="351900"/>
          </a:xfrm>
        </p:grpSpPr>
        <p:sp>
          <p:nvSpPr>
            <p:cNvPr id="514" name="Google Shape;514;p3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15" name="Google Shape;515;p3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16" name="Google Shape;516;p3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17" name="Google Shape;517;p3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518" name="Google Shape;518;p30"/>
          <p:cNvGrpSpPr/>
          <p:nvPr/>
        </p:nvGrpSpPr>
        <p:grpSpPr>
          <a:xfrm>
            <a:off x="5103806" y="2574992"/>
            <a:ext cx="1177545" cy="295913"/>
            <a:chOff x="4219788" y="899537"/>
            <a:chExt cx="1407873" cy="351900"/>
          </a:xfrm>
        </p:grpSpPr>
        <p:sp>
          <p:nvSpPr>
            <p:cNvPr id="519" name="Google Shape;519;p3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20" name="Google Shape;520;p3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21" name="Google Shape;521;p3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22" name="Google Shape;522;p3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523" name="Google Shape;523;p30"/>
          <p:cNvGrpSpPr/>
          <p:nvPr/>
        </p:nvGrpSpPr>
        <p:grpSpPr>
          <a:xfrm>
            <a:off x="7413039" y="2574992"/>
            <a:ext cx="1177545" cy="295913"/>
            <a:chOff x="4219788" y="899537"/>
            <a:chExt cx="1407873" cy="351900"/>
          </a:xfrm>
        </p:grpSpPr>
        <p:sp>
          <p:nvSpPr>
            <p:cNvPr id="524" name="Google Shape;524;p3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25" name="Google Shape;525;p3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26" name="Google Shape;526;p3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27" name="Google Shape;527;p3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528" name="Google Shape;528;p30"/>
          <p:cNvGrpSpPr/>
          <p:nvPr/>
        </p:nvGrpSpPr>
        <p:grpSpPr>
          <a:xfrm>
            <a:off x="2794562" y="3907783"/>
            <a:ext cx="1177545" cy="295913"/>
            <a:chOff x="4219788" y="899537"/>
            <a:chExt cx="1407873" cy="351900"/>
          </a:xfrm>
        </p:grpSpPr>
        <p:sp>
          <p:nvSpPr>
            <p:cNvPr id="529" name="Google Shape;529;p3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30" name="Google Shape;530;p3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31" name="Google Shape;531;p3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32" name="Google Shape;532;p3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533" name="Google Shape;533;p30"/>
          <p:cNvGrpSpPr/>
          <p:nvPr/>
        </p:nvGrpSpPr>
        <p:grpSpPr>
          <a:xfrm>
            <a:off x="5103806" y="3907783"/>
            <a:ext cx="1177545" cy="295913"/>
            <a:chOff x="4219788" y="899537"/>
            <a:chExt cx="1407873" cy="351900"/>
          </a:xfrm>
        </p:grpSpPr>
        <p:sp>
          <p:nvSpPr>
            <p:cNvPr id="534" name="Google Shape;534;p3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35" name="Google Shape;535;p3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36" name="Google Shape;536;p3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37" name="Google Shape;537;p3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538" name="Google Shape;538;p30"/>
          <p:cNvGrpSpPr/>
          <p:nvPr/>
        </p:nvGrpSpPr>
        <p:grpSpPr>
          <a:xfrm>
            <a:off x="7413039" y="3907783"/>
            <a:ext cx="1177545" cy="295913"/>
            <a:chOff x="4219788" y="899537"/>
            <a:chExt cx="1407873" cy="351900"/>
          </a:xfrm>
        </p:grpSpPr>
        <p:sp>
          <p:nvSpPr>
            <p:cNvPr id="539" name="Google Shape;539;p3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40" name="Google Shape;540;p3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41" name="Google Shape;541;p3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542" name="Google Shape;542;p3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543" name="Google Shape;543;p30"/>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544" name="Google Shape;544;p30"/>
          <p:cNvGrpSpPr/>
          <p:nvPr/>
        </p:nvGrpSpPr>
        <p:grpSpPr>
          <a:xfrm>
            <a:off x="2532352" y="67595"/>
            <a:ext cx="1177545" cy="295913"/>
            <a:chOff x="4219788" y="899537"/>
            <a:chExt cx="1407873" cy="351900"/>
          </a:xfrm>
        </p:grpSpPr>
        <p:sp>
          <p:nvSpPr>
            <p:cNvPr id="545" name="Google Shape;545;p3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546" name="Google Shape;546;p3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547" name="Google Shape;547;p3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548" name="Google Shape;548;p3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549" name="Google Shape;549;p30"/>
          <p:cNvGrpSpPr/>
          <p:nvPr/>
        </p:nvGrpSpPr>
        <p:grpSpPr>
          <a:xfrm>
            <a:off x="3709897" y="67596"/>
            <a:ext cx="1177545" cy="295913"/>
            <a:chOff x="4219788" y="899537"/>
            <a:chExt cx="1407873" cy="351900"/>
          </a:xfrm>
        </p:grpSpPr>
        <p:sp>
          <p:nvSpPr>
            <p:cNvPr id="550" name="Google Shape;550;p3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551" name="Google Shape;551;p3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552" name="Google Shape;552;p3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553" name="Google Shape;553;p3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554" name="Google Shape;554;p30"/>
          <p:cNvGrpSpPr/>
          <p:nvPr/>
        </p:nvGrpSpPr>
        <p:grpSpPr>
          <a:xfrm>
            <a:off x="4887441" y="67596"/>
            <a:ext cx="1177545" cy="295913"/>
            <a:chOff x="4219788" y="899537"/>
            <a:chExt cx="1407873" cy="351900"/>
          </a:xfrm>
        </p:grpSpPr>
        <p:sp>
          <p:nvSpPr>
            <p:cNvPr id="555" name="Google Shape;555;p3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556" name="Google Shape;556;p3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557" name="Google Shape;557;p3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558" name="Google Shape;558;p3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559" name="Google Shape;559;p30"/>
          <p:cNvGrpSpPr/>
          <p:nvPr/>
        </p:nvGrpSpPr>
        <p:grpSpPr>
          <a:xfrm>
            <a:off x="6064974" y="67596"/>
            <a:ext cx="1177545" cy="295913"/>
            <a:chOff x="4219788" y="899537"/>
            <a:chExt cx="1407873" cy="351900"/>
          </a:xfrm>
        </p:grpSpPr>
        <p:sp>
          <p:nvSpPr>
            <p:cNvPr id="560" name="Google Shape;560;p3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561" name="Google Shape;561;p3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562" name="Google Shape;562;p3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563" name="Google Shape;563;p3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sp>
        <p:nvSpPr>
          <p:cNvPr id="564" name="Google Shape;564;p30"/>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Bob’s Decryption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1"/>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70" name="Google Shape;570;p31"/>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71" name="Google Shape;571;p31"/>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572" name="Google Shape;572;p31"/>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573" name="Google Shape;573;p31"/>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574" name="Google Shape;574;p31"/>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575" name="Google Shape;575;p31"/>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76" name="Google Shape;576;p31"/>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77" name="Google Shape;577;p31"/>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578" name="Google Shape;578;p31"/>
          <p:cNvGrpSpPr/>
          <p:nvPr/>
        </p:nvGrpSpPr>
        <p:grpSpPr>
          <a:xfrm>
            <a:off x="3243396" y="3220762"/>
            <a:ext cx="276869" cy="278428"/>
            <a:chOff x="3271700" y="2668925"/>
            <a:chExt cx="278400" cy="278400"/>
          </a:xfrm>
        </p:grpSpPr>
        <p:sp>
          <p:nvSpPr>
            <p:cNvPr id="579" name="Google Shape;579;p3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31"/>
            <p:cNvCxnSpPr>
              <a:stCxn id="579" idx="0"/>
              <a:endCxn id="57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81" name="Google Shape;581;p31"/>
            <p:cNvCxnSpPr>
              <a:stCxn id="579" idx="2"/>
              <a:endCxn id="57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82" name="Google Shape;582;p31"/>
          <p:cNvGrpSpPr/>
          <p:nvPr/>
        </p:nvGrpSpPr>
        <p:grpSpPr>
          <a:xfrm>
            <a:off x="5552678" y="3220762"/>
            <a:ext cx="276869" cy="278428"/>
            <a:chOff x="3271700" y="2668925"/>
            <a:chExt cx="278400" cy="278400"/>
          </a:xfrm>
        </p:grpSpPr>
        <p:sp>
          <p:nvSpPr>
            <p:cNvPr id="583" name="Google Shape;583;p3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4" name="Google Shape;584;p31"/>
            <p:cNvCxnSpPr>
              <a:stCxn id="583" idx="0"/>
              <a:endCxn id="58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85" name="Google Shape;585;p31"/>
            <p:cNvCxnSpPr>
              <a:stCxn id="583" idx="2"/>
              <a:endCxn id="58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86" name="Google Shape;586;p31"/>
          <p:cNvGrpSpPr/>
          <p:nvPr/>
        </p:nvGrpSpPr>
        <p:grpSpPr>
          <a:xfrm>
            <a:off x="7861960" y="3220762"/>
            <a:ext cx="276869" cy="278428"/>
            <a:chOff x="3271700" y="2668925"/>
            <a:chExt cx="278400" cy="278400"/>
          </a:xfrm>
        </p:grpSpPr>
        <p:sp>
          <p:nvSpPr>
            <p:cNvPr id="587" name="Google Shape;587;p3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8" name="Google Shape;588;p31"/>
            <p:cNvCxnSpPr>
              <a:stCxn id="587" idx="0"/>
              <a:endCxn id="58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89" name="Google Shape;589;p31"/>
            <p:cNvCxnSpPr>
              <a:stCxn id="587" idx="2"/>
              <a:endCxn id="58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590" name="Google Shape;590;p31"/>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591" name="Google Shape;591;p31"/>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592" name="Google Shape;592;p31"/>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593" name="Google Shape;593;p31"/>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94" name="Google Shape;594;p31"/>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95" name="Google Shape;595;p31"/>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96" name="Google Shape;596;p31"/>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97" name="Google Shape;597;p31"/>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598" name="Google Shape;598;p31"/>
          <p:cNvCxnSpPr>
            <a:stCxn id="569"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599" name="Google Shape;599;p31"/>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00" name="Google Shape;600;p31"/>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01" name="Google Shape;601;p31"/>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02" name="Google Shape;602;p31"/>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03" name="Google Shape;603;p31"/>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04" name="Google Shape;604;p31"/>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05" name="Google Shape;605;p31"/>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606" name="Google Shape;606;p31"/>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07" name="Google Shape;607;p31"/>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08" name="Google Shape;608;p31"/>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09" name="Google Shape;609;p31"/>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610" name="Google Shape;610;p31"/>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11" name="Google Shape;611;p31"/>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12" name="Google Shape;612;p31"/>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13" name="Google Shape;613;p31"/>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14" name="Google Shape;614;p31"/>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15" name="Google Shape;615;p31"/>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grpSp>
        <p:nvGrpSpPr>
          <p:cNvPr id="616" name="Google Shape;616;p31"/>
          <p:cNvGrpSpPr/>
          <p:nvPr/>
        </p:nvGrpSpPr>
        <p:grpSpPr>
          <a:xfrm>
            <a:off x="2796314" y="2574992"/>
            <a:ext cx="1177545" cy="295913"/>
            <a:chOff x="4219788" y="899537"/>
            <a:chExt cx="1407873" cy="351900"/>
          </a:xfrm>
        </p:grpSpPr>
        <p:sp>
          <p:nvSpPr>
            <p:cNvPr id="617" name="Google Shape;617;p3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18" name="Google Shape;618;p3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19" name="Google Shape;619;p3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20" name="Google Shape;620;p3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621" name="Google Shape;621;p31"/>
          <p:cNvGrpSpPr/>
          <p:nvPr/>
        </p:nvGrpSpPr>
        <p:grpSpPr>
          <a:xfrm>
            <a:off x="5103806" y="2574992"/>
            <a:ext cx="1177545" cy="295913"/>
            <a:chOff x="4219788" y="899537"/>
            <a:chExt cx="1407873" cy="351900"/>
          </a:xfrm>
        </p:grpSpPr>
        <p:sp>
          <p:nvSpPr>
            <p:cNvPr id="622" name="Google Shape;622;p3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23" name="Google Shape;623;p3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24" name="Google Shape;624;p3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25" name="Google Shape;625;p3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626" name="Google Shape;626;p31"/>
          <p:cNvGrpSpPr/>
          <p:nvPr/>
        </p:nvGrpSpPr>
        <p:grpSpPr>
          <a:xfrm>
            <a:off x="7413039" y="2574992"/>
            <a:ext cx="1177545" cy="295913"/>
            <a:chOff x="4219788" y="899537"/>
            <a:chExt cx="1407873" cy="351900"/>
          </a:xfrm>
        </p:grpSpPr>
        <p:sp>
          <p:nvSpPr>
            <p:cNvPr id="627" name="Google Shape;627;p3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28" name="Google Shape;628;p3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29" name="Google Shape;629;p3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30" name="Google Shape;630;p3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631" name="Google Shape;631;p31"/>
          <p:cNvGrpSpPr/>
          <p:nvPr/>
        </p:nvGrpSpPr>
        <p:grpSpPr>
          <a:xfrm>
            <a:off x="2794562" y="3907783"/>
            <a:ext cx="1177545" cy="295913"/>
            <a:chOff x="4219788" y="899537"/>
            <a:chExt cx="1407873" cy="351900"/>
          </a:xfrm>
        </p:grpSpPr>
        <p:sp>
          <p:nvSpPr>
            <p:cNvPr id="632" name="Google Shape;632;p3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33" name="Google Shape;633;p3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34" name="Google Shape;634;p3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35" name="Google Shape;635;p3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636" name="Google Shape;636;p31"/>
          <p:cNvGrpSpPr/>
          <p:nvPr/>
        </p:nvGrpSpPr>
        <p:grpSpPr>
          <a:xfrm>
            <a:off x="5103806" y="3907783"/>
            <a:ext cx="1177545" cy="295913"/>
            <a:chOff x="4219788" y="899537"/>
            <a:chExt cx="1407873" cy="351900"/>
          </a:xfrm>
        </p:grpSpPr>
        <p:sp>
          <p:nvSpPr>
            <p:cNvPr id="637" name="Google Shape;637;p3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38" name="Google Shape;638;p3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39" name="Google Shape;639;p3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40" name="Google Shape;640;p3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641" name="Google Shape;641;p31"/>
          <p:cNvGrpSpPr/>
          <p:nvPr/>
        </p:nvGrpSpPr>
        <p:grpSpPr>
          <a:xfrm>
            <a:off x="7413039" y="3907783"/>
            <a:ext cx="1177545" cy="295913"/>
            <a:chOff x="4219788" y="899537"/>
            <a:chExt cx="1407873" cy="351900"/>
          </a:xfrm>
        </p:grpSpPr>
        <p:sp>
          <p:nvSpPr>
            <p:cNvPr id="642" name="Google Shape;642;p3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43" name="Google Shape;643;p3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44" name="Google Shape;644;p3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645" name="Google Shape;645;p3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646" name="Google Shape;646;p31"/>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647" name="Google Shape;647;p31"/>
          <p:cNvGrpSpPr/>
          <p:nvPr/>
        </p:nvGrpSpPr>
        <p:grpSpPr>
          <a:xfrm>
            <a:off x="2532352" y="67595"/>
            <a:ext cx="1177545" cy="295913"/>
            <a:chOff x="4219788" y="899537"/>
            <a:chExt cx="1407873" cy="351900"/>
          </a:xfrm>
        </p:grpSpPr>
        <p:sp>
          <p:nvSpPr>
            <p:cNvPr id="648" name="Google Shape;648;p3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649" name="Google Shape;649;p3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650" name="Google Shape;650;p3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651" name="Google Shape;651;p3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652" name="Google Shape;652;p31"/>
          <p:cNvGrpSpPr/>
          <p:nvPr/>
        </p:nvGrpSpPr>
        <p:grpSpPr>
          <a:xfrm>
            <a:off x="3709897" y="67596"/>
            <a:ext cx="1177545" cy="295913"/>
            <a:chOff x="4219788" y="899537"/>
            <a:chExt cx="1407873" cy="351900"/>
          </a:xfrm>
        </p:grpSpPr>
        <p:sp>
          <p:nvSpPr>
            <p:cNvPr id="653" name="Google Shape;653;p3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654" name="Google Shape;654;p3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655" name="Google Shape;655;p3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656" name="Google Shape;656;p3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657" name="Google Shape;657;p31"/>
          <p:cNvGrpSpPr/>
          <p:nvPr/>
        </p:nvGrpSpPr>
        <p:grpSpPr>
          <a:xfrm>
            <a:off x="4887441" y="67596"/>
            <a:ext cx="1177545" cy="295913"/>
            <a:chOff x="4219788" y="899537"/>
            <a:chExt cx="1407873" cy="351900"/>
          </a:xfrm>
        </p:grpSpPr>
        <p:sp>
          <p:nvSpPr>
            <p:cNvPr id="658" name="Google Shape;658;p3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659" name="Google Shape;659;p3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660" name="Google Shape;660;p3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661" name="Google Shape;661;p3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662" name="Google Shape;662;p31"/>
          <p:cNvGrpSpPr/>
          <p:nvPr/>
        </p:nvGrpSpPr>
        <p:grpSpPr>
          <a:xfrm>
            <a:off x="6064974" y="67596"/>
            <a:ext cx="1177545" cy="295913"/>
            <a:chOff x="4219788" y="899537"/>
            <a:chExt cx="1407873" cy="351900"/>
          </a:xfrm>
        </p:grpSpPr>
        <p:sp>
          <p:nvSpPr>
            <p:cNvPr id="663" name="Google Shape;663;p3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664" name="Google Shape;664;p3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665" name="Google Shape;665;p3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666" name="Google Shape;666;p3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sp>
        <p:nvSpPr>
          <p:cNvPr id="667" name="Google Shape;667;p31"/>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Bob’s Decryption (cont.)</a:t>
            </a:r>
            <a:endParaRPr/>
          </a:p>
        </p:txBody>
      </p:sp>
      <p:grpSp>
        <p:nvGrpSpPr>
          <p:cNvPr id="668" name="Google Shape;668;p31"/>
          <p:cNvGrpSpPr/>
          <p:nvPr/>
        </p:nvGrpSpPr>
        <p:grpSpPr>
          <a:xfrm>
            <a:off x="483527" y="825883"/>
            <a:ext cx="1177545" cy="295913"/>
            <a:chOff x="4219788" y="899537"/>
            <a:chExt cx="1407873" cy="351900"/>
          </a:xfrm>
        </p:grpSpPr>
        <p:sp>
          <p:nvSpPr>
            <p:cNvPr id="669" name="Google Shape;669;p31"/>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670" name="Google Shape;670;p31"/>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671" name="Google Shape;671;p31"/>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672" name="Google Shape;672;p31"/>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673" name="Google Shape;673;p31"/>
          <p:cNvGrpSpPr/>
          <p:nvPr/>
        </p:nvGrpSpPr>
        <p:grpSpPr>
          <a:xfrm>
            <a:off x="2792772" y="888059"/>
            <a:ext cx="1177545" cy="295913"/>
            <a:chOff x="4219788" y="899537"/>
            <a:chExt cx="1407873" cy="351900"/>
          </a:xfrm>
        </p:grpSpPr>
        <p:sp>
          <p:nvSpPr>
            <p:cNvPr id="674" name="Google Shape;674;p31"/>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675" name="Google Shape;675;p31"/>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676" name="Google Shape;676;p31"/>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677" name="Google Shape;677;p31"/>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678" name="Google Shape;678;p31"/>
          <p:cNvGrpSpPr/>
          <p:nvPr/>
        </p:nvGrpSpPr>
        <p:grpSpPr>
          <a:xfrm>
            <a:off x="5102016" y="888059"/>
            <a:ext cx="1177545" cy="295913"/>
            <a:chOff x="4219788" y="899537"/>
            <a:chExt cx="1407873" cy="351900"/>
          </a:xfrm>
        </p:grpSpPr>
        <p:sp>
          <p:nvSpPr>
            <p:cNvPr id="679" name="Google Shape;679;p31"/>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680" name="Google Shape;680;p31"/>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681" name="Google Shape;681;p31"/>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682" name="Google Shape;682;p31"/>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683" name="Google Shape;683;p31"/>
          <p:cNvGrpSpPr/>
          <p:nvPr/>
        </p:nvGrpSpPr>
        <p:grpSpPr>
          <a:xfrm>
            <a:off x="7411249" y="888059"/>
            <a:ext cx="1177545" cy="295913"/>
            <a:chOff x="4219788" y="899537"/>
            <a:chExt cx="1407873" cy="351900"/>
          </a:xfrm>
        </p:grpSpPr>
        <p:sp>
          <p:nvSpPr>
            <p:cNvPr id="684" name="Google Shape;684;p31"/>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685" name="Google Shape;685;p31"/>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686" name="Google Shape;686;p31"/>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687" name="Google Shape;687;p31"/>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2"/>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93" name="Google Shape;693;p32"/>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94" name="Google Shape;694;p32"/>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695" name="Google Shape;695;p32"/>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696" name="Google Shape;696;p32"/>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697" name="Google Shape;697;p32"/>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698" name="Google Shape;698;p32"/>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99" name="Google Shape;699;p32"/>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00" name="Google Shape;700;p32"/>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701" name="Google Shape;701;p32"/>
          <p:cNvGrpSpPr/>
          <p:nvPr/>
        </p:nvGrpSpPr>
        <p:grpSpPr>
          <a:xfrm>
            <a:off x="3243396" y="3220762"/>
            <a:ext cx="276869" cy="278428"/>
            <a:chOff x="3271700" y="2668925"/>
            <a:chExt cx="278400" cy="278400"/>
          </a:xfrm>
        </p:grpSpPr>
        <p:sp>
          <p:nvSpPr>
            <p:cNvPr id="702" name="Google Shape;702;p3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3" name="Google Shape;703;p32"/>
            <p:cNvCxnSpPr>
              <a:stCxn id="702" idx="0"/>
              <a:endCxn id="70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04" name="Google Shape;704;p32"/>
            <p:cNvCxnSpPr>
              <a:stCxn id="702" idx="2"/>
              <a:endCxn id="70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05" name="Google Shape;705;p32"/>
          <p:cNvGrpSpPr/>
          <p:nvPr/>
        </p:nvGrpSpPr>
        <p:grpSpPr>
          <a:xfrm>
            <a:off x="5552678" y="3220762"/>
            <a:ext cx="276869" cy="278428"/>
            <a:chOff x="3271700" y="2668925"/>
            <a:chExt cx="278400" cy="278400"/>
          </a:xfrm>
        </p:grpSpPr>
        <p:sp>
          <p:nvSpPr>
            <p:cNvPr id="706" name="Google Shape;706;p3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32"/>
            <p:cNvCxnSpPr>
              <a:stCxn id="706" idx="0"/>
              <a:endCxn id="70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08" name="Google Shape;708;p32"/>
            <p:cNvCxnSpPr>
              <a:stCxn id="706" idx="2"/>
              <a:endCxn id="70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09" name="Google Shape;709;p32"/>
          <p:cNvGrpSpPr/>
          <p:nvPr/>
        </p:nvGrpSpPr>
        <p:grpSpPr>
          <a:xfrm>
            <a:off x="7861960" y="3220762"/>
            <a:ext cx="276869" cy="278428"/>
            <a:chOff x="3271700" y="2668925"/>
            <a:chExt cx="278400" cy="278400"/>
          </a:xfrm>
        </p:grpSpPr>
        <p:sp>
          <p:nvSpPr>
            <p:cNvPr id="710" name="Google Shape;710;p3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1" name="Google Shape;711;p32"/>
            <p:cNvCxnSpPr>
              <a:stCxn id="710" idx="0"/>
              <a:endCxn id="71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12" name="Google Shape;712;p32"/>
            <p:cNvCxnSpPr>
              <a:stCxn id="710" idx="2"/>
              <a:endCxn id="71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713" name="Google Shape;713;p32"/>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714" name="Google Shape;714;p32"/>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715" name="Google Shape;715;p32"/>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716" name="Google Shape;716;p32"/>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17" name="Google Shape;717;p32"/>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18" name="Google Shape;718;p32"/>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19" name="Google Shape;719;p32"/>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20" name="Google Shape;720;p32"/>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721" name="Google Shape;721;p32"/>
          <p:cNvCxnSpPr>
            <a:stCxn id="692"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722" name="Google Shape;722;p32"/>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23" name="Google Shape;723;p32"/>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24" name="Google Shape;724;p32"/>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25" name="Google Shape;725;p32"/>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26" name="Google Shape;726;p32"/>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27" name="Google Shape;727;p32"/>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28" name="Google Shape;728;p32"/>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729" name="Google Shape;729;p32"/>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30" name="Google Shape;730;p32"/>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31" name="Google Shape;731;p32"/>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32" name="Google Shape;732;p32"/>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733" name="Google Shape;733;p32"/>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34" name="Google Shape;734;p32"/>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35" name="Google Shape;735;p32"/>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36" name="Google Shape;736;p32"/>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37" name="Google Shape;737;p32"/>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38" name="Google Shape;738;p32"/>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grpSp>
        <p:nvGrpSpPr>
          <p:cNvPr id="739" name="Google Shape;739;p32"/>
          <p:cNvGrpSpPr/>
          <p:nvPr/>
        </p:nvGrpSpPr>
        <p:grpSpPr>
          <a:xfrm>
            <a:off x="2796314" y="2574992"/>
            <a:ext cx="1177545" cy="295913"/>
            <a:chOff x="4219788" y="899537"/>
            <a:chExt cx="1407873" cy="351900"/>
          </a:xfrm>
        </p:grpSpPr>
        <p:sp>
          <p:nvSpPr>
            <p:cNvPr id="740" name="Google Shape;740;p3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41" name="Google Shape;741;p3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42" name="Google Shape;742;p3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43" name="Google Shape;743;p3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744" name="Google Shape;744;p32"/>
          <p:cNvGrpSpPr/>
          <p:nvPr/>
        </p:nvGrpSpPr>
        <p:grpSpPr>
          <a:xfrm>
            <a:off x="5103806" y="2574992"/>
            <a:ext cx="1177545" cy="295913"/>
            <a:chOff x="4219788" y="899537"/>
            <a:chExt cx="1407873" cy="351900"/>
          </a:xfrm>
        </p:grpSpPr>
        <p:sp>
          <p:nvSpPr>
            <p:cNvPr id="745" name="Google Shape;745;p3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46" name="Google Shape;746;p3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47" name="Google Shape;747;p3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48" name="Google Shape;748;p3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749" name="Google Shape;749;p32"/>
          <p:cNvGrpSpPr/>
          <p:nvPr/>
        </p:nvGrpSpPr>
        <p:grpSpPr>
          <a:xfrm>
            <a:off x="7413039" y="2574992"/>
            <a:ext cx="1177545" cy="295913"/>
            <a:chOff x="4219788" y="899537"/>
            <a:chExt cx="1407873" cy="351900"/>
          </a:xfrm>
        </p:grpSpPr>
        <p:sp>
          <p:nvSpPr>
            <p:cNvPr id="750" name="Google Shape;750;p3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51" name="Google Shape;751;p3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52" name="Google Shape;752;p3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53" name="Google Shape;753;p3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754" name="Google Shape;754;p32"/>
          <p:cNvGrpSpPr/>
          <p:nvPr/>
        </p:nvGrpSpPr>
        <p:grpSpPr>
          <a:xfrm>
            <a:off x="2794562" y="3907783"/>
            <a:ext cx="1177545" cy="295913"/>
            <a:chOff x="4219788" y="899537"/>
            <a:chExt cx="1407873" cy="351900"/>
          </a:xfrm>
        </p:grpSpPr>
        <p:sp>
          <p:nvSpPr>
            <p:cNvPr id="755" name="Google Shape;755;p3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56" name="Google Shape;756;p3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57" name="Google Shape;757;p3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58" name="Google Shape;758;p3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759" name="Google Shape;759;p32"/>
          <p:cNvGrpSpPr/>
          <p:nvPr/>
        </p:nvGrpSpPr>
        <p:grpSpPr>
          <a:xfrm>
            <a:off x="5103806" y="3907783"/>
            <a:ext cx="1177545" cy="295913"/>
            <a:chOff x="4219788" y="899537"/>
            <a:chExt cx="1407873" cy="351900"/>
          </a:xfrm>
        </p:grpSpPr>
        <p:sp>
          <p:nvSpPr>
            <p:cNvPr id="760" name="Google Shape;760;p3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61" name="Google Shape;761;p3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62" name="Google Shape;762;p3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63" name="Google Shape;763;p3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764" name="Google Shape;764;p32"/>
          <p:cNvGrpSpPr/>
          <p:nvPr/>
        </p:nvGrpSpPr>
        <p:grpSpPr>
          <a:xfrm>
            <a:off x="7413039" y="3907783"/>
            <a:ext cx="1177545" cy="295913"/>
            <a:chOff x="4219788" y="899537"/>
            <a:chExt cx="1407873" cy="351900"/>
          </a:xfrm>
        </p:grpSpPr>
        <p:sp>
          <p:nvSpPr>
            <p:cNvPr id="765" name="Google Shape;765;p3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66" name="Google Shape;766;p3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67" name="Google Shape;767;p3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768" name="Google Shape;768;p3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769" name="Google Shape;769;p32"/>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770" name="Google Shape;770;p32"/>
          <p:cNvGrpSpPr/>
          <p:nvPr/>
        </p:nvGrpSpPr>
        <p:grpSpPr>
          <a:xfrm>
            <a:off x="2532352" y="67595"/>
            <a:ext cx="1177545" cy="295913"/>
            <a:chOff x="4219788" y="899537"/>
            <a:chExt cx="1407873" cy="351900"/>
          </a:xfrm>
        </p:grpSpPr>
        <p:sp>
          <p:nvSpPr>
            <p:cNvPr id="771" name="Google Shape;771;p3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772" name="Google Shape;772;p3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773" name="Google Shape;773;p3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774" name="Google Shape;774;p3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775" name="Google Shape;775;p32"/>
          <p:cNvGrpSpPr/>
          <p:nvPr/>
        </p:nvGrpSpPr>
        <p:grpSpPr>
          <a:xfrm>
            <a:off x="3709897" y="67596"/>
            <a:ext cx="1177545" cy="295913"/>
            <a:chOff x="4219788" y="899537"/>
            <a:chExt cx="1407873" cy="351900"/>
          </a:xfrm>
        </p:grpSpPr>
        <p:sp>
          <p:nvSpPr>
            <p:cNvPr id="776" name="Google Shape;776;p3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777" name="Google Shape;777;p3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778" name="Google Shape;778;p3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779" name="Google Shape;779;p3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780" name="Google Shape;780;p32"/>
          <p:cNvGrpSpPr/>
          <p:nvPr/>
        </p:nvGrpSpPr>
        <p:grpSpPr>
          <a:xfrm>
            <a:off x="4887441" y="67596"/>
            <a:ext cx="1177545" cy="295913"/>
            <a:chOff x="4219788" y="899537"/>
            <a:chExt cx="1407873" cy="351900"/>
          </a:xfrm>
        </p:grpSpPr>
        <p:sp>
          <p:nvSpPr>
            <p:cNvPr id="781" name="Google Shape;781;p3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782" name="Google Shape;782;p3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783" name="Google Shape;783;p3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784" name="Google Shape;784;p3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785" name="Google Shape;785;p32"/>
          <p:cNvGrpSpPr/>
          <p:nvPr/>
        </p:nvGrpSpPr>
        <p:grpSpPr>
          <a:xfrm>
            <a:off x="6064974" y="67596"/>
            <a:ext cx="1177545" cy="295913"/>
            <a:chOff x="4219788" y="899537"/>
            <a:chExt cx="1407873" cy="351900"/>
          </a:xfrm>
        </p:grpSpPr>
        <p:sp>
          <p:nvSpPr>
            <p:cNvPr id="786" name="Google Shape;786;p3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787" name="Google Shape;787;p3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788" name="Google Shape;788;p3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789" name="Google Shape;789;p3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sp>
        <p:nvSpPr>
          <p:cNvPr id="790" name="Google Shape;790;p32"/>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Bob’s Decryption (cont.)</a:t>
            </a:r>
            <a:endParaRPr/>
          </a:p>
        </p:txBody>
      </p:sp>
      <p:grpSp>
        <p:nvGrpSpPr>
          <p:cNvPr id="791" name="Google Shape;791;p32"/>
          <p:cNvGrpSpPr/>
          <p:nvPr/>
        </p:nvGrpSpPr>
        <p:grpSpPr>
          <a:xfrm>
            <a:off x="483527" y="825883"/>
            <a:ext cx="1177545" cy="295913"/>
            <a:chOff x="4219788" y="899537"/>
            <a:chExt cx="1407873" cy="351900"/>
          </a:xfrm>
        </p:grpSpPr>
        <p:sp>
          <p:nvSpPr>
            <p:cNvPr id="792" name="Google Shape;792;p3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793" name="Google Shape;793;p3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794" name="Google Shape;794;p3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795" name="Google Shape;795;p3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796" name="Google Shape;796;p32"/>
          <p:cNvGrpSpPr/>
          <p:nvPr/>
        </p:nvGrpSpPr>
        <p:grpSpPr>
          <a:xfrm>
            <a:off x="2792772" y="888059"/>
            <a:ext cx="1177545" cy="295913"/>
            <a:chOff x="4219788" y="899537"/>
            <a:chExt cx="1407873" cy="351900"/>
          </a:xfrm>
        </p:grpSpPr>
        <p:sp>
          <p:nvSpPr>
            <p:cNvPr id="797" name="Google Shape;797;p3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798" name="Google Shape;798;p3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799" name="Google Shape;799;p3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800" name="Google Shape;800;p3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801" name="Google Shape;801;p32"/>
          <p:cNvGrpSpPr/>
          <p:nvPr/>
        </p:nvGrpSpPr>
        <p:grpSpPr>
          <a:xfrm>
            <a:off x="5102016" y="888059"/>
            <a:ext cx="1177545" cy="295913"/>
            <a:chOff x="4219788" y="899537"/>
            <a:chExt cx="1407873" cy="351900"/>
          </a:xfrm>
        </p:grpSpPr>
        <p:sp>
          <p:nvSpPr>
            <p:cNvPr id="802" name="Google Shape;802;p3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803" name="Google Shape;803;p3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804" name="Google Shape;804;p3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805" name="Google Shape;805;p3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806" name="Google Shape;806;p32"/>
          <p:cNvGrpSpPr/>
          <p:nvPr/>
        </p:nvGrpSpPr>
        <p:grpSpPr>
          <a:xfrm>
            <a:off x="7411249" y="888059"/>
            <a:ext cx="1177545" cy="295913"/>
            <a:chOff x="4219788" y="899537"/>
            <a:chExt cx="1407873" cy="351900"/>
          </a:xfrm>
        </p:grpSpPr>
        <p:sp>
          <p:nvSpPr>
            <p:cNvPr id="807" name="Google Shape;807;p3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808" name="Google Shape;808;p3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809" name="Google Shape;809;p3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810" name="Google Shape;810;p3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sp>
        <p:nvSpPr>
          <p:cNvPr id="811" name="Google Shape;811;p32"/>
          <p:cNvSpPr txBox="1"/>
          <p:nvPr/>
        </p:nvSpPr>
        <p:spPr>
          <a:xfrm>
            <a:off x="0" y="2409588"/>
            <a:ext cx="1910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Alice and Bob share </a:t>
            </a:r>
            <a:r>
              <a:rPr i="1" lang="en" sz="1600"/>
              <a:t>secret</a:t>
            </a:r>
            <a:r>
              <a:rPr lang="en" sz="1600"/>
              <a:t> key</a:t>
            </a:r>
            <a:endParaRPr sz="1600"/>
          </a:p>
        </p:txBody>
      </p:sp>
      <p:cxnSp>
        <p:nvCxnSpPr>
          <p:cNvPr id="812" name="Google Shape;812;p32"/>
          <p:cNvCxnSpPr>
            <a:stCxn id="811" idx="3"/>
            <a:endCxn id="722" idx="2"/>
          </p:cNvCxnSpPr>
          <p:nvPr/>
        </p:nvCxnSpPr>
        <p:spPr>
          <a:xfrm flipH="1" rot="10800000">
            <a:off x="1910100" y="2131638"/>
            <a:ext cx="567600" cy="6165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33"/>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18" name="Google Shape;818;p33"/>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19" name="Google Shape;819;p33"/>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820" name="Google Shape;820;p33"/>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821" name="Google Shape;821;p33"/>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822" name="Google Shape;822;p33"/>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823" name="Google Shape;823;p33"/>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24" name="Google Shape;824;p33"/>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25" name="Google Shape;825;p33"/>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826" name="Google Shape;826;p33"/>
          <p:cNvGrpSpPr/>
          <p:nvPr/>
        </p:nvGrpSpPr>
        <p:grpSpPr>
          <a:xfrm>
            <a:off x="3243396" y="3220762"/>
            <a:ext cx="276869" cy="278428"/>
            <a:chOff x="3271700" y="2668925"/>
            <a:chExt cx="278400" cy="278400"/>
          </a:xfrm>
        </p:grpSpPr>
        <p:sp>
          <p:nvSpPr>
            <p:cNvPr id="827" name="Google Shape;827;p3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8" name="Google Shape;828;p33"/>
            <p:cNvCxnSpPr>
              <a:stCxn id="827" idx="0"/>
              <a:endCxn id="82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29" name="Google Shape;829;p33"/>
            <p:cNvCxnSpPr>
              <a:stCxn id="827" idx="2"/>
              <a:endCxn id="82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30" name="Google Shape;830;p33"/>
          <p:cNvGrpSpPr/>
          <p:nvPr/>
        </p:nvGrpSpPr>
        <p:grpSpPr>
          <a:xfrm>
            <a:off x="5552678" y="3220762"/>
            <a:ext cx="276869" cy="278428"/>
            <a:chOff x="3271700" y="2668925"/>
            <a:chExt cx="278400" cy="278400"/>
          </a:xfrm>
        </p:grpSpPr>
        <p:sp>
          <p:nvSpPr>
            <p:cNvPr id="831" name="Google Shape;831;p3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2" name="Google Shape;832;p33"/>
            <p:cNvCxnSpPr>
              <a:stCxn id="831" idx="0"/>
              <a:endCxn id="83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33" name="Google Shape;833;p33"/>
            <p:cNvCxnSpPr>
              <a:stCxn id="831" idx="2"/>
              <a:endCxn id="83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34" name="Google Shape;834;p33"/>
          <p:cNvGrpSpPr/>
          <p:nvPr/>
        </p:nvGrpSpPr>
        <p:grpSpPr>
          <a:xfrm>
            <a:off x="7861960" y="3220762"/>
            <a:ext cx="276869" cy="278428"/>
            <a:chOff x="3271700" y="2668925"/>
            <a:chExt cx="278400" cy="278400"/>
          </a:xfrm>
        </p:grpSpPr>
        <p:sp>
          <p:nvSpPr>
            <p:cNvPr id="835" name="Google Shape;835;p3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6" name="Google Shape;836;p33"/>
            <p:cNvCxnSpPr>
              <a:stCxn id="835" idx="0"/>
              <a:endCxn id="83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37" name="Google Shape;837;p33"/>
            <p:cNvCxnSpPr>
              <a:stCxn id="835" idx="2"/>
              <a:endCxn id="83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838" name="Google Shape;838;p33"/>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839" name="Google Shape;839;p33"/>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840" name="Google Shape;840;p33"/>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841" name="Google Shape;841;p33"/>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42" name="Google Shape;842;p33"/>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43" name="Google Shape;843;p33"/>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44" name="Google Shape;844;p33"/>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45" name="Google Shape;845;p33"/>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846" name="Google Shape;846;p33"/>
          <p:cNvCxnSpPr>
            <a:stCxn id="817"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847" name="Google Shape;847;p33"/>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48" name="Google Shape;848;p33"/>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49" name="Google Shape;849;p33"/>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50" name="Google Shape;850;p33"/>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51" name="Google Shape;851;p33"/>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52" name="Google Shape;852;p33"/>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53" name="Google Shape;853;p33"/>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854" name="Google Shape;854;p33"/>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55" name="Google Shape;855;p33"/>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56" name="Google Shape;856;p33"/>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57" name="Google Shape;857;p33"/>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858" name="Google Shape;858;p33"/>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59" name="Google Shape;859;p33"/>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60" name="Google Shape;860;p33"/>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61" name="Google Shape;861;p33"/>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62" name="Google Shape;862;p33"/>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63" name="Google Shape;863;p33"/>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grpSp>
        <p:nvGrpSpPr>
          <p:cNvPr id="864" name="Google Shape;864;p33"/>
          <p:cNvGrpSpPr/>
          <p:nvPr/>
        </p:nvGrpSpPr>
        <p:grpSpPr>
          <a:xfrm>
            <a:off x="5103806" y="2574992"/>
            <a:ext cx="1177545" cy="295913"/>
            <a:chOff x="4219788" y="899537"/>
            <a:chExt cx="1407873" cy="351900"/>
          </a:xfrm>
        </p:grpSpPr>
        <p:sp>
          <p:nvSpPr>
            <p:cNvPr id="865" name="Google Shape;865;p3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66" name="Google Shape;866;p3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67" name="Google Shape;867;p3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68" name="Google Shape;868;p3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869" name="Google Shape;869;p33"/>
          <p:cNvGrpSpPr/>
          <p:nvPr/>
        </p:nvGrpSpPr>
        <p:grpSpPr>
          <a:xfrm>
            <a:off x="7413039" y="2574992"/>
            <a:ext cx="1177545" cy="295913"/>
            <a:chOff x="4219788" y="899537"/>
            <a:chExt cx="1407873" cy="351900"/>
          </a:xfrm>
        </p:grpSpPr>
        <p:sp>
          <p:nvSpPr>
            <p:cNvPr id="870" name="Google Shape;870;p3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71" name="Google Shape;871;p3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72" name="Google Shape;872;p3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73" name="Google Shape;873;p3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874" name="Google Shape;874;p33"/>
          <p:cNvGrpSpPr/>
          <p:nvPr/>
        </p:nvGrpSpPr>
        <p:grpSpPr>
          <a:xfrm>
            <a:off x="2794562" y="3907783"/>
            <a:ext cx="1177545" cy="295913"/>
            <a:chOff x="4219788" y="899537"/>
            <a:chExt cx="1407873" cy="351900"/>
          </a:xfrm>
        </p:grpSpPr>
        <p:sp>
          <p:nvSpPr>
            <p:cNvPr id="875" name="Google Shape;875;p3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76" name="Google Shape;876;p3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77" name="Google Shape;877;p3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78" name="Google Shape;878;p3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879" name="Google Shape;879;p33"/>
          <p:cNvGrpSpPr/>
          <p:nvPr/>
        </p:nvGrpSpPr>
        <p:grpSpPr>
          <a:xfrm>
            <a:off x="5103806" y="3907783"/>
            <a:ext cx="1177545" cy="295913"/>
            <a:chOff x="4219788" y="899537"/>
            <a:chExt cx="1407873" cy="351900"/>
          </a:xfrm>
        </p:grpSpPr>
        <p:sp>
          <p:nvSpPr>
            <p:cNvPr id="880" name="Google Shape;880;p3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81" name="Google Shape;881;p3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82" name="Google Shape;882;p3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83" name="Google Shape;883;p3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884" name="Google Shape;884;p33"/>
          <p:cNvGrpSpPr/>
          <p:nvPr/>
        </p:nvGrpSpPr>
        <p:grpSpPr>
          <a:xfrm>
            <a:off x="7413039" y="3907783"/>
            <a:ext cx="1177545" cy="295913"/>
            <a:chOff x="4219788" y="899537"/>
            <a:chExt cx="1407873" cy="351900"/>
          </a:xfrm>
        </p:grpSpPr>
        <p:sp>
          <p:nvSpPr>
            <p:cNvPr id="885" name="Google Shape;885;p3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86" name="Google Shape;886;p3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87" name="Google Shape;887;p3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888" name="Google Shape;888;p3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889" name="Google Shape;889;p33"/>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890" name="Google Shape;890;p33"/>
          <p:cNvGrpSpPr/>
          <p:nvPr/>
        </p:nvGrpSpPr>
        <p:grpSpPr>
          <a:xfrm>
            <a:off x="2532352" y="67595"/>
            <a:ext cx="1177545" cy="295913"/>
            <a:chOff x="4219788" y="899537"/>
            <a:chExt cx="1407873" cy="351900"/>
          </a:xfrm>
        </p:grpSpPr>
        <p:sp>
          <p:nvSpPr>
            <p:cNvPr id="891" name="Google Shape;891;p3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892" name="Google Shape;892;p3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893" name="Google Shape;893;p3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894" name="Google Shape;894;p3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895" name="Google Shape;895;p33"/>
          <p:cNvGrpSpPr/>
          <p:nvPr/>
        </p:nvGrpSpPr>
        <p:grpSpPr>
          <a:xfrm>
            <a:off x="3709897" y="67596"/>
            <a:ext cx="1177545" cy="295913"/>
            <a:chOff x="4219788" y="899537"/>
            <a:chExt cx="1407873" cy="351900"/>
          </a:xfrm>
        </p:grpSpPr>
        <p:sp>
          <p:nvSpPr>
            <p:cNvPr id="896" name="Google Shape;896;p3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897" name="Google Shape;897;p3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898" name="Google Shape;898;p3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899" name="Google Shape;899;p3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900" name="Google Shape;900;p33"/>
          <p:cNvGrpSpPr/>
          <p:nvPr/>
        </p:nvGrpSpPr>
        <p:grpSpPr>
          <a:xfrm>
            <a:off x="4887441" y="67596"/>
            <a:ext cx="1177545" cy="295913"/>
            <a:chOff x="4219788" y="899537"/>
            <a:chExt cx="1407873" cy="351900"/>
          </a:xfrm>
        </p:grpSpPr>
        <p:sp>
          <p:nvSpPr>
            <p:cNvPr id="901" name="Google Shape;901;p3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902" name="Google Shape;902;p3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903" name="Google Shape;903;p3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904" name="Google Shape;904;p3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905" name="Google Shape;905;p33"/>
          <p:cNvGrpSpPr/>
          <p:nvPr/>
        </p:nvGrpSpPr>
        <p:grpSpPr>
          <a:xfrm>
            <a:off x="6064974" y="67596"/>
            <a:ext cx="1177545" cy="295913"/>
            <a:chOff x="4219788" y="899537"/>
            <a:chExt cx="1407873" cy="351900"/>
          </a:xfrm>
        </p:grpSpPr>
        <p:sp>
          <p:nvSpPr>
            <p:cNvPr id="906" name="Google Shape;906;p3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907" name="Google Shape;907;p3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908" name="Google Shape;908;p3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909" name="Google Shape;909;p3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sp>
        <p:nvSpPr>
          <p:cNvPr id="910" name="Google Shape;910;p33"/>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Bob’s Decryption (cont.)</a:t>
            </a:r>
            <a:endParaRPr/>
          </a:p>
        </p:txBody>
      </p:sp>
      <p:grpSp>
        <p:nvGrpSpPr>
          <p:cNvPr id="911" name="Google Shape;911;p33"/>
          <p:cNvGrpSpPr/>
          <p:nvPr/>
        </p:nvGrpSpPr>
        <p:grpSpPr>
          <a:xfrm>
            <a:off x="483527" y="825883"/>
            <a:ext cx="1177545" cy="295913"/>
            <a:chOff x="4219788" y="899537"/>
            <a:chExt cx="1407873" cy="351900"/>
          </a:xfrm>
        </p:grpSpPr>
        <p:sp>
          <p:nvSpPr>
            <p:cNvPr id="912" name="Google Shape;912;p3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913" name="Google Shape;913;p3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914" name="Google Shape;914;p3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915" name="Google Shape;915;p3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916" name="Google Shape;916;p33"/>
          <p:cNvGrpSpPr/>
          <p:nvPr/>
        </p:nvGrpSpPr>
        <p:grpSpPr>
          <a:xfrm>
            <a:off x="2792772" y="888059"/>
            <a:ext cx="1177545" cy="295913"/>
            <a:chOff x="4219788" y="899537"/>
            <a:chExt cx="1407873" cy="351900"/>
          </a:xfrm>
        </p:grpSpPr>
        <p:sp>
          <p:nvSpPr>
            <p:cNvPr id="917" name="Google Shape;917;p3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918" name="Google Shape;918;p3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919" name="Google Shape;919;p3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920" name="Google Shape;920;p3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921" name="Google Shape;921;p33"/>
          <p:cNvGrpSpPr/>
          <p:nvPr/>
        </p:nvGrpSpPr>
        <p:grpSpPr>
          <a:xfrm>
            <a:off x="5102016" y="888059"/>
            <a:ext cx="1177545" cy="295913"/>
            <a:chOff x="4219788" y="899537"/>
            <a:chExt cx="1407873" cy="351900"/>
          </a:xfrm>
        </p:grpSpPr>
        <p:sp>
          <p:nvSpPr>
            <p:cNvPr id="922" name="Google Shape;922;p3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923" name="Google Shape;923;p3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924" name="Google Shape;924;p3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925" name="Google Shape;925;p3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926" name="Google Shape;926;p33"/>
          <p:cNvGrpSpPr/>
          <p:nvPr/>
        </p:nvGrpSpPr>
        <p:grpSpPr>
          <a:xfrm>
            <a:off x="7411249" y="888059"/>
            <a:ext cx="1177545" cy="295913"/>
            <a:chOff x="4219788" y="899537"/>
            <a:chExt cx="1407873" cy="351900"/>
          </a:xfrm>
        </p:grpSpPr>
        <p:sp>
          <p:nvSpPr>
            <p:cNvPr id="927" name="Google Shape;927;p3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928" name="Google Shape;928;p3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929" name="Google Shape;929;p3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930" name="Google Shape;930;p3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sp>
        <p:nvSpPr>
          <p:cNvPr id="931" name="Google Shape;931;p33"/>
          <p:cNvSpPr txBox="1"/>
          <p:nvPr/>
        </p:nvSpPr>
        <p:spPr>
          <a:xfrm>
            <a:off x="0" y="240958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Decrypt first block</a:t>
            </a:r>
            <a:endParaRPr sz="1600"/>
          </a:p>
        </p:txBody>
      </p:sp>
      <p:cxnSp>
        <p:nvCxnSpPr>
          <p:cNvPr id="932" name="Google Shape;932;p33"/>
          <p:cNvCxnSpPr>
            <a:stCxn id="931" idx="3"/>
          </p:cNvCxnSpPr>
          <p:nvPr/>
        </p:nvCxnSpPr>
        <p:spPr>
          <a:xfrm>
            <a:off x="1910100" y="2625138"/>
            <a:ext cx="738600" cy="18000"/>
          </a:xfrm>
          <a:prstGeom prst="straightConnector1">
            <a:avLst/>
          </a:prstGeom>
          <a:noFill/>
          <a:ln cap="flat" cmpd="sng" w="9525">
            <a:solidFill>
              <a:srgbClr val="000000"/>
            </a:solidFill>
            <a:prstDash val="solid"/>
            <a:round/>
            <a:headEnd len="med" w="med" type="none"/>
            <a:tailEnd len="med" w="med" type="triangle"/>
          </a:ln>
        </p:spPr>
      </p:cxnSp>
      <p:grpSp>
        <p:nvGrpSpPr>
          <p:cNvPr id="933" name="Google Shape;933;p33"/>
          <p:cNvGrpSpPr/>
          <p:nvPr/>
        </p:nvGrpSpPr>
        <p:grpSpPr>
          <a:xfrm>
            <a:off x="2796314" y="2574992"/>
            <a:ext cx="1177545" cy="295913"/>
            <a:chOff x="4219788" y="899537"/>
            <a:chExt cx="1407873" cy="351900"/>
          </a:xfrm>
        </p:grpSpPr>
        <p:sp>
          <p:nvSpPr>
            <p:cNvPr id="934" name="Google Shape;934;p33"/>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AA</a:t>
              </a:r>
              <a:endParaRPr/>
            </a:p>
          </p:txBody>
        </p:sp>
        <p:sp>
          <p:nvSpPr>
            <p:cNvPr id="935" name="Google Shape;935;p33"/>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EA</a:t>
              </a:r>
              <a:endParaRPr/>
            </a:p>
          </p:txBody>
        </p:sp>
        <p:sp>
          <p:nvSpPr>
            <p:cNvPr id="936" name="Google Shape;936;p33"/>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4E</a:t>
              </a:r>
              <a:endParaRPr/>
            </a:p>
          </p:txBody>
        </p:sp>
        <p:sp>
          <p:nvSpPr>
            <p:cNvPr id="937" name="Google Shape;937;p33"/>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B6</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Assignments</a:t>
            </a:r>
            <a:endParaRPr/>
          </a:p>
          <a:p>
            <a:pPr indent="0" lvl="0" marL="0" rtl="0" algn="l">
              <a:spcBef>
                <a:spcPts val="0"/>
              </a:spcBef>
              <a:spcAft>
                <a:spcPts val="0"/>
              </a:spcAft>
              <a:buNone/>
            </a:pPr>
            <a:r>
              <a:t/>
            </a:r>
            <a:endParaRPr/>
          </a:p>
        </p:txBody>
      </p:sp>
      <p:sp>
        <p:nvSpPr>
          <p:cNvPr id="101" name="Google Shape;101;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Project 1 Part 2 due </a:t>
            </a:r>
            <a:r>
              <a:rPr b="1" lang="en"/>
              <a:t>Thursday, September 19 at 6 p.m.</a:t>
            </a:r>
            <a:endParaRPr b="1" sz="1800"/>
          </a:p>
          <a:p>
            <a:pPr indent="-330200" lvl="1" marL="914400" rtl="0" algn="l">
              <a:spcBef>
                <a:spcPts val="0"/>
              </a:spcBef>
              <a:spcAft>
                <a:spcPts val="0"/>
              </a:spcAft>
              <a:buSzPts val="1600"/>
              <a:buChar char="○"/>
            </a:pPr>
            <a:r>
              <a:rPr lang="en" sz="1600"/>
              <a:t>Padding Oracle Attack</a:t>
            </a:r>
            <a:endParaRPr sz="1600"/>
          </a:p>
          <a:p>
            <a:pPr indent="-330200" lvl="1" marL="914400" rtl="0" algn="l">
              <a:spcBef>
                <a:spcPts val="0"/>
              </a:spcBef>
              <a:spcAft>
                <a:spcPts val="0"/>
              </a:spcAft>
              <a:buSzPts val="1600"/>
              <a:buChar char="○"/>
            </a:pPr>
            <a:r>
              <a:rPr lang="en" sz="1600"/>
              <a:t>Bleichenbacher Attack (RSA signature forgery)</a:t>
            </a:r>
            <a:endParaRPr sz="1600"/>
          </a:p>
        </p:txBody>
      </p:sp>
      <p:sp>
        <p:nvSpPr>
          <p:cNvPr id="102" name="Google Shape;102;p16"/>
          <p:cNvSpPr txBox="1"/>
          <p:nvPr/>
        </p:nvSpPr>
        <p:spPr>
          <a:xfrm>
            <a:off x="166150" y="4171725"/>
            <a:ext cx="52380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
        <p:nvSpPr>
          <p:cNvPr id="103" name="Google Shape;103;p16"/>
          <p:cNvSpPr/>
          <p:nvPr/>
        </p:nvSpPr>
        <p:spPr>
          <a:xfrm>
            <a:off x="4879875" y="587050"/>
            <a:ext cx="2512500" cy="481200"/>
          </a:xfrm>
          <a:prstGeom prst="wedgeRectCallout">
            <a:avLst>
              <a:gd fmla="val -35019" name="adj1"/>
              <a:gd fmla="val 76522"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Roboto"/>
                <a:ea typeface="Roboto"/>
                <a:cs typeface="Roboto"/>
                <a:sym typeface="Roboto"/>
              </a:rPr>
              <a:t>Reminder: Canvas quizzes due the day before the next lecture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34"/>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943" name="Google Shape;943;p34"/>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944" name="Google Shape;944;p34"/>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945" name="Google Shape;945;p34"/>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946" name="Google Shape;946;p34"/>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947" name="Google Shape;947;p34"/>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948" name="Google Shape;948;p34"/>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49" name="Google Shape;949;p34"/>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50" name="Google Shape;950;p34"/>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951" name="Google Shape;951;p34"/>
          <p:cNvGrpSpPr/>
          <p:nvPr/>
        </p:nvGrpSpPr>
        <p:grpSpPr>
          <a:xfrm>
            <a:off x="3243396" y="3220762"/>
            <a:ext cx="276869" cy="278428"/>
            <a:chOff x="3271700" y="2668925"/>
            <a:chExt cx="278400" cy="278400"/>
          </a:xfrm>
        </p:grpSpPr>
        <p:sp>
          <p:nvSpPr>
            <p:cNvPr id="952" name="Google Shape;952;p3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3" name="Google Shape;953;p34"/>
            <p:cNvCxnSpPr>
              <a:stCxn id="952" idx="0"/>
              <a:endCxn id="95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54" name="Google Shape;954;p34"/>
            <p:cNvCxnSpPr>
              <a:stCxn id="952" idx="2"/>
              <a:endCxn id="95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955" name="Google Shape;955;p34"/>
          <p:cNvGrpSpPr/>
          <p:nvPr/>
        </p:nvGrpSpPr>
        <p:grpSpPr>
          <a:xfrm>
            <a:off x="5552678" y="3220762"/>
            <a:ext cx="276869" cy="278428"/>
            <a:chOff x="3271700" y="2668925"/>
            <a:chExt cx="278400" cy="278400"/>
          </a:xfrm>
        </p:grpSpPr>
        <p:sp>
          <p:nvSpPr>
            <p:cNvPr id="956" name="Google Shape;956;p3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7" name="Google Shape;957;p34"/>
            <p:cNvCxnSpPr>
              <a:stCxn id="956" idx="0"/>
              <a:endCxn id="95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58" name="Google Shape;958;p34"/>
            <p:cNvCxnSpPr>
              <a:stCxn id="956" idx="2"/>
              <a:endCxn id="95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959" name="Google Shape;959;p34"/>
          <p:cNvGrpSpPr/>
          <p:nvPr/>
        </p:nvGrpSpPr>
        <p:grpSpPr>
          <a:xfrm>
            <a:off x="7861960" y="3220762"/>
            <a:ext cx="276869" cy="278428"/>
            <a:chOff x="3271700" y="2668925"/>
            <a:chExt cx="278400" cy="278400"/>
          </a:xfrm>
        </p:grpSpPr>
        <p:sp>
          <p:nvSpPr>
            <p:cNvPr id="960" name="Google Shape;960;p3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1" name="Google Shape;961;p34"/>
            <p:cNvCxnSpPr>
              <a:stCxn id="960" idx="0"/>
              <a:endCxn id="96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62" name="Google Shape;962;p34"/>
            <p:cNvCxnSpPr>
              <a:stCxn id="960" idx="2"/>
              <a:endCxn id="96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963" name="Google Shape;963;p34"/>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964" name="Google Shape;964;p34"/>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965" name="Google Shape;965;p34"/>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966" name="Google Shape;966;p34"/>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67" name="Google Shape;967;p34"/>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68" name="Google Shape;968;p34"/>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69" name="Google Shape;969;p34"/>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970" name="Google Shape;970;p34"/>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971" name="Google Shape;971;p34"/>
          <p:cNvCxnSpPr>
            <a:stCxn id="942"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972" name="Google Shape;972;p34"/>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73" name="Google Shape;973;p34"/>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974" name="Google Shape;974;p34"/>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75" name="Google Shape;975;p34"/>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976" name="Google Shape;976;p34"/>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77" name="Google Shape;977;p34"/>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978" name="Google Shape;978;p34"/>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979" name="Google Shape;979;p34"/>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80" name="Google Shape;980;p34"/>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81" name="Google Shape;981;p34"/>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82" name="Google Shape;982;p34"/>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983" name="Google Shape;983;p34"/>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84" name="Google Shape;984;p34"/>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85" name="Google Shape;985;p34"/>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86" name="Google Shape;986;p34"/>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87" name="Google Shape;987;p34"/>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88" name="Google Shape;988;p34"/>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grpSp>
        <p:nvGrpSpPr>
          <p:cNvPr id="989" name="Google Shape;989;p34"/>
          <p:cNvGrpSpPr/>
          <p:nvPr/>
        </p:nvGrpSpPr>
        <p:grpSpPr>
          <a:xfrm>
            <a:off x="5103806" y="2574992"/>
            <a:ext cx="1177545" cy="295913"/>
            <a:chOff x="4219788" y="899537"/>
            <a:chExt cx="1407873" cy="351900"/>
          </a:xfrm>
        </p:grpSpPr>
        <p:sp>
          <p:nvSpPr>
            <p:cNvPr id="990" name="Google Shape;990;p3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991" name="Google Shape;991;p3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992" name="Google Shape;992;p3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993" name="Google Shape;993;p3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994" name="Google Shape;994;p34"/>
          <p:cNvGrpSpPr/>
          <p:nvPr/>
        </p:nvGrpSpPr>
        <p:grpSpPr>
          <a:xfrm>
            <a:off x="7413039" y="2574992"/>
            <a:ext cx="1177545" cy="295913"/>
            <a:chOff x="4219788" y="899537"/>
            <a:chExt cx="1407873" cy="351900"/>
          </a:xfrm>
        </p:grpSpPr>
        <p:sp>
          <p:nvSpPr>
            <p:cNvPr id="995" name="Google Shape;995;p3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996" name="Google Shape;996;p3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997" name="Google Shape;997;p3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998" name="Google Shape;998;p3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999" name="Google Shape;999;p34"/>
          <p:cNvGrpSpPr/>
          <p:nvPr/>
        </p:nvGrpSpPr>
        <p:grpSpPr>
          <a:xfrm>
            <a:off x="2794562" y="3907783"/>
            <a:ext cx="1177545" cy="295913"/>
            <a:chOff x="4219788" y="899537"/>
            <a:chExt cx="1407873" cy="351900"/>
          </a:xfrm>
        </p:grpSpPr>
        <p:sp>
          <p:nvSpPr>
            <p:cNvPr id="1000" name="Google Shape;1000;p3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01" name="Google Shape;1001;p3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02" name="Google Shape;1002;p3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03" name="Google Shape;1003;p3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004" name="Google Shape;1004;p34"/>
          <p:cNvGrpSpPr/>
          <p:nvPr/>
        </p:nvGrpSpPr>
        <p:grpSpPr>
          <a:xfrm>
            <a:off x="5103806" y="3907783"/>
            <a:ext cx="1177545" cy="295913"/>
            <a:chOff x="4219788" y="899537"/>
            <a:chExt cx="1407873" cy="351900"/>
          </a:xfrm>
        </p:grpSpPr>
        <p:sp>
          <p:nvSpPr>
            <p:cNvPr id="1005" name="Google Shape;1005;p3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06" name="Google Shape;1006;p3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07" name="Google Shape;1007;p3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08" name="Google Shape;1008;p3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009" name="Google Shape;1009;p34"/>
          <p:cNvGrpSpPr/>
          <p:nvPr/>
        </p:nvGrpSpPr>
        <p:grpSpPr>
          <a:xfrm>
            <a:off x="7413039" y="3907783"/>
            <a:ext cx="1177545" cy="295913"/>
            <a:chOff x="4219788" y="899537"/>
            <a:chExt cx="1407873" cy="351900"/>
          </a:xfrm>
        </p:grpSpPr>
        <p:sp>
          <p:nvSpPr>
            <p:cNvPr id="1010" name="Google Shape;1010;p3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11" name="Google Shape;1011;p3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12" name="Google Shape;1012;p3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13" name="Google Shape;1013;p3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1014" name="Google Shape;1014;p34"/>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1015" name="Google Shape;1015;p34"/>
          <p:cNvGrpSpPr/>
          <p:nvPr/>
        </p:nvGrpSpPr>
        <p:grpSpPr>
          <a:xfrm>
            <a:off x="2532352" y="67595"/>
            <a:ext cx="1177545" cy="295913"/>
            <a:chOff x="4219788" y="899537"/>
            <a:chExt cx="1407873" cy="351900"/>
          </a:xfrm>
        </p:grpSpPr>
        <p:sp>
          <p:nvSpPr>
            <p:cNvPr id="1016" name="Google Shape;1016;p3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1017" name="Google Shape;1017;p3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1018" name="Google Shape;1018;p3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1019" name="Google Shape;1019;p3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1020" name="Google Shape;1020;p34"/>
          <p:cNvGrpSpPr/>
          <p:nvPr/>
        </p:nvGrpSpPr>
        <p:grpSpPr>
          <a:xfrm>
            <a:off x="3709897" y="67596"/>
            <a:ext cx="1177545" cy="295913"/>
            <a:chOff x="4219788" y="899537"/>
            <a:chExt cx="1407873" cy="351900"/>
          </a:xfrm>
        </p:grpSpPr>
        <p:sp>
          <p:nvSpPr>
            <p:cNvPr id="1021" name="Google Shape;1021;p3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1022" name="Google Shape;1022;p3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1023" name="Google Shape;1023;p3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1024" name="Google Shape;1024;p3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1025" name="Google Shape;1025;p34"/>
          <p:cNvGrpSpPr/>
          <p:nvPr/>
        </p:nvGrpSpPr>
        <p:grpSpPr>
          <a:xfrm>
            <a:off x="4887441" y="67596"/>
            <a:ext cx="1177545" cy="295913"/>
            <a:chOff x="4219788" y="899537"/>
            <a:chExt cx="1407873" cy="351900"/>
          </a:xfrm>
        </p:grpSpPr>
        <p:sp>
          <p:nvSpPr>
            <p:cNvPr id="1026" name="Google Shape;1026;p3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1027" name="Google Shape;1027;p3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1028" name="Google Shape;1028;p3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1029" name="Google Shape;1029;p3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1030" name="Google Shape;1030;p34"/>
          <p:cNvGrpSpPr/>
          <p:nvPr/>
        </p:nvGrpSpPr>
        <p:grpSpPr>
          <a:xfrm>
            <a:off x="6064974" y="67596"/>
            <a:ext cx="1177545" cy="295913"/>
            <a:chOff x="4219788" y="899537"/>
            <a:chExt cx="1407873" cy="351900"/>
          </a:xfrm>
        </p:grpSpPr>
        <p:sp>
          <p:nvSpPr>
            <p:cNvPr id="1031" name="Google Shape;1031;p3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1032" name="Google Shape;1032;p3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1033" name="Google Shape;1033;p3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1034" name="Google Shape;1034;p3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sp>
        <p:nvSpPr>
          <p:cNvPr id="1035" name="Google Shape;1035;p34"/>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Bob’s Decryption (cont.)</a:t>
            </a:r>
            <a:endParaRPr/>
          </a:p>
        </p:txBody>
      </p:sp>
      <p:grpSp>
        <p:nvGrpSpPr>
          <p:cNvPr id="1036" name="Google Shape;1036;p34"/>
          <p:cNvGrpSpPr/>
          <p:nvPr/>
        </p:nvGrpSpPr>
        <p:grpSpPr>
          <a:xfrm>
            <a:off x="483527" y="825883"/>
            <a:ext cx="1177545" cy="295913"/>
            <a:chOff x="4219788" y="899537"/>
            <a:chExt cx="1407873" cy="351900"/>
          </a:xfrm>
        </p:grpSpPr>
        <p:sp>
          <p:nvSpPr>
            <p:cNvPr id="1037" name="Google Shape;1037;p3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1038" name="Google Shape;1038;p3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1039" name="Google Shape;1039;p3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1040" name="Google Shape;1040;p3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1041" name="Google Shape;1041;p34"/>
          <p:cNvGrpSpPr/>
          <p:nvPr/>
        </p:nvGrpSpPr>
        <p:grpSpPr>
          <a:xfrm>
            <a:off x="2792772" y="888059"/>
            <a:ext cx="1177545" cy="295913"/>
            <a:chOff x="4219788" y="899537"/>
            <a:chExt cx="1407873" cy="351900"/>
          </a:xfrm>
        </p:grpSpPr>
        <p:sp>
          <p:nvSpPr>
            <p:cNvPr id="1042" name="Google Shape;1042;p3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1043" name="Google Shape;1043;p3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1044" name="Google Shape;1044;p3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1045" name="Google Shape;1045;p3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1046" name="Google Shape;1046;p34"/>
          <p:cNvGrpSpPr/>
          <p:nvPr/>
        </p:nvGrpSpPr>
        <p:grpSpPr>
          <a:xfrm>
            <a:off x="5102016" y="888059"/>
            <a:ext cx="1177545" cy="295913"/>
            <a:chOff x="4219788" y="899537"/>
            <a:chExt cx="1407873" cy="351900"/>
          </a:xfrm>
        </p:grpSpPr>
        <p:sp>
          <p:nvSpPr>
            <p:cNvPr id="1047" name="Google Shape;1047;p3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1048" name="Google Shape;1048;p3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1049" name="Google Shape;1049;p3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1050" name="Google Shape;1050;p3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1051" name="Google Shape;1051;p34"/>
          <p:cNvGrpSpPr/>
          <p:nvPr/>
        </p:nvGrpSpPr>
        <p:grpSpPr>
          <a:xfrm>
            <a:off x="7411249" y="888059"/>
            <a:ext cx="1177545" cy="295913"/>
            <a:chOff x="4219788" y="899537"/>
            <a:chExt cx="1407873" cy="351900"/>
          </a:xfrm>
        </p:grpSpPr>
        <p:sp>
          <p:nvSpPr>
            <p:cNvPr id="1052" name="Google Shape;1052;p3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1053" name="Google Shape;1053;p3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1054" name="Google Shape;1054;p3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1055" name="Google Shape;1055;p3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sp>
        <p:nvSpPr>
          <p:cNvPr id="1056" name="Google Shape;1056;p34"/>
          <p:cNvSpPr txBox="1"/>
          <p:nvPr/>
        </p:nvSpPr>
        <p:spPr>
          <a:xfrm>
            <a:off x="0" y="2409588"/>
            <a:ext cx="1910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XOR with previous block</a:t>
            </a:r>
            <a:endParaRPr sz="1600"/>
          </a:p>
        </p:txBody>
      </p:sp>
      <p:cxnSp>
        <p:nvCxnSpPr>
          <p:cNvPr id="1057" name="Google Shape;1057;p34"/>
          <p:cNvCxnSpPr>
            <a:stCxn id="1056" idx="3"/>
          </p:cNvCxnSpPr>
          <p:nvPr/>
        </p:nvCxnSpPr>
        <p:spPr>
          <a:xfrm>
            <a:off x="1910100" y="2748138"/>
            <a:ext cx="1230300" cy="450900"/>
          </a:xfrm>
          <a:prstGeom prst="straightConnector1">
            <a:avLst/>
          </a:prstGeom>
          <a:noFill/>
          <a:ln cap="flat" cmpd="sng" w="9525">
            <a:solidFill>
              <a:srgbClr val="000000"/>
            </a:solidFill>
            <a:prstDash val="solid"/>
            <a:round/>
            <a:headEnd len="med" w="med" type="none"/>
            <a:tailEnd len="med" w="med" type="triangle"/>
          </a:ln>
        </p:spPr>
      </p:cxnSp>
      <p:grpSp>
        <p:nvGrpSpPr>
          <p:cNvPr id="1058" name="Google Shape;1058;p34"/>
          <p:cNvGrpSpPr/>
          <p:nvPr/>
        </p:nvGrpSpPr>
        <p:grpSpPr>
          <a:xfrm>
            <a:off x="2794562" y="3907783"/>
            <a:ext cx="1177545" cy="295913"/>
            <a:chOff x="4219788" y="899537"/>
            <a:chExt cx="1407873" cy="351900"/>
          </a:xfrm>
        </p:grpSpPr>
        <p:sp>
          <p:nvSpPr>
            <p:cNvPr id="1059" name="Google Shape;1059;p34"/>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47</a:t>
              </a:r>
              <a:endParaRPr/>
            </a:p>
          </p:txBody>
        </p:sp>
        <p:sp>
          <p:nvSpPr>
            <p:cNvPr id="1060" name="Google Shape;1060;p34"/>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6F</a:t>
              </a:r>
              <a:endParaRPr/>
            </a:p>
          </p:txBody>
        </p:sp>
        <p:sp>
          <p:nvSpPr>
            <p:cNvPr id="1061" name="Google Shape;1061;p34"/>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20</a:t>
              </a:r>
              <a:endParaRPr/>
            </a:p>
          </p:txBody>
        </p:sp>
        <p:sp>
          <p:nvSpPr>
            <p:cNvPr id="1062" name="Google Shape;1062;p34"/>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42</a:t>
              </a:r>
              <a:endParaRPr/>
            </a:p>
          </p:txBody>
        </p:sp>
      </p:grpSp>
      <p:grpSp>
        <p:nvGrpSpPr>
          <p:cNvPr id="1063" name="Google Shape;1063;p34"/>
          <p:cNvGrpSpPr/>
          <p:nvPr/>
        </p:nvGrpSpPr>
        <p:grpSpPr>
          <a:xfrm>
            <a:off x="2796314" y="2574992"/>
            <a:ext cx="1177545" cy="295913"/>
            <a:chOff x="4219788" y="899537"/>
            <a:chExt cx="1407873" cy="351900"/>
          </a:xfrm>
        </p:grpSpPr>
        <p:sp>
          <p:nvSpPr>
            <p:cNvPr id="1064" name="Google Shape;1064;p3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AA</a:t>
              </a:r>
              <a:endParaRPr/>
            </a:p>
          </p:txBody>
        </p:sp>
        <p:sp>
          <p:nvSpPr>
            <p:cNvPr id="1065" name="Google Shape;1065;p3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EA</a:t>
              </a:r>
              <a:endParaRPr/>
            </a:p>
          </p:txBody>
        </p:sp>
        <p:sp>
          <p:nvSpPr>
            <p:cNvPr id="1066" name="Google Shape;1066;p3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4E</a:t>
              </a:r>
              <a:endParaRPr/>
            </a:p>
          </p:txBody>
        </p:sp>
        <p:sp>
          <p:nvSpPr>
            <p:cNvPr id="1067" name="Google Shape;1067;p3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B6</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grpSp>
        <p:nvGrpSpPr>
          <p:cNvPr id="1072" name="Google Shape;1072;p35"/>
          <p:cNvGrpSpPr/>
          <p:nvPr/>
        </p:nvGrpSpPr>
        <p:grpSpPr>
          <a:xfrm>
            <a:off x="2794562" y="3907783"/>
            <a:ext cx="1177545" cy="295913"/>
            <a:chOff x="4219788" y="899537"/>
            <a:chExt cx="1407873" cy="351900"/>
          </a:xfrm>
        </p:grpSpPr>
        <p:sp>
          <p:nvSpPr>
            <p:cNvPr id="1073" name="Google Shape;1073;p3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74" name="Google Shape;1074;p3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75" name="Google Shape;1075;p3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076" name="Google Shape;1076;p3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1077" name="Google Shape;1077;p35"/>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078" name="Google Shape;1078;p35"/>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079" name="Google Shape;1079;p35"/>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1080" name="Google Shape;1080;p35"/>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081" name="Google Shape;1081;p35"/>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082" name="Google Shape;1082;p35"/>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083" name="Google Shape;1083;p35"/>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084" name="Google Shape;1084;p35"/>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085" name="Google Shape;1085;p35"/>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1086" name="Google Shape;1086;p35"/>
          <p:cNvGrpSpPr/>
          <p:nvPr/>
        </p:nvGrpSpPr>
        <p:grpSpPr>
          <a:xfrm>
            <a:off x="3243396" y="3220762"/>
            <a:ext cx="276869" cy="278428"/>
            <a:chOff x="3271700" y="2668925"/>
            <a:chExt cx="278400" cy="278400"/>
          </a:xfrm>
        </p:grpSpPr>
        <p:sp>
          <p:nvSpPr>
            <p:cNvPr id="1087" name="Google Shape;1087;p3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8" name="Google Shape;1088;p35"/>
            <p:cNvCxnSpPr>
              <a:stCxn id="1087" idx="0"/>
              <a:endCxn id="108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089" name="Google Shape;1089;p35"/>
            <p:cNvCxnSpPr>
              <a:stCxn id="1087" idx="2"/>
              <a:endCxn id="108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090" name="Google Shape;1090;p35"/>
          <p:cNvGrpSpPr/>
          <p:nvPr/>
        </p:nvGrpSpPr>
        <p:grpSpPr>
          <a:xfrm>
            <a:off x="5552678" y="3220762"/>
            <a:ext cx="276869" cy="278428"/>
            <a:chOff x="3271700" y="2668925"/>
            <a:chExt cx="278400" cy="278400"/>
          </a:xfrm>
        </p:grpSpPr>
        <p:sp>
          <p:nvSpPr>
            <p:cNvPr id="1091" name="Google Shape;1091;p3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2" name="Google Shape;1092;p35"/>
            <p:cNvCxnSpPr>
              <a:stCxn id="1091" idx="0"/>
              <a:endCxn id="109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093" name="Google Shape;1093;p35"/>
            <p:cNvCxnSpPr>
              <a:stCxn id="1091" idx="2"/>
              <a:endCxn id="109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094" name="Google Shape;1094;p35"/>
          <p:cNvGrpSpPr/>
          <p:nvPr/>
        </p:nvGrpSpPr>
        <p:grpSpPr>
          <a:xfrm>
            <a:off x="7861960" y="3220762"/>
            <a:ext cx="276869" cy="278428"/>
            <a:chOff x="3271700" y="2668925"/>
            <a:chExt cx="278400" cy="278400"/>
          </a:xfrm>
        </p:grpSpPr>
        <p:sp>
          <p:nvSpPr>
            <p:cNvPr id="1095" name="Google Shape;1095;p3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6" name="Google Shape;1096;p35"/>
            <p:cNvCxnSpPr>
              <a:stCxn id="1095" idx="0"/>
              <a:endCxn id="109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097" name="Google Shape;1097;p35"/>
            <p:cNvCxnSpPr>
              <a:stCxn id="1095" idx="2"/>
              <a:endCxn id="109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1098" name="Google Shape;1098;p35"/>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099" name="Google Shape;1099;p35"/>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100" name="Google Shape;1100;p35"/>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101" name="Google Shape;1101;p35"/>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102" name="Google Shape;1102;p35"/>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103" name="Google Shape;1103;p35"/>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104" name="Google Shape;1104;p35"/>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105" name="Google Shape;1105;p35"/>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1106" name="Google Shape;1106;p35"/>
          <p:cNvCxnSpPr>
            <a:stCxn id="1077"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1107" name="Google Shape;1107;p35"/>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108" name="Google Shape;1108;p35"/>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109" name="Google Shape;1109;p35"/>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110" name="Google Shape;1110;p35"/>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111" name="Google Shape;1111;p35"/>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112" name="Google Shape;1112;p35"/>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113" name="Google Shape;1113;p35"/>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1114" name="Google Shape;1114;p35"/>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115" name="Google Shape;1115;p35"/>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116" name="Google Shape;1116;p35"/>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117" name="Google Shape;1117;p35"/>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1118" name="Google Shape;1118;p35"/>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119" name="Google Shape;1119;p35"/>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120" name="Google Shape;1120;p35"/>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121" name="Google Shape;1121;p35"/>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122" name="Google Shape;1122;p35"/>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123" name="Google Shape;1123;p35"/>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grpSp>
        <p:nvGrpSpPr>
          <p:cNvPr id="1124" name="Google Shape;1124;p35"/>
          <p:cNvGrpSpPr/>
          <p:nvPr/>
        </p:nvGrpSpPr>
        <p:grpSpPr>
          <a:xfrm>
            <a:off x="2794562" y="3907783"/>
            <a:ext cx="1177545" cy="295913"/>
            <a:chOff x="4219788" y="899537"/>
            <a:chExt cx="1407873" cy="351900"/>
          </a:xfrm>
        </p:grpSpPr>
        <p:sp>
          <p:nvSpPr>
            <p:cNvPr id="1125" name="Google Shape;1125;p3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47</a:t>
              </a:r>
              <a:endParaRPr/>
            </a:p>
          </p:txBody>
        </p:sp>
        <p:sp>
          <p:nvSpPr>
            <p:cNvPr id="1126" name="Google Shape;1126;p3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6F</a:t>
              </a:r>
              <a:endParaRPr/>
            </a:p>
          </p:txBody>
        </p:sp>
        <p:sp>
          <p:nvSpPr>
            <p:cNvPr id="1127" name="Google Shape;1127;p3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20</a:t>
              </a:r>
              <a:endParaRPr/>
            </a:p>
          </p:txBody>
        </p:sp>
        <p:sp>
          <p:nvSpPr>
            <p:cNvPr id="1128" name="Google Shape;1128;p3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42</a:t>
              </a:r>
              <a:endParaRPr/>
            </a:p>
          </p:txBody>
        </p:sp>
      </p:grpSp>
      <p:grpSp>
        <p:nvGrpSpPr>
          <p:cNvPr id="1129" name="Google Shape;1129;p35"/>
          <p:cNvGrpSpPr/>
          <p:nvPr/>
        </p:nvGrpSpPr>
        <p:grpSpPr>
          <a:xfrm>
            <a:off x="5103806" y="3907783"/>
            <a:ext cx="1177545" cy="295913"/>
            <a:chOff x="4219788" y="899537"/>
            <a:chExt cx="1407873" cy="351900"/>
          </a:xfrm>
        </p:grpSpPr>
        <p:sp>
          <p:nvSpPr>
            <p:cNvPr id="1130" name="Google Shape;1130;p35"/>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6C</a:t>
              </a:r>
              <a:endParaRPr/>
            </a:p>
          </p:txBody>
        </p:sp>
        <p:sp>
          <p:nvSpPr>
            <p:cNvPr id="1131" name="Google Shape;1131;p35"/>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75</a:t>
              </a:r>
              <a:endParaRPr/>
            </a:p>
          </p:txBody>
        </p:sp>
        <p:sp>
          <p:nvSpPr>
            <p:cNvPr id="1132" name="Google Shape;1132;p35"/>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65</a:t>
              </a:r>
              <a:endParaRPr/>
            </a:p>
          </p:txBody>
        </p:sp>
        <p:sp>
          <p:nvSpPr>
            <p:cNvPr id="1133" name="Google Shape;1133;p35"/>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20</a:t>
              </a:r>
              <a:endParaRPr/>
            </a:p>
          </p:txBody>
        </p:sp>
      </p:grpSp>
      <p:grpSp>
        <p:nvGrpSpPr>
          <p:cNvPr id="1134" name="Google Shape;1134;p35"/>
          <p:cNvGrpSpPr/>
          <p:nvPr/>
        </p:nvGrpSpPr>
        <p:grpSpPr>
          <a:xfrm>
            <a:off x="7413039" y="3907783"/>
            <a:ext cx="1177545" cy="295913"/>
            <a:chOff x="4219788" y="899537"/>
            <a:chExt cx="1407873" cy="351900"/>
          </a:xfrm>
        </p:grpSpPr>
        <p:sp>
          <p:nvSpPr>
            <p:cNvPr id="1135" name="Google Shape;1135;p35"/>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1136" name="Google Shape;1136;p35"/>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137" name="Google Shape;1137;p35"/>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138" name="Google Shape;1138;p35"/>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sp>
        <p:nvSpPr>
          <p:cNvPr id="1139" name="Google Shape;1139;p35"/>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1140" name="Google Shape;1140;p35"/>
          <p:cNvGrpSpPr/>
          <p:nvPr/>
        </p:nvGrpSpPr>
        <p:grpSpPr>
          <a:xfrm>
            <a:off x="2532352" y="67595"/>
            <a:ext cx="1177545" cy="295913"/>
            <a:chOff x="4219788" y="899537"/>
            <a:chExt cx="1407873" cy="351900"/>
          </a:xfrm>
        </p:grpSpPr>
        <p:sp>
          <p:nvSpPr>
            <p:cNvPr id="1141" name="Google Shape;1141;p3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1142" name="Google Shape;1142;p3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1143" name="Google Shape;1143;p3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1144" name="Google Shape;1144;p3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1145" name="Google Shape;1145;p35"/>
          <p:cNvGrpSpPr/>
          <p:nvPr/>
        </p:nvGrpSpPr>
        <p:grpSpPr>
          <a:xfrm>
            <a:off x="3709897" y="67596"/>
            <a:ext cx="1177545" cy="295913"/>
            <a:chOff x="4219788" y="899537"/>
            <a:chExt cx="1407873" cy="351900"/>
          </a:xfrm>
        </p:grpSpPr>
        <p:sp>
          <p:nvSpPr>
            <p:cNvPr id="1146" name="Google Shape;1146;p3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1147" name="Google Shape;1147;p3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1148" name="Google Shape;1148;p3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1149" name="Google Shape;1149;p3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1150" name="Google Shape;1150;p35"/>
          <p:cNvGrpSpPr/>
          <p:nvPr/>
        </p:nvGrpSpPr>
        <p:grpSpPr>
          <a:xfrm>
            <a:off x="4887441" y="67596"/>
            <a:ext cx="1177545" cy="295913"/>
            <a:chOff x="4219788" y="899537"/>
            <a:chExt cx="1407873" cy="351900"/>
          </a:xfrm>
        </p:grpSpPr>
        <p:sp>
          <p:nvSpPr>
            <p:cNvPr id="1151" name="Google Shape;1151;p3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1152" name="Google Shape;1152;p3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1153" name="Google Shape;1153;p3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1154" name="Google Shape;1154;p3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1155" name="Google Shape;1155;p35"/>
          <p:cNvGrpSpPr/>
          <p:nvPr/>
        </p:nvGrpSpPr>
        <p:grpSpPr>
          <a:xfrm>
            <a:off x="6064974" y="67596"/>
            <a:ext cx="1177545" cy="295913"/>
            <a:chOff x="4219788" y="899537"/>
            <a:chExt cx="1407873" cy="351900"/>
          </a:xfrm>
        </p:grpSpPr>
        <p:sp>
          <p:nvSpPr>
            <p:cNvPr id="1156" name="Google Shape;1156;p3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1157" name="Google Shape;1157;p3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1158" name="Google Shape;1158;p3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1159" name="Google Shape;1159;p3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sp>
        <p:nvSpPr>
          <p:cNvPr id="1160" name="Google Shape;1160;p35"/>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Bob’s Decryption (cont.)</a:t>
            </a:r>
            <a:endParaRPr/>
          </a:p>
        </p:txBody>
      </p:sp>
      <p:grpSp>
        <p:nvGrpSpPr>
          <p:cNvPr id="1161" name="Google Shape;1161;p35"/>
          <p:cNvGrpSpPr/>
          <p:nvPr/>
        </p:nvGrpSpPr>
        <p:grpSpPr>
          <a:xfrm>
            <a:off x="483527" y="825883"/>
            <a:ext cx="1177545" cy="295913"/>
            <a:chOff x="4219788" y="899537"/>
            <a:chExt cx="1407873" cy="351900"/>
          </a:xfrm>
        </p:grpSpPr>
        <p:sp>
          <p:nvSpPr>
            <p:cNvPr id="1162" name="Google Shape;1162;p3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1163" name="Google Shape;1163;p3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1164" name="Google Shape;1164;p3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1165" name="Google Shape;1165;p3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1166" name="Google Shape;1166;p35"/>
          <p:cNvGrpSpPr/>
          <p:nvPr/>
        </p:nvGrpSpPr>
        <p:grpSpPr>
          <a:xfrm>
            <a:off x="2792772" y="888059"/>
            <a:ext cx="1177545" cy="295913"/>
            <a:chOff x="4219788" y="899537"/>
            <a:chExt cx="1407873" cy="351900"/>
          </a:xfrm>
        </p:grpSpPr>
        <p:sp>
          <p:nvSpPr>
            <p:cNvPr id="1167" name="Google Shape;1167;p3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1168" name="Google Shape;1168;p3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1169" name="Google Shape;1169;p3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1170" name="Google Shape;1170;p3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1171" name="Google Shape;1171;p35"/>
          <p:cNvGrpSpPr/>
          <p:nvPr/>
        </p:nvGrpSpPr>
        <p:grpSpPr>
          <a:xfrm>
            <a:off x="5102016" y="888059"/>
            <a:ext cx="1177545" cy="295913"/>
            <a:chOff x="4219788" y="899537"/>
            <a:chExt cx="1407873" cy="351900"/>
          </a:xfrm>
        </p:grpSpPr>
        <p:sp>
          <p:nvSpPr>
            <p:cNvPr id="1172" name="Google Shape;1172;p3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1173" name="Google Shape;1173;p3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1174" name="Google Shape;1174;p3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1175" name="Google Shape;1175;p3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1176" name="Google Shape;1176;p35"/>
          <p:cNvGrpSpPr/>
          <p:nvPr/>
        </p:nvGrpSpPr>
        <p:grpSpPr>
          <a:xfrm>
            <a:off x="7411249" y="888059"/>
            <a:ext cx="1177545" cy="295913"/>
            <a:chOff x="4219788" y="899537"/>
            <a:chExt cx="1407873" cy="351900"/>
          </a:xfrm>
        </p:grpSpPr>
        <p:sp>
          <p:nvSpPr>
            <p:cNvPr id="1177" name="Google Shape;1177;p3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1178" name="Google Shape;1178;p3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1179" name="Google Shape;1179;p3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1180" name="Google Shape;1180;p3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sp>
        <p:nvSpPr>
          <p:cNvPr id="1181" name="Google Shape;1181;p35"/>
          <p:cNvSpPr txBox="1"/>
          <p:nvPr/>
        </p:nvSpPr>
        <p:spPr>
          <a:xfrm>
            <a:off x="0" y="2409588"/>
            <a:ext cx="1910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Continue for rest of message</a:t>
            </a:r>
            <a:endParaRPr sz="1600"/>
          </a:p>
        </p:txBody>
      </p:sp>
      <p:cxnSp>
        <p:nvCxnSpPr>
          <p:cNvPr id="1182" name="Google Shape;1182;p35"/>
          <p:cNvCxnSpPr>
            <a:stCxn id="1181" idx="3"/>
          </p:cNvCxnSpPr>
          <p:nvPr/>
        </p:nvCxnSpPr>
        <p:spPr>
          <a:xfrm>
            <a:off x="1910100" y="2748138"/>
            <a:ext cx="3027900" cy="135600"/>
          </a:xfrm>
          <a:prstGeom prst="straightConnector1">
            <a:avLst/>
          </a:prstGeom>
          <a:noFill/>
          <a:ln cap="flat" cmpd="sng" w="9525">
            <a:solidFill>
              <a:srgbClr val="000000"/>
            </a:solidFill>
            <a:prstDash val="solid"/>
            <a:round/>
            <a:headEnd len="med" w="med" type="none"/>
            <a:tailEnd len="med" w="med" type="triangle"/>
          </a:ln>
        </p:spPr>
      </p:cxnSp>
      <p:grpSp>
        <p:nvGrpSpPr>
          <p:cNvPr id="1183" name="Google Shape;1183;p35"/>
          <p:cNvGrpSpPr/>
          <p:nvPr/>
        </p:nvGrpSpPr>
        <p:grpSpPr>
          <a:xfrm>
            <a:off x="2796314" y="2574992"/>
            <a:ext cx="1177545" cy="295913"/>
            <a:chOff x="4219788" y="899537"/>
            <a:chExt cx="1407873" cy="351900"/>
          </a:xfrm>
        </p:grpSpPr>
        <p:sp>
          <p:nvSpPr>
            <p:cNvPr id="1184" name="Google Shape;1184;p3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AA</a:t>
              </a:r>
              <a:endParaRPr/>
            </a:p>
          </p:txBody>
        </p:sp>
        <p:sp>
          <p:nvSpPr>
            <p:cNvPr id="1185" name="Google Shape;1185;p3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EA</a:t>
              </a:r>
              <a:endParaRPr/>
            </a:p>
          </p:txBody>
        </p:sp>
        <p:sp>
          <p:nvSpPr>
            <p:cNvPr id="1186" name="Google Shape;1186;p3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4E</a:t>
              </a:r>
              <a:endParaRPr/>
            </a:p>
          </p:txBody>
        </p:sp>
        <p:sp>
          <p:nvSpPr>
            <p:cNvPr id="1187" name="Google Shape;1187;p3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B6</a:t>
              </a:r>
              <a:endParaRPr/>
            </a:p>
          </p:txBody>
        </p:sp>
      </p:grpSp>
      <p:grpSp>
        <p:nvGrpSpPr>
          <p:cNvPr id="1188" name="Google Shape;1188;p35"/>
          <p:cNvGrpSpPr/>
          <p:nvPr/>
        </p:nvGrpSpPr>
        <p:grpSpPr>
          <a:xfrm>
            <a:off x="5103806" y="2574992"/>
            <a:ext cx="1177545" cy="295913"/>
            <a:chOff x="4219788" y="899537"/>
            <a:chExt cx="1407873" cy="351900"/>
          </a:xfrm>
        </p:grpSpPr>
        <p:sp>
          <p:nvSpPr>
            <p:cNvPr id="1189" name="Google Shape;1189;p35"/>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1C</a:t>
              </a:r>
              <a:endParaRPr/>
            </a:p>
          </p:txBody>
        </p:sp>
        <p:sp>
          <p:nvSpPr>
            <p:cNvPr id="1190" name="Google Shape;1190;p35"/>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53</a:t>
              </a:r>
              <a:endParaRPr/>
            </a:p>
          </p:txBody>
        </p:sp>
        <p:sp>
          <p:nvSpPr>
            <p:cNvPr id="1191" name="Google Shape;1191;p35"/>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A3</a:t>
              </a:r>
              <a:endParaRPr/>
            </a:p>
          </p:txBody>
        </p:sp>
        <p:sp>
          <p:nvSpPr>
            <p:cNvPr id="1192" name="Google Shape;1192;p35"/>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8C</a:t>
              </a:r>
              <a:endParaRPr/>
            </a:p>
          </p:txBody>
        </p:sp>
      </p:grpSp>
      <p:grpSp>
        <p:nvGrpSpPr>
          <p:cNvPr id="1193" name="Google Shape;1193;p35"/>
          <p:cNvGrpSpPr/>
          <p:nvPr/>
        </p:nvGrpSpPr>
        <p:grpSpPr>
          <a:xfrm>
            <a:off x="7413039" y="2574992"/>
            <a:ext cx="1177545" cy="295913"/>
            <a:chOff x="4219788" y="899537"/>
            <a:chExt cx="1407873" cy="351900"/>
          </a:xfrm>
        </p:grpSpPr>
        <p:sp>
          <p:nvSpPr>
            <p:cNvPr id="1194" name="Google Shape;1194;p35"/>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1195" name="Google Shape;1195;p35"/>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1196" name="Google Shape;1196;p35"/>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1197" name="Google Shape;1197;p35"/>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grpSp>
        <p:nvGrpSpPr>
          <p:cNvPr id="1202" name="Google Shape;1202;p36"/>
          <p:cNvGrpSpPr/>
          <p:nvPr/>
        </p:nvGrpSpPr>
        <p:grpSpPr>
          <a:xfrm>
            <a:off x="2794562" y="3907783"/>
            <a:ext cx="1177545" cy="295913"/>
            <a:chOff x="4219788" y="899537"/>
            <a:chExt cx="1407873" cy="351900"/>
          </a:xfrm>
        </p:grpSpPr>
        <p:sp>
          <p:nvSpPr>
            <p:cNvPr id="1203" name="Google Shape;1203;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204" name="Google Shape;1204;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205" name="Google Shape;1205;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206" name="Google Shape;1206;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1207" name="Google Shape;1207;p36"/>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208" name="Google Shape;1208;p36"/>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209" name="Google Shape;1209;p36"/>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1210" name="Google Shape;1210;p36"/>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211" name="Google Shape;1211;p36"/>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212" name="Google Shape;1212;p36"/>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213" name="Google Shape;1213;p36"/>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214" name="Google Shape;1214;p36"/>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215" name="Google Shape;1215;p36"/>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1216" name="Google Shape;1216;p36"/>
          <p:cNvGrpSpPr/>
          <p:nvPr/>
        </p:nvGrpSpPr>
        <p:grpSpPr>
          <a:xfrm>
            <a:off x="3243396" y="3220762"/>
            <a:ext cx="276869" cy="278428"/>
            <a:chOff x="3271700" y="2668925"/>
            <a:chExt cx="278400" cy="278400"/>
          </a:xfrm>
        </p:grpSpPr>
        <p:sp>
          <p:nvSpPr>
            <p:cNvPr id="1217" name="Google Shape;1217;p3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8" name="Google Shape;1218;p36"/>
            <p:cNvCxnSpPr>
              <a:stCxn id="1217" idx="0"/>
              <a:endCxn id="121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219" name="Google Shape;1219;p36"/>
            <p:cNvCxnSpPr>
              <a:stCxn id="1217" idx="2"/>
              <a:endCxn id="121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220" name="Google Shape;1220;p36"/>
          <p:cNvGrpSpPr/>
          <p:nvPr/>
        </p:nvGrpSpPr>
        <p:grpSpPr>
          <a:xfrm>
            <a:off x="5552678" y="3220762"/>
            <a:ext cx="276869" cy="278428"/>
            <a:chOff x="3271700" y="2668925"/>
            <a:chExt cx="278400" cy="278400"/>
          </a:xfrm>
        </p:grpSpPr>
        <p:sp>
          <p:nvSpPr>
            <p:cNvPr id="1221" name="Google Shape;1221;p3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2" name="Google Shape;1222;p36"/>
            <p:cNvCxnSpPr>
              <a:stCxn id="1221" idx="0"/>
              <a:endCxn id="122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223" name="Google Shape;1223;p36"/>
            <p:cNvCxnSpPr>
              <a:stCxn id="1221" idx="2"/>
              <a:endCxn id="122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224" name="Google Shape;1224;p36"/>
          <p:cNvGrpSpPr/>
          <p:nvPr/>
        </p:nvGrpSpPr>
        <p:grpSpPr>
          <a:xfrm>
            <a:off x="7861960" y="3220762"/>
            <a:ext cx="276869" cy="278428"/>
            <a:chOff x="3271700" y="2668925"/>
            <a:chExt cx="278400" cy="278400"/>
          </a:xfrm>
        </p:grpSpPr>
        <p:sp>
          <p:nvSpPr>
            <p:cNvPr id="1225" name="Google Shape;1225;p3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6" name="Google Shape;1226;p36"/>
            <p:cNvCxnSpPr>
              <a:stCxn id="1225" idx="0"/>
              <a:endCxn id="122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227" name="Google Shape;1227;p36"/>
            <p:cNvCxnSpPr>
              <a:stCxn id="1225" idx="2"/>
              <a:endCxn id="122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1228" name="Google Shape;1228;p36"/>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229" name="Google Shape;1229;p36"/>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230" name="Google Shape;1230;p36"/>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231" name="Google Shape;1231;p36"/>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232" name="Google Shape;1232;p36"/>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233" name="Google Shape;1233;p36"/>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234" name="Google Shape;1234;p36"/>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235" name="Google Shape;1235;p36"/>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1236" name="Google Shape;1236;p36"/>
          <p:cNvCxnSpPr>
            <a:stCxn id="1207"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1237" name="Google Shape;1237;p36"/>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238" name="Google Shape;1238;p36"/>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239" name="Google Shape;1239;p36"/>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240" name="Google Shape;1240;p36"/>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241" name="Google Shape;1241;p36"/>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242" name="Google Shape;1242;p36"/>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243" name="Google Shape;1243;p36"/>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1244" name="Google Shape;1244;p36"/>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245" name="Google Shape;1245;p36"/>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246" name="Google Shape;1246;p36"/>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247" name="Google Shape;1247;p36"/>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1248" name="Google Shape;1248;p36"/>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249" name="Google Shape;1249;p36"/>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250" name="Google Shape;1250;p36"/>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251" name="Google Shape;1251;p36"/>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252" name="Google Shape;1252;p36"/>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253" name="Google Shape;1253;p36"/>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grpSp>
        <p:nvGrpSpPr>
          <p:cNvPr id="1254" name="Google Shape;1254;p36"/>
          <p:cNvGrpSpPr/>
          <p:nvPr/>
        </p:nvGrpSpPr>
        <p:grpSpPr>
          <a:xfrm>
            <a:off x="2796314" y="2574992"/>
            <a:ext cx="1177545" cy="295913"/>
            <a:chOff x="4219788" y="899537"/>
            <a:chExt cx="1407873" cy="351900"/>
          </a:xfrm>
        </p:grpSpPr>
        <p:sp>
          <p:nvSpPr>
            <p:cNvPr id="1255" name="Google Shape;1255;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AA</a:t>
              </a:r>
              <a:endParaRPr/>
            </a:p>
          </p:txBody>
        </p:sp>
        <p:sp>
          <p:nvSpPr>
            <p:cNvPr id="1256" name="Google Shape;1256;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EA</a:t>
              </a:r>
              <a:endParaRPr/>
            </a:p>
          </p:txBody>
        </p:sp>
        <p:sp>
          <p:nvSpPr>
            <p:cNvPr id="1257" name="Google Shape;1257;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4E</a:t>
              </a:r>
              <a:endParaRPr/>
            </a:p>
          </p:txBody>
        </p:sp>
        <p:sp>
          <p:nvSpPr>
            <p:cNvPr id="1258" name="Google Shape;1258;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B6</a:t>
              </a:r>
              <a:endParaRPr/>
            </a:p>
          </p:txBody>
        </p:sp>
      </p:grpSp>
      <p:grpSp>
        <p:nvGrpSpPr>
          <p:cNvPr id="1259" name="Google Shape;1259;p36"/>
          <p:cNvGrpSpPr/>
          <p:nvPr/>
        </p:nvGrpSpPr>
        <p:grpSpPr>
          <a:xfrm>
            <a:off x="5103806" y="2574992"/>
            <a:ext cx="1177545" cy="295913"/>
            <a:chOff x="4219788" y="899537"/>
            <a:chExt cx="1407873" cy="351900"/>
          </a:xfrm>
        </p:grpSpPr>
        <p:sp>
          <p:nvSpPr>
            <p:cNvPr id="1260" name="Google Shape;1260;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1C</a:t>
              </a:r>
              <a:endParaRPr/>
            </a:p>
          </p:txBody>
        </p:sp>
        <p:sp>
          <p:nvSpPr>
            <p:cNvPr id="1261" name="Google Shape;1261;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53</a:t>
              </a:r>
              <a:endParaRPr/>
            </a:p>
          </p:txBody>
        </p:sp>
        <p:sp>
          <p:nvSpPr>
            <p:cNvPr id="1262" name="Google Shape;1262;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A3</a:t>
              </a:r>
              <a:endParaRPr/>
            </a:p>
          </p:txBody>
        </p:sp>
        <p:sp>
          <p:nvSpPr>
            <p:cNvPr id="1263" name="Google Shape;1263;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8C</a:t>
              </a:r>
              <a:endParaRPr/>
            </a:p>
          </p:txBody>
        </p:sp>
      </p:grpSp>
      <p:grpSp>
        <p:nvGrpSpPr>
          <p:cNvPr id="1264" name="Google Shape;1264;p36"/>
          <p:cNvGrpSpPr/>
          <p:nvPr/>
        </p:nvGrpSpPr>
        <p:grpSpPr>
          <a:xfrm>
            <a:off x="7413039" y="2574992"/>
            <a:ext cx="1177545" cy="295913"/>
            <a:chOff x="4219788" y="899537"/>
            <a:chExt cx="1407873" cy="351900"/>
          </a:xfrm>
        </p:grpSpPr>
        <p:sp>
          <p:nvSpPr>
            <p:cNvPr id="1265" name="Google Shape;1265;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1266" name="Google Shape;1266;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1267" name="Google Shape;1267;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1268" name="Google Shape;1268;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1269" name="Google Shape;1269;p36"/>
          <p:cNvGrpSpPr/>
          <p:nvPr/>
        </p:nvGrpSpPr>
        <p:grpSpPr>
          <a:xfrm>
            <a:off x="2794562" y="3907783"/>
            <a:ext cx="1177545" cy="295913"/>
            <a:chOff x="4219788" y="899537"/>
            <a:chExt cx="1407873" cy="351900"/>
          </a:xfrm>
        </p:grpSpPr>
        <p:sp>
          <p:nvSpPr>
            <p:cNvPr id="1270" name="Google Shape;1270;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47</a:t>
              </a:r>
              <a:endParaRPr/>
            </a:p>
          </p:txBody>
        </p:sp>
        <p:sp>
          <p:nvSpPr>
            <p:cNvPr id="1271" name="Google Shape;1271;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6F</a:t>
              </a:r>
              <a:endParaRPr/>
            </a:p>
          </p:txBody>
        </p:sp>
        <p:sp>
          <p:nvSpPr>
            <p:cNvPr id="1272" name="Google Shape;1272;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20</a:t>
              </a:r>
              <a:endParaRPr/>
            </a:p>
          </p:txBody>
        </p:sp>
        <p:sp>
          <p:nvSpPr>
            <p:cNvPr id="1273" name="Google Shape;1273;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42</a:t>
              </a:r>
              <a:endParaRPr/>
            </a:p>
          </p:txBody>
        </p:sp>
      </p:grpSp>
      <p:grpSp>
        <p:nvGrpSpPr>
          <p:cNvPr id="1274" name="Google Shape;1274;p36"/>
          <p:cNvGrpSpPr/>
          <p:nvPr/>
        </p:nvGrpSpPr>
        <p:grpSpPr>
          <a:xfrm>
            <a:off x="5103806" y="3907783"/>
            <a:ext cx="1177545" cy="295913"/>
            <a:chOff x="4219788" y="899537"/>
            <a:chExt cx="1407873" cy="351900"/>
          </a:xfrm>
        </p:grpSpPr>
        <p:sp>
          <p:nvSpPr>
            <p:cNvPr id="1275" name="Google Shape;1275;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6C</a:t>
              </a:r>
              <a:endParaRPr/>
            </a:p>
          </p:txBody>
        </p:sp>
        <p:sp>
          <p:nvSpPr>
            <p:cNvPr id="1276" name="Google Shape;1276;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75</a:t>
              </a:r>
              <a:endParaRPr/>
            </a:p>
          </p:txBody>
        </p:sp>
        <p:sp>
          <p:nvSpPr>
            <p:cNvPr id="1277" name="Google Shape;1277;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65</a:t>
              </a:r>
              <a:endParaRPr/>
            </a:p>
          </p:txBody>
        </p:sp>
        <p:sp>
          <p:nvSpPr>
            <p:cNvPr id="1278" name="Google Shape;1278;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20</a:t>
              </a:r>
              <a:endParaRPr/>
            </a:p>
          </p:txBody>
        </p:sp>
      </p:grpSp>
      <p:grpSp>
        <p:nvGrpSpPr>
          <p:cNvPr id="1279" name="Google Shape;1279;p36"/>
          <p:cNvGrpSpPr/>
          <p:nvPr/>
        </p:nvGrpSpPr>
        <p:grpSpPr>
          <a:xfrm>
            <a:off x="7413039" y="3907783"/>
            <a:ext cx="1177545" cy="295913"/>
            <a:chOff x="4219788" y="899537"/>
            <a:chExt cx="1407873" cy="351900"/>
          </a:xfrm>
        </p:grpSpPr>
        <p:sp>
          <p:nvSpPr>
            <p:cNvPr id="1280" name="Google Shape;1280;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1281" name="Google Shape;1281;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282" name="Google Shape;1282;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1283" name="Google Shape;1283;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sp>
        <p:nvSpPr>
          <p:cNvPr id="1284" name="Google Shape;1284;p36"/>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1285" name="Google Shape;1285;p36"/>
          <p:cNvGrpSpPr/>
          <p:nvPr/>
        </p:nvGrpSpPr>
        <p:grpSpPr>
          <a:xfrm>
            <a:off x="2532352" y="67595"/>
            <a:ext cx="1177545" cy="295913"/>
            <a:chOff x="4219788" y="899537"/>
            <a:chExt cx="1407873" cy="351900"/>
          </a:xfrm>
        </p:grpSpPr>
        <p:sp>
          <p:nvSpPr>
            <p:cNvPr id="1286" name="Google Shape;1286;p3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1287" name="Google Shape;1287;p3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1288" name="Google Shape;1288;p3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1289" name="Google Shape;1289;p3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1290" name="Google Shape;1290;p36"/>
          <p:cNvGrpSpPr/>
          <p:nvPr/>
        </p:nvGrpSpPr>
        <p:grpSpPr>
          <a:xfrm>
            <a:off x="3709897" y="67596"/>
            <a:ext cx="1177545" cy="295913"/>
            <a:chOff x="4219788" y="899537"/>
            <a:chExt cx="1407873" cy="351900"/>
          </a:xfrm>
        </p:grpSpPr>
        <p:sp>
          <p:nvSpPr>
            <p:cNvPr id="1291" name="Google Shape;1291;p3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1292" name="Google Shape;1292;p3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1293" name="Google Shape;1293;p3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1294" name="Google Shape;1294;p3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1295" name="Google Shape;1295;p36"/>
          <p:cNvGrpSpPr/>
          <p:nvPr/>
        </p:nvGrpSpPr>
        <p:grpSpPr>
          <a:xfrm>
            <a:off x="4887441" y="67596"/>
            <a:ext cx="1177545" cy="295913"/>
            <a:chOff x="4219788" y="899537"/>
            <a:chExt cx="1407873" cy="351900"/>
          </a:xfrm>
        </p:grpSpPr>
        <p:sp>
          <p:nvSpPr>
            <p:cNvPr id="1296" name="Google Shape;1296;p3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1297" name="Google Shape;1297;p3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1298" name="Google Shape;1298;p3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1299" name="Google Shape;1299;p3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1300" name="Google Shape;1300;p36"/>
          <p:cNvGrpSpPr/>
          <p:nvPr/>
        </p:nvGrpSpPr>
        <p:grpSpPr>
          <a:xfrm>
            <a:off x="6064974" y="67596"/>
            <a:ext cx="1177545" cy="295913"/>
            <a:chOff x="4219788" y="899537"/>
            <a:chExt cx="1407873" cy="351900"/>
          </a:xfrm>
        </p:grpSpPr>
        <p:sp>
          <p:nvSpPr>
            <p:cNvPr id="1301" name="Google Shape;1301;p3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1302" name="Google Shape;1302;p3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1303" name="Google Shape;1303;p3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1304" name="Google Shape;1304;p3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sp>
        <p:nvSpPr>
          <p:cNvPr id="1305" name="Google Shape;1305;p36"/>
          <p:cNvSpPr txBox="1"/>
          <p:nvPr>
            <p:ph type="title"/>
          </p:nvPr>
        </p:nvSpPr>
        <p:spPr>
          <a:xfrm>
            <a:off x="0" y="4261925"/>
            <a:ext cx="4462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Bob’s Decryption (cont.)</a:t>
            </a:r>
            <a:endParaRPr/>
          </a:p>
        </p:txBody>
      </p:sp>
      <p:grpSp>
        <p:nvGrpSpPr>
          <p:cNvPr id="1306" name="Google Shape;1306;p36"/>
          <p:cNvGrpSpPr/>
          <p:nvPr/>
        </p:nvGrpSpPr>
        <p:grpSpPr>
          <a:xfrm>
            <a:off x="483527" y="825883"/>
            <a:ext cx="1177545" cy="295913"/>
            <a:chOff x="4219788" y="899537"/>
            <a:chExt cx="1407873" cy="351900"/>
          </a:xfrm>
        </p:grpSpPr>
        <p:sp>
          <p:nvSpPr>
            <p:cNvPr id="1307" name="Google Shape;1307;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1308" name="Google Shape;1308;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1309" name="Google Shape;1309;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1310" name="Google Shape;1310;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1311" name="Google Shape;1311;p36"/>
          <p:cNvGrpSpPr/>
          <p:nvPr/>
        </p:nvGrpSpPr>
        <p:grpSpPr>
          <a:xfrm>
            <a:off x="2792772" y="888059"/>
            <a:ext cx="1177545" cy="295913"/>
            <a:chOff x="4219788" y="899537"/>
            <a:chExt cx="1407873" cy="351900"/>
          </a:xfrm>
        </p:grpSpPr>
        <p:sp>
          <p:nvSpPr>
            <p:cNvPr id="1312" name="Google Shape;1312;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1313" name="Google Shape;1313;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1314" name="Google Shape;1314;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1315" name="Google Shape;1315;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1316" name="Google Shape;1316;p36"/>
          <p:cNvGrpSpPr/>
          <p:nvPr/>
        </p:nvGrpSpPr>
        <p:grpSpPr>
          <a:xfrm>
            <a:off x="5102016" y="888059"/>
            <a:ext cx="1177545" cy="295913"/>
            <a:chOff x="4219788" y="899537"/>
            <a:chExt cx="1407873" cy="351900"/>
          </a:xfrm>
        </p:grpSpPr>
        <p:sp>
          <p:nvSpPr>
            <p:cNvPr id="1317" name="Google Shape;1317;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1318" name="Google Shape;1318;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1319" name="Google Shape;1319;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1320" name="Google Shape;1320;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1321" name="Google Shape;1321;p36"/>
          <p:cNvGrpSpPr/>
          <p:nvPr/>
        </p:nvGrpSpPr>
        <p:grpSpPr>
          <a:xfrm>
            <a:off x="7411249" y="888059"/>
            <a:ext cx="1177545" cy="295913"/>
            <a:chOff x="4219788" y="899537"/>
            <a:chExt cx="1407873" cy="351900"/>
          </a:xfrm>
        </p:grpSpPr>
        <p:sp>
          <p:nvSpPr>
            <p:cNvPr id="1322" name="Google Shape;1322;p3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1323" name="Google Shape;1323;p3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1324" name="Google Shape;1324;p3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1325" name="Google Shape;1325;p3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sp>
        <p:nvSpPr>
          <p:cNvPr id="1326" name="Google Shape;1326;p36"/>
          <p:cNvSpPr txBox="1"/>
          <p:nvPr/>
        </p:nvSpPr>
        <p:spPr>
          <a:xfrm>
            <a:off x="0" y="2409588"/>
            <a:ext cx="1910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Now have plaintext!</a:t>
            </a:r>
            <a:endParaRPr sz="1600"/>
          </a:p>
        </p:txBody>
      </p:sp>
      <p:cxnSp>
        <p:nvCxnSpPr>
          <p:cNvPr id="1327" name="Google Shape;1327;p36"/>
          <p:cNvCxnSpPr/>
          <p:nvPr/>
        </p:nvCxnSpPr>
        <p:spPr>
          <a:xfrm>
            <a:off x="1570200" y="2788200"/>
            <a:ext cx="3661500" cy="1680000"/>
          </a:xfrm>
          <a:prstGeom prst="straightConnector1">
            <a:avLst/>
          </a:prstGeom>
          <a:noFill/>
          <a:ln cap="flat" cmpd="sng" w="9525">
            <a:solidFill>
              <a:srgbClr val="000000"/>
            </a:solidFill>
            <a:prstDash val="solid"/>
            <a:round/>
            <a:headEnd len="med" w="med" type="none"/>
            <a:tailEnd len="med" w="med" type="triangle"/>
          </a:ln>
        </p:spPr>
      </p:cxnSp>
      <p:grpSp>
        <p:nvGrpSpPr>
          <p:cNvPr id="1328" name="Google Shape;1328;p36"/>
          <p:cNvGrpSpPr/>
          <p:nvPr/>
        </p:nvGrpSpPr>
        <p:grpSpPr>
          <a:xfrm>
            <a:off x="5444399" y="4515758"/>
            <a:ext cx="1177545" cy="295913"/>
            <a:chOff x="4219788" y="899537"/>
            <a:chExt cx="1407873" cy="351900"/>
          </a:xfrm>
        </p:grpSpPr>
        <p:sp>
          <p:nvSpPr>
            <p:cNvPr id="1329" name="Google Shape;1329;p3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1330" name="Google Shape;1330;p3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1331" name="Google Shape;1331;p3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1332" name="Google Shape;1332;p3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1333" name="Google Shape;1333;p36"/>
          <p:cNvGrpSpPr/>
          <p:nvPr/>
        </p:nvGrpSpPr>
        <p:grpSpPr>
          <a:xfrm>
            <a:off x="6615494" y="4515758"/>
            <a:ext cx="1177545" cy="295913"/>
            <a:chOff x="4219788" y="899537"/>
            <a:chExt cx="1407873" cy="351900"/>
          </a:xfrm>
        </p:grpSpPr>
        <p:sp>
          <p:nvSpPr>
            <p:cNvPr id="1334" name="Google Shape;1334;p3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1335" name="Google Shape;1335;p3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1336" name="Google Shape;1336;p3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1337" name="Google Shape;1337;p3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grpSp>
        <p:nvGrpSpPr>
          <p:cNvPr id="1338" name="Google Shape;1338;p36"/>
          <p:cNvGrpSpPr/>
          <p:nvPr/>
        </p:nvGrpSpPr>
        <p:grpSpPr>
          <a:xfrm>
            <a:off x="7793051" y="4515758"/>
            <a:ext cx="1177545" cy="295913"/>
            <a:chOff x="4219788" y="899537"/>
            <a:chExt cx="1407873" cy="351900"/>
          </a:xfrm>
        </p:grpSpPr>
        <p:sp>
          <p:nvSpPr>
            <p:cNvPr id="1339" name="Google Shape;1339;p3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1340" name="Google Shape;1340;p3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1341" name="Google Shape;1341;p3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1342" name="Google Shape;1342;p3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1343" name="Google Shape;1343;p36"/>
          <p:cNvSpPr txBox="1"/>
          <p:nvPr/>
        </p:nvSpPr>
        <p:spPr>
          <a:xfrm>
            <a:off x="3839050"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Plaintext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sp>
        <p:nvSpPr>
          <p:cNvPr id="1348" name="Google Shape;1348;p37"/>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1349" name="Google Shape;1349;p37"/>
          <p:cNvGrpSpPr/>
          <p:nvPr/>
        </p:nvGrpSpPr>
        <p:grpSpPr>
          <a:xfrm>
            <a:off x="2532352" y="67595"/>
            <a:ext cx="1177545" cy="295913"/>
            <a:chOff x="4219788" y="899537"/>
            <a:chExt cx="1407873" cy="351900"/>
          </a:xfrm>
        </p:grpSpPr>
        <p:sp>
          <p:nvSpPr>
            <p:cNvPr id="1350" name="Google Shape;1350;p3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1351" name="Google Shape;1351;p3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1352" name="Google Shape;1352;p3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1353" name="Google Shape;1353;p3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1354" name="Google Shape;1354;p37"/>
          <p:cNvGrpSpPr/>
          <p:nvPr/>
        </p:nvGrpSpPr>
        <p:grpSpPr>
          <a:xfrm>
            <a:off x="3709897" y="67596"/>
            <a:ext cx="1177545" cy="295913"/>
            <a:chOff x="4219788" y="899537"/>
            <a:chExt cx="1407873" cy="351900"/>
          </a:xfrm>
        </p:grpSpPr>
        <p:sp>
          <p:nvSpPr>
            <p:cNvPr id="1355" name="Google Shape;1355;p3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1356" name="Google Shape;1356;p3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1357" name="Google Shape;1357;p3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1358" name="Google Shape;1358;p3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1359" name="Google Shape;1359;p37"/>
          <p:cNvGrpSpPr/>
          <p:nvPr/>
        </p:nvGrpSpPr>
        <p:grpSpPr>
          <a:xfrm>
            <a:off x="4887441" y="67596"/>
            <a:ext cx="1177545" cy="295913"/>
            <a:chOff x="4219788" y="899537"/>
            <a:chExt cx="1407873" cy="351900"/>
          </a:xfrm>
        </p:grpSpPr>
        <p:sp>
          <p:nvSpPr>
            <p:cNvPr id="1360" name="Google Shape;1360;p3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1361" name="Google Shape;1361;p3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1362" name="Google Shape;1362;p3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1363" name="Google Shape;1363;p3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1364" name="Google Shape;1364;p37"/>
          <p:cNvGrpSpPr/>
          <p:nvPr/>
        </p:nvGrpSpPr>
        <p:grpSpPr>
          <a:xfrm>
            <a:off x="6064974" y="67596"/>
            <a:ext cx="1177545" cy="295913"/>
            <a:chOff x="4219788" y="899537"/>
            <a:chExt cx="1407873" cy="351900"/>
          </a:xfrm>
        </p:grpSpPr>
        <p:sp>
          <p:nvSpPr>
            <p:cNvPr id="1365" name="Google Shape;1365;p3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1366" name="Google Shape;1366;p3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1367" name="Google Shape;1367;p3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1368" name="Google Shape;1368;p3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sp>
        <p:nvSpPr>
          <p:cNvPr id="1369" name="Google Shape;1369;p37"/>
          <p:cNvSpPr txBox="1"/>
          <p:nvPr>
            <p:ph type="title"/>
          </p:nvPr>
        </p:nvSpPr>
        <p:spPr>
          <a:xfrm>
            <a:off x="0" y="4261925"/>
            <a:ext cx="45159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Bob’s Decryption (cont.)</a:t>
            </a:r>
            <a:endParaRPr/>
          </a:p>
        </p:txBody>
      </p:sp>
      <p:grpSp>
        <p:nvGrpSpPr>
          <p:cNvPr id="1370" name="Google Shape;1370;p37"/>
          <p:cNvGrpSpPr/>
          <p:nvPr/>
        </p:nvGrpSpPr>
        <p:grpSpPr>
          <a:xfrm>
            <a:off x="3338249" y="810383"/>
            <a:ext cx="1177545" cy="295913"/>
            <a:chOff x="4219788" y="899537"/>
            <a:chExt cx="1407873" cy="351900"/>
          </a:xfrm>
        </p:grpSpPr>
        <p:sp>
          <p:nvSpPr>
            <p:cNvPr id="1371" name="Google Shape;1371;p3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1372" name="Google Shape;1372;p3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1373" name="Google Shape;1373;p3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1374" name="Google Shape;1374;p3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1375" name="Google Shape;1375;p37"/>
          <p:cNvGrpSpPr/>
          <p:nvPr/>
        </p:nvGrpSpPr>
        <p:grpSpPr>
          <a:xfrm>
            <a:off x="4509344" y="810383"/>
            <a:ext cx="1177545" cy="295913"/>
            <a:chOff x="4219788" y="899537"/>
            <a:chExt cx="1407873" cy="351900"/>
          </a:xfrm>
        </p:grpSpPr>
        <p:sp>
          <p:nvSpPr>
            <p:cNvPr id="1376" name="Google Shape;1376;p3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1377" name="Google Shape;1377;p3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1378" name="Google Shape;1378;p3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1379" name="Google Shape;1379;p3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grpSp>
        <p:nvGrpSpPr>
          <p:cNvPr id="1380" name="Google Shape;1380;p37"/>
          <p:cNvGrpSpPr/>
          <p:nvPr/>
        </p:nvGrpSpPr>
        <p:grpSpPr>
          <a:xfrm>
            <a:off x="5686901" y="810383"/>
            <a:ext cx="1177545" cy="295913"/>
            <a:chOff x="4219788" y="899537"/>
            <a:chExt cx="1407873" cy="351900"/>
          </a:xfrm>
        </p:grpSpPr>
        <p:sp>
          <p:nvSpPr>
            <p:cNvPr id="1381" name="Google Shape;1381;p3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1382" name="Google Shape;1382;p3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1383" name="Google Shape;1383;p3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1384" name="Google Shape;1384;p3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1385" name="Google Shape;1385;p37"/>
          <p:cNvSpPr txBox="1"/>
          <p:nvPr/>
        </p:nvSpPr>
        <p:spPr>
          <a:xfrm>
            <a:off x="1732900" y="74278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Plaintext</a:t>
            </a:r>
            <a:endParaRPr/>
          </a:p>
        </p:txBody>
      </p:sp>
      <p:sp>
        <p:nvSpPr>
          <p:cNvPr id="1386" name="Google Shape;1386;p37"/>
          <p:cNvSpPr txBox="1"/>
          <p:nvPr/>
        </p:nvSpPr>
        <p:spPr>
          <a:xfrm>
            <a:off x="3455525" y="1414388"/>
            <a:ext cx="3647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Remove Padding</a:t>
            </a:r>
            <a:endParaRPr/>
          </a:p>
        </p:txBody>
      </p:sp>
      <p:cxnSp>
        <p:nvCxnSpPr>
          <p:cNvPr id="1387" name="Google Shape;1387;p37"/>
          <p:cNvCxnSpPr/>
          <p:nvPr/>
        </p:nvCxnSpPr>
        <p:spPr>
          <a:xfrm>
            <a:off x="5246225" y="1106288"/>
            <a:ext cx="0" cy="308100"/>
          </a:xfrm>
          <a:prstGeom prst="straightConnector1">
            <a:avLst/>
          </a:prstGeom>
          <a:noFill/>
          <a:ln cap="flat" cmpd="sng" w="9525">
            <a:solidFill>
              <a:schemeClr val="accent2"/>
            </a:solidFill>
            <a:prstDash val="solid"/>
            <a:round/>
            <a:headEnd len="med" w="med" type="none"/>
            <a:tailEnd len="med" w="med" type="triangle"/>
          </a:ln>
        </p:spPr>
      </p:cxnSp>
      <p:cxnSp>
        <p:nvCxnSpPr>
          <p:cNvPr id="1388" name="Google Shape;1388;p37"/>
          <p:cNvCxnSpPr/>
          <p:nvPr/>
        </p:nvCxnSpPr>
        <p:spPr>
          <a:xfrm>
            <a:off x="5246225" y="1788663"/>
            <a:ext cx="0" cy="308100"/>
          </a:xfrm>
          <a:prstGeom prst="straightConnector1">
            <a:avLst/>
          </a:prstGeom>
          <a:noFill/>
          <a:ln cap="flat" cmpd="sng" w="9525">
            <a:solidFill>
              <a:schemeClr val="accent2"/>
            </a:solidFill>
            <a:prstDash val="solid"/>
            <a:round/>
            <a:headEnd len="med" w="med" type="none"/>
            <a:tailEnd len="med" w="med" type="triangle"/>
          </a:ln>
        </p:spPr>
      </p:cxnSp>
      <p:grpSp>
        <p:nvGrpSpPr>
          <p:cNvPr id="1389" name="Google Shape;1389;p37"/>
          <p:cNvGrpSpPr/>
          <p:nvPr/>
        </p:nvGrpSpPr>
        <p:grpSpPr>
          <a:xfrm>
            <a:off x="3709899" y="2164758"/>
            <a:ext cx="1177545" cy="295913"/>
            <a:chOff x="4219788" y="899537"/>
            <a:chExt cx="1407873" cy="351900"/>
          </a:xfrm>
        </p:grpSpPr>
        <p:sp>
          <p:nvSpPr>
            <p:cNvPr id="1390" name="Google Shape;1390;p3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1391" name="Google Shape;1391;p3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1392" name="Google Shape;1392;p3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1393" name="Google Shape;1393;p3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1394" name="Google Shape;1394;p37"/>
          <p:cNvGrpSpPr/>
          <p:nvPr/>
        </p:nvGrpSpPr>
        <p:grpSpPr>
          <a:xfrm>
            <a:off x="4880994" y="2164758"/>
            <a:ext cx="1177545" cy="295913"/>
            <a:chOff x="4219788" y="899537"/>
            <a:chExt cx="1407873" cy="351900"/>
          </a:xfrm>
        </p:grpSpPr>
        <p:sp>
          <p:nvSpPr>
            <p:cNvPr id="1395" name="Google Shape;1395;p3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1396" name="Google Shape;1396;p3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1397" name="Google Shape;1397;p3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1398" name="Google Shape;1398;p3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1399" name="Google Shape;1399;p37"/>
          <p:cNvSpPr/>
          <p:nvPr/>
        </p:nvSpPr>
        <p:spPr>
          <a:xfrm>
            <a:off x="6058551" y="2164758"/>
            <a:ext cx="294300" cy="2958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1400" name="Google Shape;1400;p37"/>
          <p:cNvSpPr txBox="1"/>
          <p:nvPr/>
        </p:nvSpPr>
        <p:spPr>
          <a:xfrm>
            <a:off x="3505200" y="2779138"/>
            <a:ext cx="3647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Decode (utf-8)</a:t>
            </a:r>
            <a:endParaRPr/>
          </a:p>
        </p:txBody>
      </p:sp>
      <p:cxnSp>
        <p:nvCxnSpPr>
          <p:cNvPr id="1401" name="Google Shape;1401;p37"/>
          <p:cNvCxnSpPr/>
          <p:nvPr/>
        </p:nvCxnSpPr>
        <p:spPr>
          <a:xfrm>
            <a:off x="5295900" y="2471038"/>
            <a:ext cx="0" cy="308100"/>
          </a:xfrm>
          <a:prstGeom prst="straightConnector1">
            <a:avLst/>
          </a:prstGeom>
          <a:noFill/>
          <a:ln cap="flat" cmpd="sng" w="9525">
            <a:solidFill>
              <a:schemeClr val="accent2"/>
            </a:solidFill>
            <a:prstDash val="solid"/>
            <a:round/>
            <a:headEnd len="med" w="med" type="none"/>
            <a:tailEnd len="med" w="med" type="triangle"/>
          </a:ln>
        </p:spPr>
      </p:cxnSp>
      <p:cxnSp>
        <p:nvCxnSpPr>
          <p:cNvPr id="1402" name="Google Shape;1402;p37"/>
          <p:cNvCxnSpPr/>
          <p:nvPr/>
        </p:nvCxnSpPr>
        <p:spPr>
          <a:xfrm>
            <a:off x="5295900" y="3153413"/>
            <a:ext cx="0" cy="308100"/>
          </a:xfrm>
          <a:prstGeom prst="straightConnector1">
            <a:avLst/>
          </a:prstGeom>
          <a:noFill/>
          <a:ln cap="flat" cmpd="sng" w="9525">
            <a:solidFill>
              <a:schemeClr val="accent2"/>
            </a:solidFill>
            <a:prstDash val="solid"/>
            <a:round/>
            <a:headEnd len="med" w="med" type="none"/>
            <a:tailEnd len="med" w="med" type="triangle"/>
          </a:ln>
        </p:spPr>
      </p:cxnSp>
      <p:grpSp>
        <p:nvGrpSpPr>
          <p:cNvPr id="1403" name="Google Shape;1403;p37"/>
          <p:cNvGrpSpPr/>
          <p:nvPr/>
        </p:nvGrpSpPr>
        <p:grpSpPr>
          <a:xfrm>
            <a:off x="3709899" y="3461521"/>
            <a:ext cx="1177545" cy="295913"/>
            <a:chOff x="4219788" y="899537"/>
            <a:chExt cx="1407873" cy="351900"/>
          </a:xfrm>
        </p:grpSpPr>
        <p:sp>
          <p:nvSpPr>
            <p:cNvPr id="1404" name="Google Shape;1404;p3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G</a:t>
              </a:r>
              <a:endParaRPr>
                <a:solidFill>
                  <a:srgbClr val="6D9EEB"/>
                </a:solidFill>
              </a:endParaRPr>
            </a:p>
          </p:txBody>
        </p:sp>
        <p:sp>
          <p:nvSpPr>
            <p:cNvPr id="1405" name="Google Shape;1405;p3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o</a:t>
              </a:r>
              <a:endParaRPr>
                <a:solidFill>
                  <a:srgbClr val="6D9EEB"/>
                </a:solidFill>
              </a:endParaRPr>
            </a:p>
          </p:txBody>
        </p:sp>
        <p:sp>
          <p:nvSpPr>
            <p:cNvPr id="1406" name="Google Shape;1406;p3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_</a:t>
              </a:r>
              <a:endParaRPr>
                <a:solidFill>
                  <a:srgbClr val="6D9EEB"/>
                </a:solidFill>
              </a:endParaRPr>
            </a:p>
          </p:txBody>
        </p:sp>
        <p:sp>
          <p:nvSpPr>
            <p:cNvPr id="1407" name="Google Shape;1407;p3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B</a:t>
              </a:r>
              <a:endParaRPr>
                <a:solidFill>
                  <a:srgbClr val="6D9EEB"/>
                </a:solidFill>
              </a:endParaRPr>
            </a:p>
          </p:txBody>
        </p:sp>
      </p:grpSp>
      <p:grpSp>
        <p:nvGrpSpPr>
          <p:cNvPr id="1408" name="Google Shape;1408;p37"/>
          <p:cNvGrpSpPr/>
          <p:nvPr/>
        </p:nvGrpSpPr>
        <p:grpSpPr>
          <a:xfrm>
            <a:off x="4887444" y="3461521"/>
            <a:ext cx="1177545" cy="295913"/>
            <a:chOff x="4219788" y="899537"/>
            <a:chExt cx="1407873" cy="351900"/>
          </a:xfrm>
        </p:grpSpPr>
        <p:sp>
          <p:nvSpPr>
            <p:cNvPr id="1409" name="Google Shape;1409;p3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l</a:t>
              </a:r>
              <a:endParaRPr>
                <a:solidFill>
                  <a:srgbClr val="6D9EEB"/>
                </a:solidFill>
              </a:endParaRPr>
            </a:p>
          </p:txBody>
        </p:sp>
        <p:sp>
          <p:nvSpPr>
            <p:cNvPr id="1410" name="Google Shape;1410;p3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u</a:t>
              </a:r>
              <a:endParaRPr>
                <a:solidFill>
                  <a:srgbClr val="6D9EEB"/>
                </a:solidFill>
              </a:endParaRPr>
            </a:p>
          </p:txBody>
        </p:sp>
        <p:sp>
          <p:nvSpPr>
            <p:cNvPr id="1411" name="Google Shape;1411;p3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e</a:t>
              </a:r>
              <a:endParaRPr>
                <a:solidFill>
                  <a:srgbClr val="6D9EEB"/>
                </a:solidFill>
              </a:endParaRPr>
            </a:p>
          </p:txBody>
        </p:sp>
        <p:sp>
          <p:nvSpPr>
            <p:cNvPr id="1412" name="Google Shape;1412;p3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_</a:t>
              </a:r>
              <a:endParaRPr>
                <a:solidFill>
                  <a:srgbClr val="6D9EEB"/>
                </a:solidFill>
              </a:endParaRPr>
            </a:p>
          </p:txBody>
        </p:sp>
      </p:grpSp>
      <p:sp>
        <p:nvSpPr>
          <p:cNvPr id="1413" name="Google Shape;1413;p37"/>
          <p:cNvSpPr/>
          <p:nvPr/>
        </p:nvSpPr>
        <p:spPr>
          <a:xfrm>
            <a:off x="6065001" y="3461521"/>
            <a:ext cx="294300" cy="2958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a:t>
            </a:r>
            <a:endParaRPr>
              <a:solidFill>
                <a:srgbClr val="6D9EEB"/>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38"/>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419" name="Google Shape;1419;p38"/>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420" name="Google Shape;1420;p38"/>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1421" name="Google Shape;1421;p38"/>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1422" name="Google Shape;1422;p38"/>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1423" name="Google Shape;1423;p38"/>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1424" name="Google Shape;1424;p38"/>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425" name="Google Shape;1425;p38"/>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426" name="Google Shape;1426;p38"/>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1427" name="Google Shape;1427;p38"/>
          <p:cNvGrpSpPr/>
          <p:nvPr/>
        </p:nvGrpSpPr>
        <p:grpSpPr>
          <a:xfrm>
            <a:off x="3243396" y="3220762"/>
            <a:ext cx="276869" cy="278428"/>
            <a:chOff x="3271700" y="2668925"/>
            <a:chExt cx="278400" cy="278400"/>
          </a:xfrm>
        </p:grpSpPr>
        <p:sp>
          <p:nvSpPr>
            <p:cNvPr id="1428" name="Google Shape;1428;p3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9" name="Google Shape;1429;p38"/>
            <p:cNvCxnSpPr>
              <a:stCxn id="1428" idx="0"/>
              <a:endCxn id="142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430" name="Google Shape;1430;p38"/>
            <p:cNvCxnSpPr>
              <a:stCxn id="1428" idx="2"/>
              <a:endCxn id="142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431" name="Google Shape;1431;p38"/>
          <p:cNvGrpSpPr/>
          <p:nvPr/>
        </p:nvGrpSpPr>
        <p:grpSpPr>
          <a:xfrm>
            <a:off x="5552678" y="3220762"/>
            <a:ext cx="276869" cy="278428"/>
            <a:chOff x="3271700" y="2668925"/>
            <a:chExt cx="278400" cy="278400"/>
          </a:xfrm>
        </p:grpSpPr>
        <p:sp>
          <p:nvSpPr>
            <p:cNvPr id="1432" name="Google Shape;1432;p3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3" name="Google Shape;1433;p38"/>
            <p:cNvCxnSpPr>
              <a:stCxn id="1432" idx="0"/>
              <a:endCxn id="143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434" name="Google Shape;1434;p38"/>
            <p:cNvCxnSpPr>
              <a:stCxn id="1432" idx="2"/>
              <a:endCxn id="143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435" name="Google Shape;1435;p38"/>
          <p:cNvGrpSpPr/>
          <p:nvPr/>
        </p:nvGrpSpPr>
        <p:grpSpPr>
          <a:xfrm>
            <a:off x="7861960" y="3220762"/>
            <a:ext cx="276869" cy="278428"/>
            <a:chOff x="3271700" y="2668925"/>
            <a:chExt cx="278400" cy="278400"/>
          </a:xfrm>
        </p:grpSpPr>
        <p:sp>
          <p:nvSpPr>
            <p:cNvPr id="1436" name="Google Shape;1436;p3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7" name="Google Shape;1437;p38"/>
            <p:cNvCxnSpPr>
              <a:stCxn id="1436" idx="0"/>
              <a:endCxn id="143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438" name="Google Shape;1438;p38"/>
            <p:cNvCxnSpPr>
              <a:stCxn id="1436" idx="2"/>
              <a:endCxn id="143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1439" name="Google Shape;1439;p38"/>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1440" name="Google Shape;1440;p38"/>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1441" name="Google Shape;1441;p38"/>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1442" name="Google Shape;1442;p38"/>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1443" name="Google Shape;1443;p38"/>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1444" name="Google Shape;1444;p38"/>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1445" name="Google Shape;1445;p38"/>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446" name="Google Shape;1446;p38"/>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1447" name="Google Shape;1447;p38"/>
          <p:cNvCxnSpPr>
            <a:stCxn id="1418"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1448" name="Google Shape;1448;p38"/>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449" name="Google Shape;1449;p38"/>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450" name="Google Shape;1450;p38"/>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451" name="Google Shape;1451;p38"/>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452" name="Google Shape;1452;p38"/>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453" name="Google Shape;1453;p38"/>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454" name="Google Shape;1454;p38"/>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1455" name="Google Shape;1455;p38"/>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456" name="Google Shape;1456;p38"/>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457" name="Google Shape;1457;p38"/>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458" name="Google Shape;1458;p38"/>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1459" name="Google Shape;1459;p38"/>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460" name="Google Shape;1460;p38"/>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461" name="Google Shape;1461;p38"/>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462" name="Google Shape;1462;p38"/>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463" name="Google Shape;1463;p38"/>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464" name="Google Shape;1464;p38"/>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465" name="Google Shape;1465;p38"/>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1466" name="Google Shape;1466;p38"/>
          <p:cNvGrpSpPr/>
          <p:nvPr/>
        </p:nvGrpSpPr>
        <p:grpSpPr>
          <a:xfrm>
            <a:off x="2532352" y="67595"/>
            <a:ext cx="1177545" cy="295913"/>
            <a:chOff x="4219788" y="899537"/>
            <a:chExt cx="1407873" cy="351900"/>
          </a:xfrm>
        </p:grpSpPr>
        <p:sp>
          <p:nvSpPr>
            <p:cNvPr id="1467" name="Google Shape;1467;p3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1468" name="Google Shape;1468;p3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1469" name="Google Shape;1469;p3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1470" name="Google Shape;1470;p3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1471" name="Google Shape;1471;p38"/>
          <p:cNvGrpSpPr/>
          <p:nvPr/>
        </p:nvGrpSpPr>
        <p:grpSpPr>
          <a:xfrm>
            <a:off x="3709897" y="67596"/>
            <a:ext cx="1177545" cy="295913"/>
            <a:chOff x="4219788" y="899537"/>
            <a:chExt cx="1407873" cy="351900"/>
          </a:xfrm>
        </p:grpSpPr>
        <p:sp>
          <p:nvSpPr>
            <p:cNvPr id="1472" name="Google Shape;1472;p3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1473" name="Google Shape;1473;p3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1474" name="Google Shape;1474;p3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1475" name="Google Shape;1475;p3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1476" name="Google Shape;1476;p38"/>
          <p:cNvGrpSpPr/>
          <p:nvPr/>
        </p:nvGrpSpPr>
        <p:grpSpPr>
          <a:xfrm>
            <a:off x="4887441" y="67596"/>
            <a:ext cx="1177545" cy="295913"/>
            <a:chOff x="4219788" y="899537"/>
            <a:chExt cx="1407873" cy="351900"/>
          </a:xfrm>
        </p:grpSpPr>
        <p:sp>
          <p:nvSpPr>
            <p:cNvPr id="1477" name="Google Shape;1477;p3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1478" name="Google Shape;1478;p3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1479" name="Google Shape;1479;p3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1480" name="Google Shape;1480;p3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1481" name="Google Shape;1481;p38"/>
          <p:cNvGrpSpPr/>
          <p:nvPr/>
        </p:nvGrpSpPr>
        <p:grpSpPr>
          <a:xfrm>
            <a:off x="6064974" y="67596"/>
            <a:ext cx="1177545" cy="295913"/>
            <a:chOff x="4219788" y="899537"/>
            <a:chExt cx="1407873" cy="351900"/>
          </a:xfrm>
        </p:grpSpPr>
        <p:sp>
          <p:nvSpPr>
            <p:cNvPr id="1482" name="Google Shape;1482;p3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1483" name="Google Shape;1483;p3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1484" name="Google Shape;1484;p3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1485" name="Google Shape;1485;p3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1486" name="Google Shape;1486;p38"/>
          <p:cNvGrpSpPr/>
          <p:nvPr/>
        </p:nvGrpSpPr>
        <p:grpSpPr>
          <a:xfrm>
            <a:off x="483527" y="825883"/>
            <a:ext cx="1177545" cy="295913"/>
            <a:chOff x="4219788" y="899537"/>
            <a:chExt cx="1407873" cy="351900"/>
          </a:xfrm>
        </p:grpSpPr>
        <p:sp>
          <p:nvSpPr>
            <p:cNvPr id="1487" name="Google Shape;1487;p3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1488" name="Google Shape;1488;p3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1489" name="Google Shape;1489;p3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1490" name="Google Shape;1490;p3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1491" name="Google Shape;1491;p38"/>
          <p:cNvGrpSpPr/>
          <p:nvPr/>
        </p:nvGrpSpPr>
        <p:grpSpPr>
          <a:xfrm>
            <a:off x="2792772" y="888059"/>
            <a:ext cx="1177545" cy="295913"/>
            <a:chOff x="4219788" y="899537"/>
            <a:chExt cx="1407873" cy="351900"/>
          </a:xfrm>
        </p:grpSpPr>
        <p:sp>
          <p:nvSpPr>
            <p:cNvPr id="1492" name="Google Shape;1492;p3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1493" name="Google Shape;1493;p3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1494" name="Google Shape;1494;p3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1495" name="Google Shape;1495;p3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1496" name="Google Shape;1496;p38"/>
          <p:cNvGrpSpPr/>
          <p:nvPr/>
        </p:nvGrpSpPr>
        <p:grpSpPr>
          <a:xfrm>
            <a:off x="5102016" y="888059"/>
            <a:ext cx="1177545" cy="295913"/>
            <a:chOff x="4219788" y="899537"/>
            <a:chExt cx="1407873" cy="351900"/>
          </a:xfrm>
        </p:grpSpPr>
        <p:sp>
          <p:nvSpPr>
            <p:cNvPr id="1497" name="Google Shape;1497;p3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1498" name="Google Shape;1498;p3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1499" name="Google Shape;1499;p3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1500" name="Google Shape;1500;p38"/>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48</a:t>
              </a:r>
              <a:endParaRPr/>
            </a:p>
          </p:txBody>
        </p:sp>
      </p:grpSp>
      <p:grpSp>
        <p:nvGrpSpPr>
          <p:cNvPr id="1501" name="Google Shape;1501;p38"/>
          <p:cNvGrpSpPr/>
          <p:nvPr/>
        </p:nvGrpSpPr>
        <p:grpSpPr>
          <a:xfrm>
            <a:off x="7411249" y="888059"/>
            <a:ext cx="1177545" cy="295913"/>
            <a:chOff x="4219788" y="899537"/>
            <a:chExt cx="1407873" cy="351900"/>
          </a:xfrm>
        </p:grpSpPr>
        <p:sp>
          <p:nvSpPr>
            <p:cNvPr id="1502" name="Google Shape;1502;p3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1503" name="Google Shape;1503;p3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1504" name="Google Shape;1504;p3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1505" name="Google Shape;1505;p3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1506" name="Google Shape;1506;p38"/>
          <p:cNvGrpSpPr/>
          <p:nvPr/>
        </p:nvGrpSpPr>
        <p:grpSpPr>
          <a:xfrm>
            <a:off x="2788989" y="2663554"/>
            <a:ext cx="1177545" cy="295913"/>
            <a:chOff x="4219788" y="899537"/>
            <a:chExt cx="1407873" cy="351900"/>
          </a:xfrm>
        </p:grpSpPr>
        <p:sp>
          <p:nvSpPr>
            <p:cNvPr id="1507" name="Google Shape;1507;p3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08" name="Google Shape;1508;p3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09" name="Google Shape;1509;p3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10" name="Google Shape;1510;p3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1511" name="Google Shape;1511;p38"/>
          <p:cNvGrpSpPr/>
          <p:nvPr/>
        </p:nvGrpSpPr>
        <p:grpSpPr>
          <a:xfrm>
            <a:off x="5096481" y="2663554"/>
            <a:ext cx="1177545" cy="295913"/>
            <a:chOff x="4219788" y="899537"/>
            <a:chExt cx="1407873" cy="351900"/>
          </a:xfrm>
        </p:grpSpPr>
        <p:sp>
          <p:nvSpPr>
            <p:cNvPr id="1512" name="Google Shape;1512;p3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13" name="Google Shape;1513;p3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14" name="Google Shape;1514;p3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15" name="Google Shape;1515;p3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1516" name="Google Shape;1516;p38"/>
          <p:cNvGrpSpPr/>
          <p:nvPr/>
        </p:nvGrpSpPr>
        <p:grpSpPr>
          <a:xfrm>
            <a:off x="7405714" y="2663554"/>
            <a:ext cx="1177545" cy="295913"/>
            <a:chOff x="4219788" y="899537"/>
            <a:chExt cx="1407873" cy="351900"/>
          </a:xfrm>
        </p:grpSpPr>
        <p:sp>
          <p:nvSpPr>
            <p:cNvPr id="1517" name="Google Shape;1517;p3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18" name="Google Shape;1518;p3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19" name="Google Shape;1519;p3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20" name="Google Shape;1520;p3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1521" name="Google Shape;1521;p38"/>
          <p:cNvGrpSpPr/>
          <p:nvPr/>
        </p:nvGrpSpPr>
        <p:grpSpPr>
          <a:xfrm>
            <a:off x="2794562" y="3907783"/>
            <a:ext cx="1177545" cy="295913"/>
            <a:chOff x="4219788" y="899537"/>
            <a:chExt cx="1407873" cy="351900"/>
          </a:xfrm>
        </p:grpSpPr>
        <p:sp>
          <p:nvSpPr>
            <p:cNvPr id="1522" name="Google Shape;1522;p3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23" name="Google Shape;1523;p3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24" name="Google Shape;1524;p3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25" name="Google Shape;1525;p3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1526" name="Google Shape;1526;p38"/>
          <p:cNvGrpSpPr/>
          <p:nvPr/>
        </p:nvGrpSpPr>
        <p:grpSpPr>
          <a:xfrm>
            <a:off x="5103806" y="3907783"/>
            <a:ext cx="1177545" cy="295913"/>
            <a:chOff x="4219788" y="899537"/>
            <a:chExt cx="1407873" cy="351900"/>
          </a:xfrm>
        </p:grpSpPr>
        <p:sp>
          <p:nvSpPr>
            <p:cNvPr id="1527" name="Google Shape;1527;p3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28" name="Google Shape;1528;p3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29" name="Google Shape;1529;p3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30" name="Google Shape;1530;p3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1531" name="Google Shape;1531;p38"/>
          <p:cNvGrpSpPr/>
          <p:nvPr/>
        </p:nvGrpSpPr>
        <p:grpSpPr>
          <a:xfrm>
            <a:off x="7413039" y="3907783"/>
            <a:ext cx="1177545" cy="295913"/>
            <a:chOff x="4219788" y="899537"/>
            <a:chExt cx="1407873" cy="351900"/>
          </a:xfrm>
        </p:grpSpPr>
        <p:sp>
          <p:nvSpPr>
            <p:cNvPr id="1532" name="Google Shape;1532;p3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33" name="Google Shape;1533;p3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34" name="Google Shape;1534;p3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1535" name="Google Shape;1535;p38"/>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4B</a:t>
              </a:r>
              <a:endParaRPr/>
            </a:p>
          </p:txBody>
        </p:sp>
      </p:grpSp>
      <p:grpSp>
        <p:nvGrpSpPr>
          <p:cNvPr id="1536" name="Google Shape;1536;p38"/>
          <p:cNvGrpSpPr/>
          <p:nvPr/>
        </p:nvGrpSpPr>
        <p:grpSpPr>
          <a:xfrm>
            <a:off x="2788099" y="4515758"/>
            <a:ext cx="1177545" cy="295913"/>
            <a:chOff x="4219788" y="899537"/>
            <a:chExt cx="1407873" cy="351900"/>
          </a:xfrm>
        </p:grpSpPr>
        <p:sp>
          <p:nvSpPr>
            <p:cNvPr id="1537" name="Google Shape;1537;p3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1538" name="Google Shape;1538;p3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1539" name="Google Shape;1539;p3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1540" name="Google Shape;1540;p3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1541" name="Google Shape;1541;p38"/>
          <p:cNvGrpSpPr/>
          <p:nvPr/>
        </p:nvGrpSpPr>
        <p:grpSpPr>
          <a:xfrm>
            <a:off x="5097344" y="4515758"/>
            <a:ext cx="1177545" cy="295913"/>
            <a:chOff x="4219788" y="899537"/>
            <a:chExt cx="1407873" cy="351900"/>
          </a:xfrm>
        </p:grpSpPr>
        <p:sp>
          <p:nvSpPr>
            <p:cNvPr id="1542" name="Google Shape;1542;p3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1543" name="Google Shape;1543;p3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1544" name="Google Shape;1544;p3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1545" name="Google Shape;1545;p3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1546" name="Google Shape;1546;p38"/>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1547" name="Google Shape;1547;p38"/>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1548" name="Google Shape;1548;p38"/>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1549" name="Google Shape;1549;p38"/>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1550" name="Google Shape;1550;p38"/>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1551" name="Google Shape;1551;p38"/>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1552" name="Google Shape;1552;p38"/>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1553" name="Google Shape;1553;p38"/>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1554" name="Google Shape;1554;p38"/>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1555" name="Google Shape;1555;p38"/>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1556" name="Google Shape;1556;p38"/>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1557" name="Google Shape;1557;p38"/>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1558" name="Google Shape;1558;p38"/>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1559" name="Google Shape;1559;p38"/>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1560" name="Google Shape;1560;p38"/>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1561" name="Google Shape;1561;p38"/>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1562" name="Google Shape;1562;p38"/>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1563" name="Google Shape;1563;p38"/>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1564" name="Google Shape;1564;p38"/>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1565" name="Google Shape;1565;p38"/>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1566" name="Google Shape;1566;p38"/>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1567" name="Google Shape;1567;p38"/>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1568" name="Google Shape;1568;p38"/>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1569" name="Google Shape;1569;p38"/>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1570" name="Google Shape;1570;p38"/>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1571" name="Google Shape;1571;p38"/>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1572" name="Google Shape;1572;p38"/>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1573" name="Google Shape;1573;p38"/>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1574" name="Google Shape;1574;p38"/>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1575" name="Google Shape;1575;p38"/>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1576" name="Google Shape;1576;p38"/>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1577" name="Google Shape;1577;p38"/>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1578" name="Google Shape;1578;p38"/>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1579" name="Google Shape;1579;p38"/>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1580" name="Google Shape;1580;p38"/>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1581" name="Google Shape;1581;p38"/>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1582" name="Google Shape;1582;p38"/>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1583" name="Google Shape;1583;p38"/>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1584" name="Google Shape;1584;p38"/>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1585" name="Google Shape;1585;p38"/>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1586" name="Google Shape;1586;p38"/>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1587" name="Google Shape;1587;p38"/>
          <p:cNvGrpSpPr/>
          <p:nvPr/>
        </p:nvGrpSpPr>
        <p:grpSpPr>
          <a:xfrm>
            <a:off x="7406576" y="4515758"/>
            <a:ext cx="1177545" cy="295913"/>
            <a:chOff x="4219788" y="899537"/>
            <a:chExt cx="1407873" cy="351900"/>
          </a:xfrm>
        </p:grpSpPr>
        <p:sp>
          <p:nvSpPr>
            <p:cNvPr id="1588" name="Google Shape;1588;p3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1589" name="Google Shape;1589;p3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1590" name="Google Shape;1590;p3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1591" name="Google Shape;1591;p3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1592" name="Google Shape;1592;p38"/>
          <p:cNvSpPr txBox="1"/>
          <p:nvPr/>
        </p:nvSpPr>
        <p:spPr>
          <a:xfrm>
            <a:off x="40900" y="1707538"/>
            <a:ext cx="1910100" cy="215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Send modified Ciphertext to server…</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Server will respond with </a:t>
            </a:r>
            <a:r>
              <a:rPr lang="en" sz="1600">
                <a:solidFill>
                  <a:srgbClr val="980000"/>
                </a:solidFill>
                <a:highlight>
                  <a:srgbClr val="F4CCCC"/>
                </a:highlight>
              </a:rPr>
              <a:t>Padding Error</a:t>
            </a:r>
            <a:r>
              <a:rPr lang="en" sz="1600"/>
              <a:t> or </a:t>
            </a:r>
            <a:r>
              <a:rPr lang="en" sz="1600">
                <a:solidFill>
                  <a:srgbClr val="38761D"/>
                </a:solidFill>
                <a:highlight>
                  <a:srgbClr val="D9EAD3"/>
                </a:highlight>
              </a:rPr>
              <a:t>Padding Valid</a:t>
            </a:r>
            <a:r>
              <a:rPr lang="en" sz="1600"/>
              <a:t>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39"/>
          <p:cNvSpPr/>
          <p:nvPr/>
        </p:nvSpPr>
        <p:spPr>
          <a:xfrm>
            <a:off x="5325400" y="1160225"/>
            <a:ext cx="2728800" cy="11247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99" name="Google Shape;1599;p39"/>
          <p:cNvSpPr/>
          <p:nvPr/>
        </p:nvSpPr>
        <p:spPr>
          <a:xfrm>
            <a:off x="4233675"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600" name="Google Shape;1600;p39"/>
          <p:cNvSpPr/>
          <p:nvPr/>
        </p:nvSpPr>
        <p:spPr>
          <a:xfrm>
            <a:off x="6751600"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601" name="Google Shape;1601;p39"/>
          <p:cNvSpPr/>
          <p:nvPr/>
        </p:nvSpPr>
        <p:spPr>
          <a:xfrm>
            <a:off x="5492625" y="3152038"/>
            <a:ext cx="1019100" cy="6549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cxnSp>
        <p:nvCxnSpPr>
          <p:cNvPr id="1602" name="Google Shape;1602;p39"/>
          <p:cNvCxnSpPr>
            <a:stCxn id="1599" idx="3"/>
            <a:endCxn id="1600" idx="1"/>
          </p:cNvCxnSpPr>
          <p:nvPr/>
        </p:nvCxnSpPr>
        <p:spPr>
          <a:xfrm>
            <a:off x="5252775" y="1755638"/>
            <a:ext cx="1498800" cy="0"/>
          </a:xfrm>
          <a:prstGeom prst="straightConnector1">
            <a:avLst/>
          </a:prstGeom>
          <a:noFill/>
          <a:ln cap="flat" cmpd="sng" w="38100">
            <a:solidFill>
              <a:srgbClr val="595959"/>
            </a:solidFill>
            <a:prstDash val="solid"/>
            <a:round/>
            <a:headEnd len="med" w="med" type="none"/>
            <a:tailEnd len="med" w="med" type="triangle"/>
          </a:ln>
        </p:spPr>
      </p:cxnSp>
      <p:sp>
        <p:nvSpPr>
          <p:cNvPr id="1603" name="Google Shape;1603;p39"/>
          <p:cNvSpPr txBox="1"/>
          <p:nvPr/>
        </p:nvSpPr>
        <p:spPr>
          <a:xfrm>
            <a:off x="5492638" y="1336550"/>
            <a:ext cx="10191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Ciphertext</a:t>
            </a:r>
            <a:endParaRPr/>
          </a:p>
        </p:txBody>
      </p:sp>
      <p:cxnSp>
        <p:nvCxnSpPr>
          <p:cNvPr id="1604" name="Google Shape;1604;p39"/>
          <p:cNvCxnSpPr>
            <a:stCxn id="1603" idx="2"/>
            <a:endCxn id="1601" idx="0"/>
          </p:cNvCxnSpPr>
          <p:nvPr/>
        </p:nvCxnSpPr>
        <p:spPr>
          <a:xfrm>
            <a:off x="6002188" y="1749050"/>
            <a:ext cx="0" cy="1403100"/>
          </a:xfrm>
          <a:prstGeom prst="straightConnector1">
            <a:avLst/>
          </a:prstGeom>
          <a:noFill/>
          <a:ln cap="flat" cmpd="sng" w="38100">
            <a:solidFill>
              <a:srgbClr val="595959"/>
            </a:solidFill>
            <a:prstDash val="solid"/>
            <a:round/>
            <a:headEnd len="med" w="med" type="none"/>
            <a:tailEnd len="med" w="med" type="triangle"/>
          </a:ln>
        </p:spPr>
      </p:cxnSp>
      <p:cxnSp>
        <p:nvCxnSpPr>
          <p:cNvPr id="1605" name="Google Shape;1605;p39"/>
          <p:cNvCxnSpPr/>
          <p:nvPr/>
        </p:nvCxnSpPr>
        <p:spPr>
          <a:xfrm flipH="1">
            <a:off x="6641625" y="2198488"/>
            <a:ext cx="685500" cy="1073700"/>
          </a:xfrm>
          <a:prstGeom prst="straightConnector1">
            <a:avLst/>
          </a:prstGeom>
          <a:noFill/>
          <a:ln cap="flat" cmpd="sng" w="38100">
            <a:solidFill>
              <a:srgbClr val="595959"/>
            </a:solidFill>
            <a:prstDash val="solid"/>
            <a:round/>
            <a:headEnd len="med" w="med" type="none"/>
            <a:tailEnd len="med" w="med" type="triangle"/>
          </a:ln>
        </p:spPr>
      </p:cxnSp>
      <p:grpSp>
        <p:nvGrpSpPr>
          <p:cNvPr id="1606" name="Google Shape;1606;p39"/>
          <p:cNvGrpSpPr/>
          <p:nvPr/>
        </p:nvGrpSpPr>
        <p:grpSpPr>
          <a:xfrm>
            <a:off x="6343917" y="2186313"/>
            <a:ext cx="619158" cy="885600"/>
            <a:chOff x="6343917" y="2186313"/>
            <a:chExt cx="619158" cy="885600"/>
          </a:xfrm>
        </p:grpSpPr>
        <p:cxnSp>
          <p:nvCxnSpPr>
            <p:cNvPr id="1607" name="Google Shape;1607;p39"/>
            <p:cNvCxnSpPr/>
            <p:nvPr/>
          </p:nvCxnSpPr>
          <p:spPr>
            <a:xfrm flipH="1" rot="10800000">
              <a:off x="6374775" y="2186313"/>
              <a:ext cx="588300" cy="885600"/>
            </a:xfrm>
            <a:prstGeom prst="straightConnector1">
              <a:avLst/>
            </a:prstGeom>
            <a:noFill/>
            <a:ln cap="flat" cmpd="sng" w="38100">
              <a:solidFill>
                <a:srgbClr val="595959"/>
              </a:solidFill>
              <a:prstDash val="solid"/>
              <a:round/>
              <a:headEnd len="med" w="med" type="none"/>
              <a:tailEnd len="med" w="med" type="triangle"/>
            </a:ln>
          </p:spPr>
        </p:cxnSp>
        <p:sp>
          <p:nvSpPr>
            <p:cNvPr id="1608" name="Google Shape;1608;p39"/>
            <p:cNvSpPr txBox="1"/>
            <p:nvPr/>
          </p:nvSpPr>
          <p:spPr>
            <a:xfrm>
              <a:off x="6343917" y="2327163"/>
              <a:ext cx="3705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grpSp>
      <p:sp>
        <p:nvSpPr>
          <p:cNvPr id="1609" name="Google Shape;1609;p39"/>
          <p:cNvSpPr txBox="1"/>
          <p:nvPr/>
        </p:nvSpPr>
        <p:spPr>
          <a:xfrm>
            <a:off x="6963075" y="2739663"/>
            <a:ext cx="20622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Error (“Invalid padding”)</a:t>
            </a:r>
            <a:endParaRPr/>
          </a:p>
        </p:txBody>
      </p:sp>
      <p:sp>
        <p:nvSpPr>
          <p:cNvPr id="1610" name="Google Shape;1610;p39"/>
          <p:cNvSpPr txBox="1"/>
          <p:nvPr/>
        </p:nvSpPr>
        <p:spPr>
          <a:xfrm>
            <a:off x="5849358" y="747725"/>
            <a:ext cx="1680900" cy="4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rPr>
              <a:t>Here now!</a:t>
            </a:r>
            <a:endParaRPr b="1" sz="1600">
              <a:solidFill>
                <a:schemeClr val="accent1"/>
              </a:solidFill>
            </a:endParaRPr>
          </a:p>
        </p:txBody>
      </p:sp>
      <p:sp>
        <p:nvSpPr>
          <p:cNvPr id="1611" name="Google Shape;1611;p39"/>
          <p:cNvSpPr txBox="1"/>
          <p:nvPr>
            <p:ph idx="1" type="body"/>
          </p:nvPr>
        </p:nvSpPr>
        <p:spPr>
          <a:xfrm>
            <a:off x="311700" y="1229875"/>
            <a:ext cx="3882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initially only knows the ciphertext</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is able to query Bob to incrementally decrypt the ciphertext</a:t>
            </a:r>
            <a:endParaRPr>
              <a:solidFill>
                <a:srgbClr val="59595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5" name="Shape 1615"/>
        <p:cNvGrpSpPr/>
        <p:nvPr/>
      </p:nvGrpSpPr>
      <p:grpSpPr>
        <a:xfrm>
          <a:off x="0" y="0"/>
          <a:ext cx="0" cy="0"/>
          <a:chOff x="0" y="0"/>
          <a:chExt cx="0" cy="0"/>
        </a:xfrm>
      </p:grpSpPr>
      <p:sp>
        <p:nvSpPr>
          <p:cNvPr id="1616" name="Google Shape;1616;p40"/>
          <p:cNvSpPr/>
          <p:nvPr/>
        </p:nvSpPr>
        <p:spPr>
          <a:xfrm>
            <a:off x="4872025" y="2142525"/>
            <a:ext cx="2839500" cy="18123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18" name="Google Shape;1618;p40"/>
          <p:cNvSpPr/>
          <p:nvPr/>
        </p:nvSpPr>
        <p:spPr>
          <a:xfrm>
            <a:off x="4233675"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619" name="Google Shape;1619;p40"/>
          <p:cNvSpPr/>
          <p:nvPr/>
        </p:nvSpPr>
        <p:spPr>
          <a:xfrm>
            <a:off x="6751600"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620" name="Google Shape;1620;p40"/>
          <p:cNvSpPr/>
          <p:nvPr/>
        </p:nvSpPr>
        <p:spPr>
          <a:xfrm>
            <a:off x="5492625" y="3152038"/>
            <a:ext cx="1019100" cy="6549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cxnSp>
        <p:nvCxnSpPr>
          <p:cNvPr id="1621" name="Google Shape;1621;p40"/>
          <p:cNvCxnSpPr>
            <a:stCxn id="1618" idx="3"/>
            <a:endCxn id="1619" idx="1"/>
          </p:cNvCxnSpPr>
          <p:nvPr/>
        </p:nvCxnSpPr>
        <p:spPr>
          <a:xfrm>
            <a:off x="5252775" y="1755638"/>
            <a:ext cx="1498800" cy="0"/>
          </a:xfrm>
          <a:prstGeom prst="straightConnector1">
            <a:avLst/>
          </a:prstGeom>
          <a:noFill/>
          <a:ln cap="flat" cmpd="sng" w="38100">
            <a:solidFill>
              <a:srgbClr val="595959"/>
            </a:solidFill>
            <a:prstDash val="solid"/>
            <a:round/>
            <a:headEnd len="med" w="med" type="none"/>
            <a:tailEnd len="med" w="med" type="triangle"/>
          </a:ln>
        </p:spPr>
      </p:cxnSp>
      <p:sp>
        <p:nvSpPr>
          <p:cNvPr id="1622" name="Google Shape;1622;p40"/>
          <p:cNvSpPr txBox="1"/>
          <p:nvPr/>
        </p:nvSpPr>
        <p:spPr>
          <a:xfrm>
            <a:off x="5492638" y="1336550"/>
            <a:ext cx="10191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Ciphertext</a:t>
            </a:r>
            <a:endParaRPr/>
          </a:p>
        </p:txBody>
      </p:sp>
      <p:cxnSp>
        <p:nvCxnSpPr>
          <p:cNvPr id="1623" name="Google Shape;1623;p40"/>
          <p:cNvCxnSpPr>
            <a:stCxn id="1622" idx="2"/>
            <a:endCxn id="1620" idx="0"/>
          </p:cNvCxnSpPr>
          <p:nvPr/>
        </p:nvCxnSpPr>
        <p:spPr>
          <a:xfrm>
            <a:off x="6002188" y="1749050"/>
            <a:ext cx="0" cy="1403100"/>
          </a:xfrm>
          <a:prstGeom prst="straightConnector1">
            <a:avLst/>
          </a:prstGeom>
          <a:noFill/>
          <a:ln cap="flat" cmpd="sng" w="38100">
            <a:solidFill>
              <a:srgbClr val="595959"/>
            </a:solidFill>
            <a:prstDash val="solid"/>
            <a:round/>
            <a:headEnd len="med" w="med" type="none"/>
            <a:tailEnd len="med" w="med" type="triangle"/>
          </a:ln>
        </p:spPr>
      </p:cxnSp>
      <p:cxnSp>
        <p:nvCxnSpPr>
          <p:cNvPr id="1624" name="Google Shape;1624;p40"/>
          <p:cNvCxnSpPr/>
          <p:nvPr/>
        </p:nvCxnSpPr>
        <p:spPr>
          <a:xfrm flipH="1">
            <a:off x="6641625" y="2198488"/>
            <a:ext cx="685500" cy="1073700"/>
          </a:xfrm>
          <a:prstGeom prst="straightConnector1">
            <a:avLst/>
          </a:prstGeom>
          <a:noFill/>
          <a:ln cap="flat" cmpd="sng" w="38100">
            <a:solidFill>
              <a:srgbClr val="595959"/>
            </a:solidFill>
            <a:prstDash val="solid"/>
            <a:round/>
            <a:headEnd len="med" w="med" type="none"/>
            <a:tailEnd len="med" w="med" type="triangle"/>
          </a:ln>
        </p:spPr>
      </p:cxnSp>
      <p:grpSp>
        <p:nvGrpSpPr>
          <p:cNvPr id="1625" name="Google Shape;1625;p40"/>
          <p:cNvGrpSpPr/>
          <p:nvPr/>
        </p:nvGrpSpPr>
        <p:grpSpPr>
          <a:xfrm>
            <a:off x="6343917" y="2186313"/>
            <a:ext cx="619158" cy="885600"/>
            <a:chOff x="6343917" y="2186313"/>
            <a:chExt cx="619158" cy="885600"/>
          </a:xfrm>
        </p:grpSpPr>
        <p:cxnSp>
          <p:nvCxnSpPr>
            <p:cNvPr id="1626" name="Google Shape;1626;p40"/>
            <p:cNvCxnSpPr/>
            <p:nvPr/>
          </p:nvCxnSpPr>
          <p:spPr>
            <a:xfrm flipH="1" rot="10800000">
              <a:off x="6374775" y="2186313"/>
              <a:ext cx="588300" cy="885600"/>
            </a:xfrm>
            <a:prstGeom prst="straightConnector1">
              <a:avLst/>
            </a:prstGeom>
            <a:noFill/>
            <a:ln cap="flat" cmpd="sng" w="38100">
              <a:solidFill>
                <a:srgbClr val="595959"/>
              </a:solidFill>
              <a:prstDash val="solid"/>
              <a:round/>
              <a:headEnd len="med" w="med" type="none"/>
              <a:tailEnd len="med" w="med" type="triangle"/>
            </a:ln>
          </p:spPr>
        </p:cxnSp>
        <p:sp>
          <p:nvSpPr>
            <p:cNvPr id="1627" name="Google Shape;1627;p40"/>
            <p:cNvSpPr txBox="1"/>
            <p:nvPr/>
          </p:nvSpPr>
          <p:spPr>
            <a:xfrm>
              <a:off x="6343917" y="2327163"/>
              <a:ext cx="3705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grpSp>
      <p:sp>
        <p:nvSpPr>
          <p:cNvPr id="1628" name="Google Shape;1628;p40"/>
          <p:cNvSpPr txBox="1"/>
          <p:nvPr/>
        </p:nvSpPr>
        <p:spPr>
          <a:xfrm>
            <a:off x="6963075" y="2739663"/>
            <a:ext cx="20622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Error (“Invalid padding”)</a:t>
            </a:r>
            <a:endParaRPr/>
          </a:p>
        </p:txBody>
      </p:sp>
      <p:sp>
        <p:nvSpPr>
          <p:cNvPr id="1629" name="Google Shape;1629;p40"/>
          <p:cNvSpPr txBox="1"/>
          <p:nvPr/>
        </p:nvSpPr>
        <p:spPr>
          <a:xfrm>
            <a:off x="5416433" y="4014250"/>
            <a:ext cx="1680900" cy="41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rPr>
              <a:t>Mallory’s Turn!</a:t>
            </a:r>
            <a:endParaRPr b="1" sz="1600">
              <a:solidFill>
                <a:schemeClr val="accent1"/>
              </a:solidFill>
            </a:endParaRPr>
          </a:p>
        </p:txBody>
      </p:sp>
      <p:sp>
        <p:nvSpPr>
          <p:cNvPr id="1630" name="Google Shape;1630;p40"/>
          <p:cNvSpPr txBox="1"/>
          <p:nvPr>
            <p:ph idx="1" type="body"/>
          </p:nvPr>
        </p:nvSpPr>
        <p:spPr>
          <a:xfrm>
            <a:off x="311700" y="1229875"/>
            <a:ext cx="3882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initially only knows the ciphertext</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is able to query Bob to incrementally decrypt the ciphertext</a:t>
            </a:r>
            <a:endParaRPr>
              <a:solidFill>
                <a:srgbClr val="595959"/>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4" name="Shape 1634"/>
        <p:cNvGrpSpPr/>
        <p:nvPr/>
      </p:nvGrpSpPr>
      <p:grpSpPr>
        <a:xfrm>
          <a:off x="0" y="0"/>
          <a:ext cx="0" cy="0"/>
          <a:chOff x="0" y="0"/>
          <a:chExt cx="0" cy="0"/>
        </a:xfrm>
      </p:grpSpPr>
      <p:grpSp>
        <p:nvGrpSpPr>
          <p:cNvPr id="1635" name="Google Shape;1635;p41"/>
          <p:cNvGrpSpPr/>
          <p:nvPr/>
        </p:nvGrpSpPr>
        <p:grpSpPr>
          <a:xfrm>
            <a:off x="483527" y="825883"/>
            <a:ext cx="1177545" cy="295913"/>
            <a:chOff x="4219788" y="899537"/>
            <a:chExt cx="1407873" cy="351900"/>
          </a:xfrm>
        </p:grpSpPr>
        <p:sp>
          <p:nvSpPr>
            <p:cNvPr id="1636" name="Google Shape;1636;p4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637" name="Google Shape;1637;p4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638" name="Google Shape;1638;p4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639" name="Google Shape;1639;p4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1640" name="Google Shape;1640;p41"/>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641" name="Google Shape;1641;p41"/>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642" name="Google Shape;1642;p41"/>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1643" name="Google Shape;1643;p41"/>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644" name="Google Shape;1644;p41"/>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645" name="Google Shape;1645;p41"/>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646" name="Google Shape;1646;p41"/>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647" name="Google Shape;1647;p41"/>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648" name="Google Shape;1648;p41"/>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1649" name="Google Shape;1649;p41"/>
          <p:cNvGrpSpPr/>
          <p:nvPr/>
        </p:nvGrpSpPr>
        <p:grpSpPr>
          <a:xfrm>
            <a:off x="3243396" y="3220762"/>
            <a:ext cx="276869" cy="278428"/>
            <a:chOff x="3271700" y="2668925"/>
            <a:chExt cx="278400" cy="278400"/>
          </a:xfrm>
        </p:grpSpPr>
        <p:sp>
          <p:nvSpPr>
            <p:cNvPr id="1650" name="Google Shape;1650;p4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1" name="Google Shape;1651;p41"/>
            <p:cNvCxnSpPr>
              <a:stCxn id="1650" idx="0"/>
              <a:endCxn id="165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652" name="Google Shape;1652;p41"/>
            <p:cNvCxnSpPr>
              <a:stCxn id="1650" idx="2"/>
              <a:endCxn id="165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653" name="Google Shape;1653;p41"/>
          <p:cNvGrpSpPr/>
          <p:nvPr/>
        </p:nvGrpSpPr>
        <p:grpSpPr>
          <a:xfrm>
            <a:off x="5552678" y="3220762"/>
            <a:ext cx="276869" cy="278428"/>
            <a:chOff x="3271700" y="2668925"/>
            <a:chExt cx="278400" cy="278400"/>
          </a:xfrm>
        </p:grpSpPr>
        <p:sp>
          <p:nvSpPr>
            <p:cNvPr id="1654" name="Google Shape;1654;p4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5" name="Google Shape;1655;p41"/>
            <p:cNvCxnSpPr>
              <a:stCxn id="1654" idx="0"/>
              <a:endCxn id="165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656" name="Google Shape;1656;p41"/>
            <p:cNvCxnSpPr>
              <a:stCxn id="1654" idx="2"/>
              <a:endCxn id="165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657" name="Google Shape;1657;p41"/>
          <p:cNvGrpSpPr/>
          <p:nvPr/>
        </p:nvGrpSpPr>
        <p:grpSpPr>
          <a:xfrm>
            <a:off x="7861960" y="3220762"/>
            <a:ext cx="276869" cy="278428"/>
            <a:chOff x="3271700" y="2668925"/>
            <a:chExt cx="278400" cy="278400"/>
          </a:xfrm>
        </p:grpSpPr>
        <p:sp>
          <p:nvSpPr>
            <p:cNvPr id="1658" name="Google Shape;1658;p4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9" name="Google Shape;1659;p41"/>
            <p:cNvCxnSpPr>
              <a:stCxn id="1658" idx="0"/>
              <a:endCxn id="165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660" name="Google Shape;1660;p41"/>
            <p:cNvCxnSpPr>
              <a:stCxn id="1658" idx="2"/>
              <a:endCxn id="165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1661" name="Google Shape;1661;p41"/>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662" name="Google Shape;1662;p41"/>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663" name="Google Shape;1663;p41"/>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664" name="Google Shape;1664;p41"/>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665" name="Google Shape;1665;p41"/>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666" name="Google Shape;1666;p41"/>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667" name="Google Shape;1667;p41"/>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668" name="Google Shape;1668;p41"/>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1669" name="Google Shape;1669;p41"/>
          <p:cNvCxnSpPr>
            <a:stCxn id="1640"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1670" name="Google Shape;1670;p41"/>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671" name="Google Shape;1671;p41"/>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672" name="Google Shape;1672;p41"/>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673" name="Google Shape;1673;p41"/>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674" name="Google Shape;1674;p41"/>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675" name="Google Shape;1675;p41"/>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676" name="Google Shape;1676;p41"/>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1677" name="Google Shape;1677;p41"/>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678" name="Google Shape;1678;p41"/>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679" name="Google Shape;1679;p41"/>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680" name="Google Shape;1680;p41"/>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1681" name="Google Shape;1681;p41"/>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682" name="Google Shape;1682;p41"/>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683" name="Google Shape;1683;p41"/>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684" name="Google Shape;1684;p41"/>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685" name="Google Shape;1685;p41"/>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686" name="Google Shape;1686;p41"/>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grpSp>
        <p:nvGrpSpPr>
          <p:cNvPr id="1687" name="Google Shape;1687;p41"/>
          <p:cNvGrpSpPr/>
          <p:nvPr/>
        </p:nvGrpSpPr>
        <p:grpSpPr>
          <a:xfrm>
            <a:off x="2792772" y="888059"/>
            <a:ext cx="1177545" cy="295913"/>
            <a:chOff x="4219788" y="899537"/>
            <a:chExt cx="1407873" cy="351900"/>
          </a:xfrm>
        </p:grpSpPr>
        <p:sp>
          <p:nvSpPr>
            <p:cNvPr id="1688" name="Google Shape;1688;p4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600"/>
            </a:p>
          </p:txBody>
        </p:sp>
        <p:sp>
          <p:nvSpPr>
            <p:cNvPr id="1689" name="Google Shape;1689;p4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690" name="Google Shape;1690;p4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691" name="Google Shape;1691;p4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692" name="Google Shape;1692;p41"/>
          <p:cNvGrpSpPr/>
          <p:nvPr/>
        </p:nvGrpSpPr>
        <p:grpSpPr>
          <a:xfrm>
            <a:off x="5102016" y="888059"/>
            <a:ext cx="1177545" cy="295913"/>
            <a:chOff x="4219788" y="899537"/>
            <a:chExt cx="1407873" cy="351900"/>
          </a:xfrm>
        </p:grpSpPr>
        <p:sp>
          <p:nvSpPr>
            <p:cNvPr id="1693" name="Google Shape;1693;p4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694" name="Google Shape;1694;p4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695" name="Google Shape;1695;p4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696" name="Google Shape;1696;p4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697" name="Google Shape;1697;p41"/>
          <p:cNvGrpSpPr/>
          <p:nvPr/>
        </p:nvGrpSpPr>
        <p:grpSpPr>
          <a:xfrm>
            <a:off x="7411249" y="888059"/>
            <a:ext cx="1177545" cy="295913"/>
            <a:chOff x="4219788" y="899537"/>
            <a:chExt cx="1407873" cy="351900"/>
          </a:xfrm>
        </p:grpSpPr>
        <p:sp>
          <p:nvSpPr>
            <p:cNvPr id="1698" name="Google Shape;1698;p4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699" name="Google Shape;1699;p4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00" name="Google Shape;1700;p4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01" name="Google Shape;1701;p4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702" name="Google Shape;1702;p41"/>
          <p:cNvGrpSpPr/>
          <p:nvPr/>
        </p:nvGrpSpPr>
        <p:grpSpPr>
          <a:xfrm>
            <a:off x="2796314" y="2574992"/>
            <a:ext cx="1177545" cy="295913"/>
            <a:chOff x="4219788" y="899537"/>
            <a:chExt cx="1407873" cy="351900"/>
          </a:xfrm>
        </p:grpSpPr>
        <p:sp>
          <p:nvSpPr>
            <p:cNvPr id="1703" name="Google Shape;1703;p4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04" name="Google Shape;1704;p4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05" name="Google Shape;1705;p4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06" name="Google Shape;1706;p4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707" name="Google Shape;1707;p41"/>
          <p:cNvGrpSpPr/>
          <p:nvPr/>
        </p:nvGrpSpPr>
        <p:grpSpPr>
          <a:xfrm>
            <a:off x="5103806" y="2574992"/>
            <a:ext cx="1177545" cy="295913"/>
            <a:chOff x="4219788" y="899537"/>
            <a:chExt cx="1407873" cy="351900"/>
          </a:xfrm>
        </p:grpSpPr>
        <p:sp>
          <p:nvSpPr>
            <p:cNvPr id="1708" name="Google Shape;1708;p4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09" name="Google Shape;1709;p4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10" name="Google Shape;1710;p4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11" name="Google Shape;1711;p4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712" name="Google Shape;1712;p41"/>
          <p:cNvGrpSpPr/>
          <p:nvPr/>
        </p:nvGrpSpPr>
        <p:grpSpPr>
          <a:xfrm>
            <a:off x="7413039" y="2574992"/>
            <a:ext cx="1177545" cy="295913"/>
            <a:chOff x="4219788" y="899537"/>
            <a:chExt cx="1407873" cy="351900"/>
          </a:xfrm>
        </p:grpSpPr>
        <p:sp>
          <p:nvSpPr>
            <p:cNvPr id="1713" name="Google Shape;1713;p4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14" name="Google Shape;1714;p4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15" name="Google Shape;1715;p4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16" name="Google Shape;1716;p4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717" name="Google Shape;1717;p41"/>
          <p:cNvGrpSpPr/>
          <p:nvPr/>
        </p:nvGrpSpPr>
        <p:grpSpPr>
          <a:xfrm>
            <a:off x="2794562" y="3907783"/>
            <a:ext cx="1177545" cy="295913"/>
            <a:chOff x="4219788" y="899537"/>
            <a:chExt cx="1407873" cy="351900"/>
          </a:xfrm>
        </p:grpSpPr>
        <p:sp>
          <p:nvSpPr>
            <p:cNvPr id="1718" name="Google Shape;1718;p4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19" name="Google Shape;1719;p4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20" name="Google Shape;1720;p4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21" name="Google Shape;1721;p4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722" name="Google Shape;1722;p41"/>
          <p:cNvGrpSpPr/>
          <p:nvPr/>
        </p:nvGrpSpPr>
        <p:grpSpPr>
          <a:xfrm>
            <a:off x="5103806" y="3907783"/>
            <a:ext cx="1177545" cy="295913"/>
            <a:chOff x="4219788" y="899537"/>
            <a:chExt cx="1407873" cy="351900"/>
          </a:xfrm>
        </p:grpSpPr>
        <p:sp>
          <p:nvSpPr>
            <p:cNvPr id="1723" name="Google Shape;1723;p4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24" name="Google Shape;1724;p4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25" name="Google Shape;1725;p4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26" name="Google Shape;1726;p4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727" name="Google Shape;1727;p41"/>
          <p:cNvGrpSpPr/>
          <p:nvPr/>
        </p:nvGrpSpPr>
        <p:grpSpPr>
          <a:xfrm>
            <a:off x="7413039" y="3907783"/>
            <a:ext cx="1177545" cy="295913"/>
            <a:chOff x="4219788" y="899537"/>
            <a:chExt cx="1407873" cy="351900"/>
          </a:xfrm>
        </p:grpSpPr>
        <p:sp>
          <p:nvSpPr>
            <p:cNvPr id="1728" name="Google Shape;1728;p4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29" name="Google Shape;1729;p4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30" name="Google Shape;1730;p4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731" name="Google Shape;1731;p4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1732" name="Google Shape;1732;p41"/>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1733" name="Google Shape;1733;p41"/>
          <p:cNvGrpSpPr/>
          <p:nvPr/>
        </p:nvGrpSpPr>
        <p:grpSpPr>
          <a:xfrm>
            <a:off x="2532352" y="67595"/>
            <a:ext cx="1177545" cy="295913"/>
            <a:chOff x="4219788" y="899537"/>
            <a:chExt cx="1407873" cy="351900"/>
          </a:xfrm>
        </p:grpSpPr>
        <p:sp>
          <p:nvSpPr>
            <p:cNvPr id="1734" name="Google Shape;1734;p4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1735" name="Google Shape;1735;p4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1736" name="Google Shape;1736;p4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1737" name="Google Shape;1737;p4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1738" name="Google Shape;1738;p41"/>
          <p:cNvGrpSpPr/>
          <p:nvPr/>
        </p:nvGrpSpPr>
        <p:grpSpPr>
          <a:xfrm>
            <a:off x="3709897" y="67596"/>
            <a:ext cx="1177545" cy="295913"/>
            <a:chOff x="4219788" y="899537"/>
            <a:chExt cx="1407873" cy="351900"/>
          </a:xfrm>
        </p:grpSpPr>
        <p:sp>
          <p:nvSpPr>
            <p:cNvPr id="1739" name="Google Shape;1739;p4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1740" name="Google Shape;1740;p4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1741" name="Google Shape;1741;p4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1742" name="Google Shape;1742;p4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1743" name="Google Shape;1743;p41"/>
          <p:cNvGrpSpPr/>
          <p:nvPr/>
        </p:nvGrpSpPr>
        <p:grpSpPr>
          <a:xfrm>
            <a:off x="4887441" y="67596"/>
            <a:ext cx="1177545" cy="295913"/>
            <a:chOff x="4219788" y="899537"/>
            <a:chExt cx="1407873" cy="351900"/>
          </a:xfrm>
        </p:grpSpPr>
        <p:sp>
          <p:nvSpPr>
            <p:cNvPr id="1744" name="Google Shape;1744;p4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1745" name="Google Shape;1745;p4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1746" name="Google Shape;1746;p4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1747" name="Google Shape;1747;p4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1748" name="Google Shape;1748;p41"/>
          <p:cNvGrpSpPr/>
          <p:nvPr/>
        </p:nvGrpSpPr>
        <p:grpSpPr>
          <a:xfrm>
            <a:off x="6064974" y="67596"/>
            <a:ext cx="1177545" cy="295913"/>
            <a:chOff x="4219788" y="899537"/>
            <a:chExt cx="1407873" cy="351900"/>
          </a:xfrm>
        </p:grpSpPr>
        <p:sp>
          <p:nvSpPr>
            <p:cNvPr id="1749" name="Google Shape;1749;p4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1750" name="Google Shape;1750;p4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1751" name="Google Shape;1751;p4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1752" name="Google Shape;1752;p4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sp>
        <p:nvSpPr>
          <p:cNvPr id="1753" name="Google Shape;1753;p41"/>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Mallory’s Attack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7" name="Shape 1757"/>
        <p:cNvGrpSpPr/>
        <p:nvPr/>
      </p:nvGrpSpPr>
      <p:grpSpPr>
        <a:xfrm>
          <a:off x="0" y="0"/>
          <a:ext cx="0" cy="0"/>
          <a:chOff x="0" y="0"/>
          <a:chExt cx="0" cy="0"/>
        </a:xfrm>
      </p:grpSpPr>
      <p:sp>
        <p:nvSpPr>
          <p:cNvPr id="1758" name="Google Shape;1758;p42"/>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759" name="Google Shape;1759;p42"/>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760" name="Google Shape;1760;p42"/>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1761" name="Google Shape;1761;p42"/>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762" name="Google Shape;1762;p42"/>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763" name="Google Shape;1763;p42"/>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764" name="Google Shape;1764;p42"/>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765" name="Google Shape;1765;p42"/>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766" name="Google Shape;1766;p42"/>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1767" name="Google Shape;1767;p42"/>
          <p:cNvGrpSpPr/>
          <p:nvPr/>
        </p:nvGrpSpPr>
        <p:grpSpPr>
          <a:xfrm>
            <a:off x="3243396" y="3220762"/>
            <a:ext cx="276869" cy="278428"/>
            <a:chOff x="3271700" y="2668925"/>
            <a:chExt cx="278400" cy="278400"/>
          </a:xfrm>
        </p:grpSpPr>
        <p:sp>
          <p:nvSpPr>
            <p:cNvPr id="1768" name="Google Shape;1768;p4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9" name="Google Shape;1769;p42"/>
            <p:cNvCxnSpPr>
              <a:stCxn id="1768" idx="0"/>
              <a:endCxn id="176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770" name="Google Shape;1770;p42"/>
            <p:cNvCxnSpPr>
              <a:stCxn id="1768" idx="2"/>
              <a:endCxn id="176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771" name="Google Shape;1771;p42"/>
          <p:cNvGrpSpPr/>
          <p:nvPr/>
        </p:nvGrpSpPr>
        <p:grpSpPr>
          <a:xfrm>
            <a:off x="5552678" y="3220762"/>
            <a:ext cx="276869" cy="278428"/>
            <a:chOff x="3271700" y="2668925"/>
            <a:chExt cx="278400" cy="278400"/>
          </a:xfrm>
        </p:grpSpPr>
        <p:sp>
          <p:nvSpPr>
            <p:cNvPr id="1772" name="Google Shape;1772;p4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3" name="Google Shape;1773;p42"/>
            <p:cNvCxnSpPr>
              <a:stCxn id="1772" idx="0"/>
              <a:endCxn id="177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774" name="Google Shape;1774;p42"/>
            <p:cNvCxnSpPr>
              <a:stCxn id="1772" idx="2"/>
              <a:endCxn id="177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775" name="Google Shape;1775;p42"/>
          <p:cNvGrpSpPr/>
          <p:nvPr/>
        </p:nvGrpSpPr>
        <p:grpSpPr>
          <a:xfrm>
            <a:off x="7861960" y="3220762"/>
            <a:ext cx="276869" cy="278428"/>
            <a:chOff x="3271700" y="2668925"/>
            <a:chExt cx="278400" cy="278400"/>
          </a:xfrm>
        </p:grpSpPr>
        <p:sp>
          <p:nvSpPr>
            <p:cNvPr id="1776" name="Google Shape;1776;p4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7" name="Google Shape;1777;p42"/>
            <p:cNvCxnSpPr>
              <a:stCxn id="1776" idx="0"/>
              <a:endCxn id="177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778" name="Google Shape;1778;p42"/>
            <p:cNvCxnSpPr>
              <a:stCxn id="1776" idx="2"/>
              <a:endCxn id="177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1779" name="Google Shape;1779;p42"/>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780" name="Google Shape;1780;p42"/>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781" name="Google Shape;1781;p42"/>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782" name="Google Shape;1782;p42"/>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783" name="Google Shape;1783;p42"/>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784" name="Google Shape;1784;p42"/>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785" name="Google Shape;1785;p42"/>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786" name="Google Shape;1786;p42"/>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1787" name="Google Shape;1787;p42"/>
          <p:cNvCxnSpPr>
            <a:stCxn id="1758"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1788" name="Google Shape;1788;p42"/>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789" name="Google Shape;1789;p42"/>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790" name="Google Shape;1790;p42"/>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791" name="Google Shape;1791;p42"/>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792" name="Google Shape;1792;p42"/>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793" name="Google Shape;1793;p42"/>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794" name="Google Shape;1794;p42"/>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1795" name="Google Shape;1795;p42"/>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796" name="Google Shape;1796;p42"/>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797" name="Google Shape;1797;p42"/>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798" name="Google Shape;1798;p42"/>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1799" name="Google Shape;1799;p42"/>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800" name="Google Shape;1800;p42"/>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801" name="Google Shape;1801;p42"/>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802" name="Google Shape;1802;p42"/>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803" name="Google Shape;1803;p42"/>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804" name="Google Shape;1804;p42"/>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grpSp>
        <p:nvGrpSpPr>
          <p:cNvPr id="1805" name="Google Shape;1805;p42"/>
          <p:cNvGrpSpPr/>
          <p:nvPr/>
        </p:nvGrpSpPr>
        <p:grpSpPr>
          <a:xfrm>
            <a:off x="2796314" y="2574992"/>
            <a:ext cx="1177545" cy="295913"/>
            <a:chOff x="4219788" y="899537"/>
            <a:chExt cx="1407873" cy="351900"/>
          </a:xfrm>
        </p:grpSpPr>
        <p:sp>
          <p:nvSpPr>
            <p:cNvPr id="1806" name="Google Shape;1806;p4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07" name="Google Shape;1807;p4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08" name="Google Shape;1808;p4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09" name="Google Shape;1809;p4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810" name="Google Shape;1810;p42"/>
          <p:cNvGrpSpPr/>
          <p:nvPr/>
        </p:nvGrpSpPr>
        <p:grpSpPr>
          <a:xfrm>
            <a:off x="5103806" y="2574992"/>
            <a:ext cx="1177545" cy="295913"/>
            <a:chOff x="4219788" y="899537"/>
            <a:chExt cx="1407873" cy="351900"/>
          </a:xfrm>
        </p:grpSpPr>
        <p:sp>
          <p:nvSpPr>
            <p:cNvPr id="1811" name="Google Shape;1811;p4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12" name="Google Shape;1812;p4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13" name="Google Shape;1813;p4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14" name="Google Shape;1814;p4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815" name="Google Shape;1815;p42"/>
          <p:cNvGrpSpPr/>
          <p:nvPr/>
        </p:nvGrpSpPr>
        <p:grpSpPr>
          <a:xfrm>
            <a:off x="7413039" y="2574992"/>
            <a:ext cx="1177545" cy="295913"/>
            <a:chOff x="4219788" y="899537"/>
            <a:chExt cx="1407873" cy="351900"/>
          </a:xfrm>
        </p:grpSpPr>
        <p:sp>
          <p:nvSpPr>
            <p:cNvPr id="1816" name="Google Shape;1816;p4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17" name="Google Shape;1817;p4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18" name="Google Shape;1818;p4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19" name="Google Shape;1819;p4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820" name="Google Shape;1820;p42"/>
          <p:cNvGrpSpPr/>
          <p:nvPr/>
        </p:nvGrpSpPr>
        <p:grpSpPr>
          <a:xfrm>
            <a:off x="2794562" y="3907783"/>
            <a:ext cx="1177545" cy="295913"/>
            <a:chOff x="4219788" y="899537"/>
            <a:chExt cx="1407873" cy="351900"/>
          </a:xfrm>
        </p:grpSpPr>
        <p:sp>
          <p:nvSpPr>
            <p:cNvPr id="1821" name="Google Shape;1821;p4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22" name="Google Shape;1822;p4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23" name="Google Shape;1823;p4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24" name="Google Shape;1824;p4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825" name="Google Shape;1825;p42"/>
          <p:cNvGrpSpPr/>
          <p:nvPr/>
        </p:nvGrpSpPr>
        <p:grpSpPr>
          <a:xfrm>
            <a:off x="5103806" y="3907783"/>
            <a:ext cx="1177545" cy="295913"/>
            <a:chOff x="4219788" y="899537"/>
            <a:chExt cx="1407873" cy="351900"/>
          </a:xfrm>
        </p:grpSpPr>
        <p:sp>
          <p:nvSpPr>
            <p:cNvPr id="1826" name="Google Shape;1826;p4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27" name="Google Shape;1827;p4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28" name="Google Shape;1828;p4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29" name="Google Shape;1829;p4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830" name="Google Shape;1830;p42"/>
          <p:cNvGrpSpPr/>
          <p:nvPr/>
        </p:nvGrpSpPr>
        <p:grpSpPr>
          <a:xfrm>
            <a:off x="7413039" y="3907783"/>
            <a:ext cx="1177545" cy="295913"/>
            <a:chOff x="4219788" y="899537"/>
            <a:chExt cx="1407873" cy="351900"/>
          </a:xfrm>
        </p:grpSpPr>
        <p:sp>
          <p:nvSpPr>
            <p:cNvPr id="1831" name="Google Shape;1831;p4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32" name="Google Shape;1832;p4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33" name="Google Shape;1833;p4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834" name="Google Shape;1834;p4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1835" name="Google Shape;1835;p42"/>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1836" name="Google Shape;1836;p42"/>
          <p:cNvGrpSpPr/>
          <p:nvPr/>
        </p:nvGrpSpPr>
        <p:grpSpPr>
          <a:xfrm>
            <a:off x="2532352" y="67595"/>
            <a:ext cx="1177545" cy="295913"/>
            <a:chOff x="4219788" y="899537"/>
            <a:chExt cx="1407873" cy="351900"/>
          </a:xfrm>
        </p:grpSpPr>
        <p:sp>
          <p:nvSpPr>
            <p:cNvPr id="1837" name="Google Shape;1837;p4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1838" name="Google Shape;1838;p4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1839" name="Google Shape;1839;p4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1840" name="Google Shape;1840;p4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1841" name="Google Shape;1841;p42"/>
          <p:cNvGrpSpPr/>
          <p:nvPr/>
        </p:nvGrpSpPr>
        <p:grpSpPr>
          <a:xfrm>
            <a:off x="3709897" y="67596"/>
            <a:ext cx="1177545" cy="295913"/>
            <a:chOff x="4219788" y="899537"/>
            <a:chExt cx="1407873" cy="351900"/>
          </a:xfrm>
        </p:grpSpPr>
        <p:sp>
          <p:nvSpPr>
            <p:cNvPr id="1842" name="Google Shape;1842;p4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1843" name="Google Shape;1843;p4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1844" name="Google Shape;1844;p4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1845" name="Google Shape;1845;p4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1846" name="Google Shape;1846;p42"/>
          <p:cNvGrpSpPr/>
          <p:nvPr/>
        </p:nvGrpSpPr>
        <p:grpSpPr>
          <a:xfrm>
            <a:off x="4887441" y="67596"/>
            <a:ext cx="1177545" cy="295913"/>
            <a:chOff x="4219788" y="899537"/>
            <a:chExt cx="1407873" cy="351900"/>
          </a:xfrm>
        </p:grpSpPr>
        <p:sp>
          <p:nvSpPr>
            <p:cNvPr id="1847" name="Google Shape;1847;p4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1848" name="Google Shape;1848;p4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1849" name="Google Shape;1849;p4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1850" name="Google Shape;1850;p4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1851" name="Google Shape;1851;p42"/>
          <p:cNvGrpSpPr/>
          <p:nvPr/>
        </p:nvGrpSpPr>
        <p:grpSpPr>
          <a:xfrm>
            <a:off x="6064974" y="67596"/>
            <a:ext cx="1177545" cy="295913"/>
            <a:chOff x="4219788" y="899537"/>
            <a:chExt cx="1407873" cy="351900"/>
          </a:xfrm>
        </p:grpSpPr>
        <p:sp>
          <p:nvSpPr>
            <p:cNvPr id="1852" name="Google Shape;1852;p4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1853" name="Google Shape;1853;p4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1854" name="Google Shape;1854;p4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1855" name="Google Shape;1855;p4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sp>
        <p:nvSpPr>
          <p:cNvPr id="1856" name="Google Shape;1856;p42"/>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Mallory’s Attack (cont.)</a:t>
            </a:r>
            <a:endParaRPr/>
          </a:p>
        </p:txBody>
      </p:sp>
      <p:grpSp>
        <p:nvGrpSpPr>
          <p:cNvPr id="1857" name="Google Shape;1857;p42"/>
          <p:cNvGrpSpPr/>
          <p:nvPr/>
        </p:nvGrpSpPr>
        <p:grpSpPr>
          <a:xfrm>
            <a:off x="483527" y="825883"/>
            <a:ext cx="1177545" cy="295913"/>
            <a:chOff x="4219788" y="899537"/>
            <a:chExt cx="1407873" cy="351900"/>
          </a:xfrm>
        </p:grpSpPr>
        <p:sp>
          <p:nvSpPr>
            <p:cNvPr id="1858" name="Google Shape;1858;p42"/>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1859" name="Google Shape;1859;p42"/>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1860" name="Google Shape;1860;p42"/>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1861" name="Google Shape;1861;p42"/>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1862" name="Google Shape;1862;p42"/>
          <p:cNvGrpSpPr/>
          <p:nvPr/>
        </p:nvGrpSpPr>
        <p:grpSpPr>
          <a:xfrm>
            <a:off x="2792772" y="888059"/>
            <a:ext cx="1177545" cy="295913"/>
            <a:chOff x="4219788" y="899537"/>
            <a:chExt cx="1407873" cy="351900"/>
          </a:xfrm>
        </p:grpSpPr>
        <p:sp>
          <p:nvSpPr>
            <p:cNvPr id="1863" name="Google Shape;1863;p42"/>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1864" name="Google Shape;1864;p42"/>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1865" name="Google Shape;1865;p42"/>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1866" name="Google Shape;1866;p42"/>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1867" name="Google Shape;1867;p42"/>
          <p:cNvGrpSpPr/>
          <p:nvPr/>
        </p:nvGrpSpPr>
        <p:grpSpPr>
          <a:xfrm>
            <a:off x="5102016" y="888059"/>
            <a:ext cx="1177545" cy="295913"/>
            <a:chOff x="4219788" y="899537"/>
            <a:chExt cx="1407873" cy="351900"/>
          </a:xfrm>
        </p:grpSpPr>
        <p:sp>
          <p:nvSpPr>
            <p:cNvPr id="1868" name="Google Shape;1868;p42"/>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1869" name="Google Shape;1869;p42"/>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1870" name="Google Shape;1870;p42"/>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1871" name="Google Shape;1871;p42"/>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1872" name="Google Shape;1872;p42"/>
          <p:cNvGrpSpPr/>
          <p:nvPr/>
        </p:nvGrpSpPr>
        <p:grpSpPr>
          <a:xfrm>
            <a:off x="7411249" y="888059"/>
            <a:ext cx="1177545" cy="295913"/>
            <a:chOff x="4219788" y="899537"/>
            <a:chExt cx="1407873" cy="351900"/>
          </a:xfrm>
        </p:grpSpPr>
        <p:sp>
          <p:nvSpPr>
            <p:cNvPr id="1873" name="Google Shape;1873;p42"/>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1874" name="Google Shape;1874;p42"/>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1875" name="Google Shape;1875;p42"/>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1876" name="Google Shape;1876;p42"/>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43"/>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882" name="Google Shape;1882;p43"/>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1883" name="Google Shape;1883;p43"/>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1884" name="Google Shape;1884;p43"/>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885" name="Google Shape;1885;p43"/>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886" name="Google Shape;1886;p43"/>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1887" name="Google Shape;1887;p43"/>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888" name="Google Shape;1888;p43"/>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889" name="Google Shape;1889;p43"/>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1890" name="Google Shape;1890;p43"/>
          <p:cNvGrpSpPr/>
          <p:nvPr/>
        </p:nvGrpSpPr>
        <p:grpSpPr>
          <a:xfrm>
            <a:off x="3243396" y="3220762"/>
            <a:ext cx="276869" cy="278428"/>
            <a:chOff x="3271700" y="2668925"/>
            <a:chExt cx="278400" cy="278400"/>
          </a:xfrm>
        </p:grpSpPr>
        <p:sp>
          <p:nvSpPr>
            <p:cNvPr id="1891" name="Google Shape;1891;p4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2" name="Google Shape;1892;p43"/>
            <p:cNvCxnSpPr>
              <a:stCxn id="1891" idx="0"/>
              <a:endCxn id="189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893" name="Google Shape;1893;p43"/>
            <p:cNvCxnSpPr>
              <a:stCxn id="1891" idx="2"/>
              <a:endCxn id="189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894" name="Google Shape;1894;p43"/>
          <p:cNvGrpSpPr/>
          <p:nvPr/>
        </p:nvGrpSpPr>
        <p:grpSpPr>
          <a:xfrm>
            <a:off x="5552678" y="3220762"/>
            <a:ext cx="276869" cy="278428"/>
            <a:chOff x="3271700" y="2668925"/>
            <a:chExt cx="278400" cy="278400"/>
          </a:xfrm>
        </p:grpSpPr>
        <p:sp>
          <p:nvSpPr>
            <p:cNvPr id="1895" name="Google Shape;1895;p4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6" name="Google Shape;1896;p43"/>
            <p:cNvCxnSpPr>
              <a:stCxn id="1895" idx="0"/>
              <a:endCxn id="189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897" name="Google Shape;1897;p43"/>
            <p:cNvCxnSpPr>
              <a:stCxn id="1895" idx="2"/>
              <a:endCxn id="189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1898" name="Google Shape;1898;p43"/>
          <p:cNvGrpSpPr/>
          <p:nvPr/>
        </p:nvGrpSpPr>
        <p:grpSpPr>
          <a:xfrm>
            <a:off x="7861960" y="3220762"/>
            <a:ext cx="276869" cy="278428"/>
            <a:chOff x="3271700" y="2668925"/>
            <a:chExt cx="278400" cy="278400"/>
          </a:xfrm>
        </p:grpSpPr>
        <p:sp>
          <p:nvSpPr>
            <p:cNvPr id="1899" name="Google Shape;1899;p4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0" name="Google Shape;1900;p43"/>
            <p:cNvCxnSpPr>
              <a:stCxn id="1899" idx="0"/>
              <a:endCxn id="189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1901" name="Google Shape;1901;p43"/>
            <p:cNvCxnSpPr>
              <a:stCxn id="1899" idx="2"/>
              <a:endCxn id="189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1902" name="Google Shape;1902;p43"/>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903" name="Google Shape;1903;p43"/>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904" name="Google Shape;1904;p43"/>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1905" name="Google Shape;1905;p43"/>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906" name="Google Shape;1906;p43"/>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907" name="Google Shape;1907;p43"/>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1908" name="Google Shape;1908;p43"/>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909" name="Google Shape;1909;p43"/>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1910" name="Google Shape;1910;p43"/>
          <p:cNvCxnSpPr>
            <a:stCxn id="1881"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1911" name="Google Shape;1911;p43"/>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912" name="Google Shape;1912;p43"/>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913" name="Google Shape;1913;p43"/>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914" name="Google Shape;1914;p43"/>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1915" name="Google Shape;1915;p43"/>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1916" name="Google Shape;1916;p43"/>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1917" name="Google Shape;1917;p43"/>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1918" name="Google Shape;1918;p43"/>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919" name="Google Shape;1919;p43"/>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920" name="Google Shape;1920;p43"/>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1921" name="Google Shape;1921;p43"/>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1922" name="Google Shape;1922;p43"/>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923" name="Google Shape;1923;p43"/>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924" name="Google Shape;1924;p43"/>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1925" name="Google Shape;1925;p43"/>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926" name="Google Shape;1926;p43"/>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1927" name="Google Shape;1927;p43"/>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grpSp>
        <p:nvGrpSpPr>
          <p:cNvPr id="1928" name="Google Shape;1928;p43"/>
          <p:cNvGrpSpPr/>
          <p:nvPr/>
        </p:nvGrpSpPr>
        <p:grpSpPr>
          <a:xfrm>
            <a:off x="2796314" y="2574992"/>
            <a:ext cx="1177545" cy="295913"/>
            <a:chOff x="4219788" y="899537"/>
            <a:chExt cx="1407873" cy="351900"/>
          </a:xfrm>
        </p:grpSpPr>
        <p:sp>
          <p:nvSpPr>
            <p:cNvPr id="1929" name="Google Shape;1929;p4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30" name="Google Shape;1930;p4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31" name="Google Shape;1931;p4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32" name="Google Shape;1932;p4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933" name="Google Shape;1933;p43"/>
          <p:cNvGrpSpPr/>
          <p:nvPr/>
        </p:nvGrpSpPr>
        <p:grpSpPr>
          <a:xfrm>
            <a:off x="5103806" y="2574992"/>
            <a:ext cx="1177545" cy="295913"/>
            <a:chOff x="4219788" y="899537"/>
            <a:chExt cx="1407873" cy="351900"/>
          </a:xfrm>
        </p:grpSpPr>
        <p:sp>
          <p:nvSpPr>
            <p:cNvPr id="1934" name="Google Shape;1934;p4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35" name="Google Shape;1935;p4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36" name="Google Shape;1936;p4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37" name="Google Shape;1937;p4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938" name="Google Shape;1938;p43"/>
          <p:cNvGrpSpPr/>
          <p:nvPr/>
        </p:nvGrpSpPr>
        <p:grpSpPr>
          <a:xfrm>
            <a:off x="7413039" y="2574992"/>
            <a:ext cx="1177545" cy="295913"/>
            <a:chOff x="4219788" y="899537"/>
            <a:chExt cx="1407873" cy="351900"/>
          </a:xfrm>
        </p:grpSpPr>
        <p:sp>
          <p:nvSpPr>
            <p:cNvPr id="1939" name="Google Shape;1939;p4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40" name="Google Shape;1940;p4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41" name="Google Shape;1941;p4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42" name="Google Shape;1942;p4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943" name="Google Shape;1943;p43"/>
          <p:cNvGrpSpPr/>
          <p:nvPr/>
        </p:nvGrpSpPr>
        <p:grpSpPr>
          <a:xfrm>
            <a:off x="2794562" y="3907783"/>
            <a:ext cx="1177545" cy="295913"/>
            <a:chOff x="4219788" y="899537"/>
            <a:chExt cx="1407873" cy="351900"/>
          </a:xfrm>
        </p:grpSpPr>
        <p:sp>
          <p:nvSpPr>
            <p:cNvPr id="1944" name="Google Shape;1944;p4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45" name="Google Shape;1945;p4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46" name="Google Shape;1946;p4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47" name="Google Shape;1947;p4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948" name="Google Shape;1948;p43"/>
          <p:cNvGrpSpPr/>
          <p:nvPr/>
        </p:nvGrpSpPr>
        <p:grpSpPr>
          <a:xfrm>
            <a:off x="5103806" y="3907783"/>
            <a:ext cx="1177545" cy="295913"/>
            <a:chOff x="4219788" y="899537"/>
            <a:chExt cx="1407873" cy="351900"/>
          </a:xfrm>
        </p:grpSpPr>
        <p:sp>
          <p:nvSpPr>
            <p:cNvPr id="1949" name="Google Shape;1949;p4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50" name="Google Shape;1950;p4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51" name="Google Shape;1951;p4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52" name="Google Shape;1952;p4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grpSp>
        <p:nvGrpSpPr>
          <p:cNvPr id="1953" name="Google Shape;1953;p43"/>
          <p:cNvGrpSpPr/>
          <p:nvPr/>
        </p:nvGrpSpPr>
        <p:grpSpPr>
          <a:xfrm>
            <a:off x="7413039" y="3907783"/>
            <a:ext cx="1177545" cy="295913"/>
            <a:chOff x="4219788" y="899537"/>
            <a:chExt cx="1407873" cy="351900"/>
          </a:xfrm>
        </p:grpSpPr>
        <p:sp>
          <p:nvSpPr>
            <p:cNvPr id="1954" name="Google Shape;1954;p4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55" name="Google Shape;1955;p4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56" name="Google Shape;1956;p4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1957" name="Google Shape;1957;p4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p>
          </p:txBody>
        </p:sp>
      </p:grpSp>
      <p:sp>
        <p:nvSpPr>
          <p:cNvPr id="1958" name="Google Shape;1958;p43"/>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1959" name="Google Shape;1959;p43"/>
          <p:cNvGrpSpPr/>
          <p:nvPr/>
        </p:nvGrpSpPr>
        <p:grpSpPr>
          <a:xfrm>
            <a:off x="2532352" y="67595"/>
            <a:ext cx="1177545" cy="295913"/>
            <a:chOff x="4219788" y="899537"/>
            <a:chExt cx="1407873" cy="351900"/>
          </a:xfrm>
        </p:grpSpPr>
        <p:sp>
          <p:nvSpPr>
            <p:cNvPr id="1960" name="Google Shape;1960;p4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1961" name="Google Shape;1961;p4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1962" name="Google Shape;1962;p4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1963" name="Google Shape;1963;p4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1964" name="Google Shape;1964;p43"/>
          <p:cNvGrpSpPr/>
          <p:nvPr/>
        </p:nvGrpSpPr>
        <p:grpSpPr>
          <a:xfrm>
            <a:off x="3709897" y="67596"/>
            <a:ext cx="1177545" cy="295913"/>
            <a:chOff x="4219788" y="899537"/>
            <a:chExt cx="1407873" cy="351900"/>
          </a:xfrm>
        </p:grpSpPr>
        <p:sp>
          <p:nvSpPr>
            <p:cNvPr id="1965" name="Google Shape;1965;p4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1966" name="Google Shape;1966;p4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1967" name="Google Shape;1967;p4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1968" name="Google Shape;1968;p4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1969" name="Google Shape;1969;p43"/>
          <p:cNvGrpSpPr/>
          <p:nvPr/>
        </p:nvGrpSpPr>
        <p:grpSpPr>
          <a:xfrm>
            <a:off x="4887441" y="67596"/>
            <a:ext cx="1177545" cy="295913"/>
            <a:chOff x="4219788" y="899537"/>
            <a:chExt cx="1407873" cy="351900"/>
          </a:xfrm>
        </p:grpSpPr>
        <p:sp>
          <p:nvSpPr>
            <p:cNvPr id="1970" name="Google Shape;1970;p4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1971" name="Google Shape;1971;p4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1972" name="Google Shape;1972;p4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1973" name="Google Shape;1973;p4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1974" name="Google Shape;1974;p43"/>
          <p:cNvGrpSpPr/>
          <p:nvPr/>
        </p:nvGrpSpPr>
        <p:grpSpPr>
          <a:xfrm>
            <a:off x="6064974" y="67596"/>
            <a:ext cx="1177545" cy="295913"/>
            <a:chOff x="4219788" y="899537"/>
            <a:chExt cx="1407873" cy="351900"/>
          </a:xfrm>
        </p:grpSpPr>
        <p:sp>
          <p:nvSpPr>
            <p:cNvPr id="1975" name="Google Shape;1975;p4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1976" name="Google Shape;1976;p4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1977" name="Google Shape;1977;p4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1978" name="Google Shape;1978;p4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1979" name="Google Shape;1979;p43"/>
          <p:cNvGrpSpPr/>
          <p:nvPr/>
        </p:nvGrpSpPr>
        <p:grpSpPr>
          <a:xfrm>
            <a:off x="483527" y="825883"/>
            <a:ext cx="1177545" cy="295913"/>
            <a:chOff x="4219788" y="899537"/>
            <a:chExt cx="1407873" cy="351900"/>
          </a:xfrm>
        </p:grpSpPr>
        <p:sp>
          <p:nvSpPr>
            <p:cNvPr id="1980" name="Google Shape;1980;p4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1981" name="Google Shape;1981;p4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1982" name="Google Shape;1982;p4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1983" name="Google Shape;1983;p4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1984" name="Google Shape;1984;p43"/>
          <p:cNvGrpSpPr/>
          <p:nvPr/>
        </p:nvGrpSpPr>
        <p:grpSpPr>
          <a:xfrm>
            <a:off x="2792772" y="888059"/>
            <a:ext cx="1177545" cy="295913"/>
            <a:chOff x="4219788" y="899537"/>
            <a:chExt cx="1407873" cy="351900"/>
          </a:xfrm>
        </p:grpSpPr>
        <p:sp>
          <p:nvSpPr>
            <p:cNvPr id="1985" name="Google Shape;1985;p4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1986" name="Google Shape;1986;p4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1987" name="Google Shape;1987;p4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1988" name="Google Shape;1988;p4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1989" name="Google Shape;1989;p43"/>
          <p:cNvGrpSpPr/>
          <p:nvPr/>
        </p:nvGrpSpPr>
        <p:grpSpPr>
          <a:xfrm>
            <a:off x="5102016" y="888059"/>
            <a:ext cx="1177545" cy="295913"/>
            <a:chOff x="4219788" y="899537"/>
            <a:chExt cx="1407873" cy="351900"/>
          </a:xfrm>
        </p:grpSpPr>
        <p:sp>
          <p:nvSpPr>
            <p:cNvPr id="1990" name="Google Shape;1990;p4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1991" name="Google Shape;1991;p4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1992" name="Google Shape;1992;p4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1993" name="Google Shape;1993;p4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1994" name="Google Shape;1994;p43"/>
          <p:cNvGrpSpPr/>
          <p:nvPr/>
        </p:nvGrpSpPr>
        <p:grpSpPr>
          <a:xfrm>
            <a:off x="7411249" y="888059"/>
            <a:ext cx="1177545" cy="295913"/>
            <a:chOff x="4219788" y="899537"/>
            <a:chExt cx="1407873" cy="351900"/>
          </a:xfrm>
        </p:grpSpPr>
        <p:sp>
          <p:nvSpPr>
            <p:cNvPr id="1995" name="Google Shape;1995;p4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1996" name="Google Shape;1996;p4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1997" name="Google Shape;1997;p4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1998" name="Google Shape;1998;p4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sp>
        <p:nvSpPr>
          <p:cNvPr id="1999" name="Google Shape;1999;p43"/>
          <p:cNvSpPr txBox="1"/>
          <p:nvPr/>
        </p:nvSpPr>
        <p:spPr>
          <a:xfrm>
            <a:off x="0" y="2409588"/>
            <a:ext cx="1910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Mallory does not know the Key!</a:t>
            </a:r>
            <a:endParaRPr sz="1600"/>
          </a:p>
        </p:txBody>
      </p:sp>
      <p:cxnSp>
        <p:nvCxnSpPr>
          <p:cNvPr id="2000" name="Google Shape;2000;p43"/>
          <p:cNvCxnSpPr>
            <a:stCxn id="1999" idx="3"/>
            <a:endCxn id="1911" idx="2"/>
          </p:cNvCxnSpPr>
          <p:nvPr/>
        </p:nvCxnSpPr>
        <p:spPr>
          <a:xfrm flipH="1" rot="10800000">
            <a:off x="1910100" y="2131638"/>
            <a:ext cx="567600" cy="616500"/>
          </a:xfrm>
          <a:prstGeom prst="straightConnector1">
            <a:avLst/>
          </a:prstGeom>
          <a:noFill/>
          <a:ln cap="flat" cmpd="sng" w="9525">
            <a:solidFill>
              <a:srgbClr val="000000"/>
            </a:solidFill>
            <a:prstDash val="solid"/>
            <a:round/>
            <a:headEnd len="med" w="med" type="none"/>
            <a:tailEnd len="med" w="med" type="triangle"/>
          </a:ln>
        </p:spPr>
      </p:cxnSp>
      <p:sp>
        <p:nvSpPr>
          <p:cNvPr id="2001" name="Google Shape;2001;p43"/>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Mallory’s Attack (cont.)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Padding Oracle Attack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5" name="Shape 2005"/>
        <p:cNvGrpSpPr/>
        <p:nvPr/>
      </p:nvGrpSpPr>
      <p:grpSpPr>
        <a:xfrm>
          <a:off x="0" y="0"/>
          <a:ext cx="0" cy="0"/>
          <a:chOff x="0" y="0"/>
          <a:chExt cx="0" cy="0"/>
        </a:xfrm>
      </p:grpSpPr>
      <p:sp>
        <p:nvSpPr>
          <p:cNvPr id="2006" name="Google Shape;2006;p44"/>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007" name="Google Shape;2007;p44"/>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008" name="Google Shape;2008;p44"/>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2009" name="Google Shape;2009;p44"/>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2010" name="Google Shape;2010;p44"/>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2011" name="Google Shape;2011;p44"/>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2012" name="Google Shape;2012;p44"/>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013" name="Google Shape;2013;p44"/>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014" name="Google Shape;2014;p44"/>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2015" name="Google Shape;2015;p44"/>
          <p:cNvGrpSpPr/>
          <p:nvPr/>
        </p:nvGrpSpPr>
        <p:grpSpPr>
          <a:xfrm>
            <a:off x="3243396" y="3220762"/>
            <a:ext cx="276869" cy="278428"/>
            <a:chOff x="3271700" y="2668925"/>
            <a:chExt cx="278400" cy="278400"/>
          </a:xfrm>
        </p:grpSpPr>
        <p:sp>
          <p:nvSpPr>
            <p:cNvPr id="2016" name="Google Shape;2016;p4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7" name="Google Shape;2017;p44"/>
            <p:cNvCxnSpPr>
              <a:stCxn id="2016" idx="0"/>
              <a:endCxn id="201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018" name="Google Shape;2018;p44"/>
            <p:cNvCxnSpPr>
              <a:stCxn id="2016" idx="2"/>
              <a:endCxn id="201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019" name="Google Shape;2019;p44"/>
          <p:cNvGrpSpPr/>
          <p:nvPr/>
        </p:nvGrpSpPr>
        <p:grpSpPr>
          <a:xfrm>
            <a:off x="5552678" y="3220762"/>
            <a:ext cx="276869" cy="278428"/>
            <a:chOff x="3271700" y="2668925"/>
            <a:chExt cx="278400" cy="278400"/>
          </a:xfrm>
        </p:grpSpPr>
        <p:sp>
          <p:nvSpPr>
            <p:cNvPr id="2020" name="Google Shape;2020;p4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1" name="Google Shape;2021;p44"/>
            <p:cNvCxnSpPr>
              <a:stCxn id="2020" idx="0"/>
              <a:endCxn id="202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022" name="Google Shape;2022;p44"/>
            <p:cNvCxnSpPr>
              <a:stCxn id="2020" idx="2"/>
              <a:endCxn id="202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023" name="Google Shape;2023;p44"/>
          <p:cNvGrpSpPr/>
          <p:nvPr/>
        </p:nvGrpSpPr>
        <p:grpSpPr>
          <a:xfrm>
            <a:off x="7861960" y="3220762"/>
            <a:ext cx="276869" cy="278428"/>
            <a:chOff x="3271700" y="2668925"/>
            <a:chExt cx="278400" cy="278400"/>
          </a:xfrm>
        </p:grpSpPr>
        <p:sp>
          <p:nvSpPr>
            <p:cNvPr id="2024" name="Google Shape;2024;p4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5" name="Google Shape;2025;p44"/>
            <p:cNvCxnSpPr>
              <a:stCxn id="2024" idx="0"/>
              <a:endCxn id="202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026" name="Google Shape;2026;p44"/>
            <p:cNvCxnSpPr>
              <a:stCxn id="2024" idx="2"/>
              <a:endCxn id="202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2027" name="Google Shape;2027;p44"/>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2028" name="Google Shape;2028;p44"/>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2029" name="Google Shape;2029;p44"/>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2030" name="Google Shape;2030;p44"/>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031" name="Google Shape;2031;p44"/>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032" name="Google Shape;2032;p44"/>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033" name="Google Shape;2033;p44"/>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034" name="Google Shape;2034;p44"/>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2035" name="Google Shape;2035;p44"/>
          <p:cNvCxnSpPr>
            <a:stCxn id="2006"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2036" name="Google Shape;2036;p44"/>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037" name="Google Shape;2037;p44"/>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038" name="Google Shape;2038;p44"/>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039" name="Google Shape;2039;p44"/>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040" name="Google Shape;2040;p44"/>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041" name="Google Shape;2041;p44"/>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042" name="Google Shape;2042;p44"/>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2043" name="Google Shape;2043;p44"/>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044" name="Google Shape;2044;p44"/>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045" name="Google Shape;2045;p44"/>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046" name="Google Shape;2046;p44"/>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2047" name="Google Shape;2047;p44"/>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048" name="Google Shape;2048;p44"/>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049" name="Google Shape;2049;p44"/>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050" name="Google Shape;2050;p44"/>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051" name="Google Shape;2051;p44"/>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052" name="Google Shape;2052;p44"/>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053" name="Google Shape;2053;p44"/>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2054" name="Google Shape;2054;p44"/>
          <p:cNvGrpSpPr/>
          <p:nvPr/>
        </p:nvGrpSpPr>
        <p:grpSpPr>
          <a:xfrm>
            <a:off x="2532352" y="67595"/>
            <a:ext cx="1177545" cy="295913"/>
            <a:chOff x="4219788" y="899537"/>
            <a:chExt cx="1407873" cy="351900"/>
          </a:xfrm>
        </p:grpSpPr>
        <p:sp>
          <p:nvSpPr>
            <p:cNvPr id="2055" name="Google Shape;2055;p4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2056" name="Google Shape;2056;p4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2057" name="Google Shape;2057;p4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2058" name="Google Shape;2058;p4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2059" name="Google Shape;2059;p44"/>
          <p:cNvGrpSpPr/>
          <p:nvPr/>
        </p:nvGrpSpPr>
        <p:grpSpPr>
          <a:xfrm>
            <a:off x="3709897" y="67596"/>
            <a:ext cx="1177545" cy="295913"/>
            <a:chOff x="4219788" y="899537"/>
            <a:chExt cx="1407873" cy="351900"/>
          </a:xfrm>
        </p:grpSpPr>
        <p:sp>
          <p:nvSpPr>
            <p:cNvPr id="2060" name="Google Shape;2060;p4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2061" name="Google Shape;2061;p4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2062" name="Google Shape;2062;p4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2063" name="Google Shape;2063;p4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2064" name="Google Shape;2064;p44"/>
          <p:cNvGrpSpPr/>
          <p:nvPr/>
        </p:nvGrpSpPr>
        <p:grpSpPr>
          <a:xfrm>
            <a:off x="4887441" y="67596"/>
            <a:ext cx="1177545" cy="295913"/>
            <a:chOff x="4219788" y="899537"/>
            <a:chExt cx="1407873" cy="351900"/>
          </a:xfrm>
        </p:grpSpPr>
        <p:sp>
          <p:nvSpPr>
            <p:cNvPr id="2065" name="Google Shape;2065;p4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2066" name="Google Shape;2066;p4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2067" name="Google Shape;2067;p4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2068" name="Google Shape;2068;p4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2069" name="Google Shape;2069;p44"/>
          <p:cNvGrpSpPr/>
          <p:nvPr/>
        </p:nvGrpSpPr>
        <p:grpSpPr>
          <a:xfrm>
            <a:off x="6064974" y="67596"/>
            <a:ext cx="1177545" cy="295913"/>
            <a:chOff x="4219788" y="899537"/>
            <a:chExt cx="1407873" cy="351900"/>
          </a:xfrm>
        </p:grpSpPr>
        <p:sp>
          <p:nvSpPr>
            <p:cNvPr id="2070" name="Google Shape;2070;p4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2071" name="Google Shape;2071;p4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2072" name="Google Shape;2072;p4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2073" name="Google Shape;2073;p4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2074" name="Google Shape;2074;p44"/>
          <p:cNvGrpSpPr/>
          <p:nvPr/>
        </p:nvGrpSpPr>
        <p:grpSpPr>
          <a:xfrm>
            <a:off x="483527" y="825883"/>
            <a:ext cx="1177545" cy="295913"/>
            <a:chOff x="4219788" y="899537"/>
            <a:chExt cx="1407873" cy="351900"/>
          </a:xfrm>
        </p:grpSpPr>
        <p:sp>
          <p:nvSpPr>
            <p:cNvPr id="2075" name="Google Shape;2075;p4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2076" name="Google Shape;2076;p4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2077" name="Google Shape;2077;p4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2078" name="Google Shape;2078;p4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2079" name="Google Shape;2079;p44"/>
          <p:cNvGrpSpPr/>
          <p:nvPr/>
        </p:nvGrpSpPr>
        <p:grpSpPr>
          <a:xfrm>
            <a:off x="2792772" y="888059"/>
            <a:ext cx="1177545" cy="295913"/>
            <a:chOff x="4219788" y="899537"/>
            <a:chExt cx="1407873" cy="351900"/>
          </a:xfrm>
        </p:grpSpPr>
        <p:sp>
          <p:nvSpPr>
            <p:cNvPr id="2080" name="Google Shape;2080;p4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2081" name="Google Shape;2081;p4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2082" name="Google Shape;2082;p4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2083" name="Google Shape;2083;p4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2084" name="Google Shape;2084;p44"/>
          <p:cNvGrpSpPr/>
          <p:nvPr/>
        </p:nvGrpSpPr>
        <p:grpSpPr>
          <a:xfrm>
            <a:off x="5102016" y="888059"/>
            <a:ext cx="1177545" cy="295913"/>
            <a:chOff x="4219788" y="899537"/>
            <a:chExt cx="1407873" cy="351900"/>
          </a:xfrm>
        </p:grpSpPr>
        <p:sp>
          <p:nvSpPr>
            <p:cNvPr id="2085" name="Google Shape;2085;p4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2086" name="Google Shape;2086;p4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2087" name="Google Shape;2087;p4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2088" name="Google Shape;2088;p4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2089" name="Google Shape;2089;p44"/>
          <p:cNvGrpSpPr/>
          <p:nvPr/>
        </p:nvGrpSpPr>
        <p:grpSpPr>
          <a:xfrm>
            <a:off x="7411249" y="888059"/>
            <a:ext cx="1177545" cy="295913"/>
            <a:chOff x="4219788" y="899537"/>
            <a:chExt cx="1407873" cy="351900"/>
          </a:xfrm>
        </p:grpSpPr>
        <p:sp>
          <p:nvSpPr>
            <p:cNvPr id="2090" name="Google Shape;2090;p4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2091" name="Google Shape;2091;p4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2092" name="Google Shape;2092;p4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2093" name="Google Shape;2093;p4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sp>
        <p:nvSpPr>
          <p:cNvPr id="2094" name="Google Shape;2094;p44"/>
          <p:cNvSpPr txBox="1"/>
          <p:nvPr/>
        </p:nvSpPr>
        <p:spPr>
          <a:xfrm>
            <a:off x="0" y="2409588"/>
            <a:ext cx="1910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Can’t decrypt any block!</a:t>
            </a:r>
            <a:endParaRPr sz="1600"/>
          </a:p>
        </p:txBody>
      </p:sp>
      <p:cxnSp>
        <p:nvCxnSpPr>
          <p:cNvPr id="2095" name="Google Shape;2095;p44"/>
          <p:cNvCxnSpPr>
            <a:stCxn id="2094" idx="3"/>
          </p:cNvCxnSpPr>
          <p:nvPr/>
        </p:nvCxnSpPr>
        <p:spPr>
          <a:xfrm flipH="1" rot="10800000">
            <a:off x="1910100" y="2736738"/>
            <a:ext cx="768000" cy="11400"/>
          </a:xfrm>
          <a:prstGeom prst="straightConnector1">
            <a:avLst/>
          </a:prstGeom>
          <a:noFill/>
          <a:ln cap="flat" cmpd="sng" w="9525">
            <a:solidFill>
              <a:srgbClr val="000000"/>
            </a:solidFill>
            <a:prstDash val="solid"/>
            <a:round/>
            <a:headEnd len="med" w="med" type="none"/>
            <a:tailEnd len="med" w="med" type="triangle"/>
          </a:ln>
        </p:spPr>
      </p:cxnSp>
      <p:sp>
        <p:nvSpPr>
          <p:cNvPr id="2096" name="Google Shape;2096;p44"/>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Mallory’s Attack (cont.)</a:t>
            </a:r>
            <a:endParaRPr/>
          </a:p>
        </p:txBody>
      </p:sp>
      <p:grpSp>
        <p:nvGrpSpPr>
          <p:cNvPr id="2097" name="Google Shape;2097;p44"/>
          <p:cNvGrpSpPr/>
          <p:nvPr/>
        </p:nvGrpSpPr>
        <p:grpSpPr>
          <a:xfrm>
            <a:off x="2796314" y="2574992"/>
            <a:ext cx="1177545" cy="295913"/>
            <a:chOff x="4219788" y="899537"/>
            <a:chExt cx="1407873" cy="351900"/>
          </a:xfrm>
        </p:grpSpPr>
        <p:sp>
          <p:nvSpPr>
            <p:cNvPr id="2098" name="Google Shape;2098;p44"/>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099" name="Google Shape;2099;p44"/>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00" name="Google Shape;2100;p44"/>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01" name="Google Shape;2101;p44"/>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102" name="Google Shape;2102;p44"/>
          <p:cNvGrpSpPr/>
          <p:nvPr/>
        </p:nvGrpSpPr>
        <p:grpSpPr>
          <a:xfrm>
            <a:off x="5103806" y="2574992"/>
            <a:ext cx="1177545" cy="295913"/>
            <a:chOff x="4219788" y="899537"/>
            <a:chExt cx="1407873" cy="351900"/>
          </a:xfrm>
        </p:grpSpPr>
        <p:sp>
          <p:nvSpPr>
            <p:cNvPr id="2103" name="Google Shape;2103;p44"/>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04" name="Google Shape;2104;p44"/>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05" name="Google Shape;2105;p44"/>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06" name="Google Shape;2106;p44"/>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107" name="Google Shape;2107;p44"/>
          <p:cNvGrpSpPr/>
          <p:nvPr/>
        </p:nvGrpSpPr>
        <p:grpSpPr>
          <a:xfrm>
            <a:off x="7413039" y="2574992"/>
            <a:ext cx="1177545" cy="295913"/>
            <a:chOff x="4219788" y="899537"/>
            <a:chExt cx="1407873" cy="351900"/>
          </a:xfrm>
        </p:grpSpPr>
        <p:sp>
          <p:nvSpPr>
            <p:cNvPr id="2108" name="Google Shape;2108;p44"/>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09" name="Google Shape;2109;p44"/>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10" name="Google Shape;2110;p44"/>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11" name="Google Shape;2111;p44"/>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112" name="Google Shape;2112;p44"/>
          <p:cNvGrpSpPr/>
          <p:nvPr/>
        </p:nvGrpSpPr>
        <p:grpSpPr>
          <a:xfrm>
            <a:off x="2794562" y="3907783"/>
            <a:ext cx="1177545" cy="295913"/>
            <a:chOff x="4219788" y="899537"/>
            <a:chExt cx="1407873" cy="351900"/>
          </a:xfrm>
        </p:grpSpPr>
        <p:sp>
          <p:nvSpPr>
            <p:cNvPr id="2113" name="Google Shape;2113;p44"/>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14" name="Google Shape;2114;p44"/>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15" name="Google Shape;2115;p44"/>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16" name="Google Shape;2116;p44"/>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117" name="Google Shape;2117;p44"/>
          <p:cNvGrpSpPr/>
          <p:nvPr/>
        </p:nvGrpSpPr>
        <p:grpSpPr>
          <a:xfrm>
            <a:off x="5103806" y="3907783"/>
            <a:ext cx="1177545" cy="295913"/>
            <a:chOff x="4219788" y="899537"/>
            <a:chExt cx="1407873" cy="351900"/>
          </a:xfrm>
        </p:grpSpPr>
        <p:sp>
          <p:nvSpPr>
            <p:cNvPr id="2118" name="Google Shape;2118;p44"/>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19" name="Google Shape;2119;p44"/>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20" name="Google Shape;2120;p44"/>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21" name="Google Shape;2121;p44"/>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122" name="Google Shape;2122;p44"/>
          <p:cNvGrpSpPr/>
          <p:nvPr/>
        </p:nvGrpSpPr>
        <p:grpSpPr>
          <a:xfrm>
            <a:off x="7413039" y="3907783"/>
            <a:ext cx="1177545" cy="295913"/>
            <a:chOff x="4219788" y="899537"/>
            <a:chExt cx="1407873" cy="351900"/>
          </a:xfrm>
        </p:grpSpPr>
        <p:sp>
          <p:nvSpPr>
            <p:cNvPr id="2123" name="Google Shape;2123;p44"/>
            <p:cNvSpPr/>
            <p:nvPr/>
          </p:nvSpPr>
          <p:spPr>
            <a:xfrm>
              <a:off x="4219788"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24" name="Google Shape;2124;p44"/>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25" name="Google Shape;2125;p44"/>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126" name="Google Shape;2126;p44"/>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sp>
        <p:nvSpPr>
          <p:cNvPr id="2131" name="Google Shape;2131;p45"/>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132" name="Google Shape;2132;p45"/>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133" name="Google Shape;2133;p45"/>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2134" name="Google Shape;2134;p45"/>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2135" name="Google Shape;2135;p45"/>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2136" name="Google Shape;2136;p45"/>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2137" name="Google Shape;2137;p45"/>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138" name="Google Shape;2138;p45"/>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139" name="Google Shape;2139;p45"/>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2140" name="Google Shape;2140;p45"/>
          <p:cNvGrpSpPr/>
          <p:nvPr/>
        </p:nvGrpSpPr>
        <p:grpSpPr>
          <a:xfrm>
            <a:off x="3243396" y="3220762"/>
            <a:ext cx="276869" cy="278428"/>
            <a:chOff x="3271700" y="2668925"/>
            <a:chExt cx="278400" cy="278400"/>
          </a:xfrm>
        </p:grpSpPr>
        <p:sp>
          <p:nvSpPr>
            <p:cNvPr id="2141" name="Google Shape;2141;p4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2" name="Google Shape;2142;p45"/>
            <p:cNvCxnSpPr>
              <a:stCxn id="2141" idx="0"/>
              <a:endCxn id="214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143" name="Google Shape;2143;p45"/>
            <p:cNvCxnSpPr>
              <a:stCxn id="2141" idx="2"/>
              <a:endCxn id="214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144" name="Google Shape;2144;p45"/>
          <p:cNvGrpSpPr/>
          <p:nvPr/>
        </p:nvGrpSpPr>
        <p:grpSpPr>
          <a:xfrm>
            <a:off x="5552678" y="3220762"/>
            <a:ext cx="276869" cy="278428"/>
            <a:chOff x="3271700" y="2668925"/>
            <a:chExt cx="278400" cy="278400"/>
          </a:xfrm>
        </p:grpSpPr>
        <p:sp>
          <p:nvSpPr>
            <p:cNvPr id="2145" name="Google Shape;2145;p4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6" name="Google Shape;2146;p45"/>
            <p:cNvCxnSpPr>
              <a:stCxn id="2145" idx="0"/>
              <a:endCxn id="214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147" name="Google Shape;2147;p45"/>
            <p:cNvCxnSpPr>
              <a:stCxn id="2145" idx="2"/>
              <a:endCxn id="214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148" name="Google Shape;2148;p45"/>
          <p:cNvGrpSpPr/>
          <p:nvPr/>
        </p:nvGrpSpPr>
        <p:grpSpPr>
          <a:xfrm>
            <a:off x="7861960" y="3220762"/>
            <a:ext cx="276869" cy="278428"/>
            <a:chOff x="3271700" y="2668925"/>
            <a:chExt cx="278400" cy="278400"/>
          </a:xfrm>
        </p:grpSpPr>
        <p:sp>
          <p:nvSpPr>
            <p:cNvPr id="2149" name="Google Shape;2149;p4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0" name="Google Shape;2150;p45"/>
            <p:cNvCxnSpPr>
              <a:stCxn id="2149" idx="0"/>
              <a:endCxn id="214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151" name="Google Shape;2151;p45"/>
            <p:cNvCxnSpPr>
              <a:stCxn id="2149" idx="2"/>
              <a:endCxn id="214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2152" name="Google Shape;2152;p45"/>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2153" name="Google Shape;2153;p45"/>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2154" name="Google Shape;2154;p45"/>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2155" name="Google Shape;2155;p45"/>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156" name="Google Shape;2156;p45"/>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157" name="Google Shape;2157;p45"/>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158" name="Google Shape;2158;p45"/>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159" name="Google Shape;2159;p45"/>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2160" name="Google Shape;2160;p45"/>
          <p:cNvCxnSpPr>
            <a:stCxn id="2131"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2161" name="Google Shape;2161;p45"/>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162" name="Google Shape;2162;p45"/>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163" name="Google Shape;2163;p45"/>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164" name="Google Shape;2164;p45"/>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165" name="Google Shape;2165;p45"/>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166" name="Google Shape;2166;p45"/>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167" name="Google Shape;2167;p45"/>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2168" name="Google Shape;2168;p45"/>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169" name="Google Shape;2169;p45"/>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170" name="Google Shape;2170;p45"/>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171" name="Google Shape;2171;p45"/>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2172" name="Google Shape;2172;p45"/>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173" name="Google Shape;2173;p45"/>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174" name="Google Shape;2174;p45"/>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175" name="Google Shape;2175;p45"/>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176" name="Google Shape;2176;p45"/>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177" name="Google Shape;2177;p45"/>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178" name="Google Shape;2178;p45"/>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2179" name="Google Shape;2179;p45"/>
          <p:cNvGrpSpPr/>
          <p:nvPr/>
        </p:nvGrpSpPr>
        <p:grpSpPr>
          <a:xfrm>
            <a:off x="2532352" y="67595"/>
            <a:ext cx="1177545" cy="295913"/>
            <a:chOff x="4219788" y="899537"/>
            <a:chExt cx="1407873" cy="351900"/>
          </a:xfrm>
        </p:grpSpPr>
        <p:sp>
          <p:nvSpPr>
            <p:cNvPr id="2180" name="Google Shape;2180;p4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2181" name="Google Shape;2181;p4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2182" name="Google Shape;2182;p4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2183" name="Google Shape;2183;p4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2184" name="Google Shape;2184;p45"/>
          <p:cNvGrpSpPr/>
          <p:nvPr/>
        </p:nvGrpSpPr>
        <p:grpSpPr>
          <a:xfrm>
            <a:off x="3709897" y="67596"/>
            <a:ext cx="1177545" cy="295913"/>
            <a:chOff x="4219788" y="899537"/>
            <a:chExt cx="1407873" cy="351900"/>
          </a:xfrm>
        </p:grpSpPr>
        <p:sp>
          <p:nvSpPr>
            <p:cNvPr id="2185" name="Google Shape;2185;p4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2186" name="Google Shape;2186;p4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2187" name="Google Shape;2187;p4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2188" name="Google Shape;2188;p4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2189" name="Google Shape;2189;p45"/>
          <p:cNvGrpSpPr/>
          <p:nvPr/>
        </p:nvGrpSpPr>
        <p:grpSpPr>
          <a:xfrm>
            <a:off x="4887441" y="67596"/>
            <a:ext cx="1177545" cy="295913"/>
            <a:chOff x="4219788" y="899537"/>
            <a:chExt cx="1407873" cy="351900"/>
          </a:xfrm>
        </p:grpSpPr>
        <p:sp>
          <p:nvSpPr>
            <p:cNvPr id="2190" name="Google Shape;2190;p4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2191" name="Google Shape;2191;p4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2192" name="Google Shape;2192;p4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2193" name="Google Shape;2193;p4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2194" name="Google Shape;2194;p45"/>
          <p:cNvGrpSpPr/>
          <p:nvPr/>
        </p:nvGrpSpPr>
        <p:grpSpPr>
          <a:xfrm>
            <a:off x="6064974" y="67596"/>
            <a:ext cx="1177545" cy="295913"/>
            <a:chOff x="4219788" y="899537"/>
            <a:chExt cx="1407873" cy="351900"/>
          </a:xfrm>
        </p:grpSpPr>
        <p:sp>
          <p:nvSpPr>
            <p:cNvPr id="2195" name="Google Shape;2195;p4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2196" name="Google Shape;2196;p4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2197" name="Google Shape;2197;p4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2198" name="Google Shape;2198;p4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2199" name="Google Shape;2199;p45"/>
          <p:cNvGrpSpPr/>
          <p:nvPr/>
        </p:nvGrpSpPr>
        <p:grpSpPr>
          <a:xfrm>
            <a:off x="483527" y="825883"/>
            <a:ext cx="1177545" cy="295913"/>
            <a:chOff x="4219788" y="899537"/>
            <a:chExt cx="1407873" cy="351900"/>
          </a:xfrm>
        </p:grpSpPr>
        <p:sp>
          <p:nvSpPr>
            <p:cNvPr id="2200" name="Google Shape;2200;p4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2201" name="Google Shape;2201;p4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2202" name="Google Shape;2202;p4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2203" name="Google Shape;2203;p4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2204" name="Google Shape;2204;p45"/>
          <p:cNvGrpSpPr/>
          <p:nvPr/>
        </p:nvGrpSpPr>
        <p:grpSpPr>
          <a:xfrm>
            <a:off x="2792772" y="888059"/>
            <a:ext cx="1177545" cy="295913"/>
            <a:chOff x="4219788" y="899537"/>
            <a:chExt cx="1407873" cy="351900"/>
          </a:xfrm>
        </p:grpSpPr>
        <p:sp>
          <p:nvSpPr>
            <p:cNvPr id="2205" name="Google Shape;2205;p4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2206" name="Google Shape;2206;p4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2207" name="Google Shape;2207;p4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2208" name="Google Shape;2208;p4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2209" name="Google Shape;2209;p45"/>
          <p:cNvGrpSpPr/>
          <p:nvPr/>
        </p:nvGrpSpPr>
        <p:grpSpPr>
          <a:xfrm>
            <a:off x="5102016" y="888059"/>
            <a:ext cx="1177545" cy="295913"/>
            <a:chOff x="4219788" y="899537"/>
            <a:chExt cx="1407873" cy="351900"/>
          </a:xfrm>
        </p:grpSpPr>
        <p:sp>
          <p:nvSpPr>
            <p:cNvPr id="2210" name="Google Shape;2210;p4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2211" name="Google Shape;2211;p4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2212" name="Google Shape;2212;p4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2213" name="Google Shape;2213;p4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2214" name="Google Shape;2214;p45"/>
          <p:cNvGrpSpPr/>
          <p:nvPr/>
        </p:nvGrpSpPr>
        <p:grpSpPr>
          <a:xfrm>
            <a:off x="7411249" y="888059"/>
            <a:ext cx="1177545" cy="295913"/>
            <a:chOff x="4219788" y="899537"/>
            <a:chExt cx="1407873" cy="351900"/>
          </a:xfrm>
        </p:grpSpPr>
        <p:sp>
          <p:nvSpPr>
            <p:cNvPr id="2215" name="Google Shape;2215;p4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2216" name="Google Shape;2216;p4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2217" name="Google Shape;2217;p4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2218" name="Google Shape;2218;p4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sp>
        <p:nvSpPr>
          <p:cNvPr id="2219" name="Google Shape;2219;p45"/>
          <p:cNvSpPr txBox="1"/>
          <p:nvPr/>
        </p:nvSpPr>
        <p:spPr>
          <a:xfrm>
            <a:off x="0" y="2409588"/>
            <a:ext cx="1910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Padding Oracle Attack time!</a:t>
            </a:r>
            <a:endParaRPr sz="1600"/>
          </a:p>
        </p:txBody>
      </p:sp>
      <p:sp>
        <p:nvSpPr>
          <p:cNvPr id="2220" name="Google Shape;2220;p45"/>
          <p:cNvSpPr txBox="1"/>
          <p:nvPr>
            <p:ph type="title"/>
          </p:nvPr>
        </p:nvSpPr>
        <p:spPr>
          <a:xfrm>
            <a:off x="0" y="4261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Mallory’s Attack (cont.)</a:t>
            </a:r>
            <a:endParaRPr/>
          </a:p>
        </p:txBody>
      </p:sp>
      <p:grpSp>
        <p:nvGrpSpPr>
          <p:cNvPr id="2221" name="Google Shape;2221;p45"/>
          <p:cNvGrpSpPr/>
          <p:nvPr/>
        </p:nvGrpSpPr>
        <p:grpSpPr>
          <a:xfrm>
            <a:off x="2796314" y="2574992"/>
            <a:ext cx="1177545" cy="295913"/>
            <a:chOff x="4219788" y="899537"/>
            <a:chExt cx="1407873" cy="351900"/>
          </a:xfrm>
        </p:grpSpPr>
        <p:sp>
          <p:nvSpPr>
            <p:cNvPr id="2222" name="Google Shape;2222;p4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23" name="Google Shape;2223;p4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24" name="Google Shape;2224;p4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25" name="Google Shape;2225;p4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226" name="Google Shape;2226;p45"/>
          <p:cNvGrpSpPr/>
          <p:nvPr/>
        </p:nvGrpSpPr>
        <p:grpSpPr>
          <a:xfrm>
            <a:off x="5103806" y="2574992"/>
            <a:ext cx="1177545" cy="295913"/>
            <a:chOff x="4219788" y="899537"/>
            <a:chExt cx="1407873" cy="351900"/>
          </a:xfrm>
        </p:grpSpPr>
        <p:sp>
          <p:nvSpPr>
            <p:cNvPr id="2227" name="Google Shape;2227;p4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28" name="Google Shape;2228;p4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29" name="Google Shape;2229;p4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30" name="Google Shape;2230;p4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231" name="Google Shape;2231;p45"/>
          <p:cNvGrpSpPr/>
          <p:nvPr/>
        </p:nvGrpSpPr>
        <p:grpSpPr>
          <a:xfrm>
            <a:off x="7413039" y="2574992"/>
            <a:ext cx="1177545" cy="295913"/>
            <a:chOff x="4219788" y="899537"/>
            <a:chExt cx="1407873" cy="351900"/>
          </a:xfrm>
        </p:grpSpPr>
        <p:sp>
          <p:nvSpPr>
            <p:cNvPr id="2232" name="Google Shape;2232;p4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33" name="Google Shape;2233;p4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34" name="Google Shape;2234;p4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35" name="Google Shape;2235;p4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236" name="Google Shape;2236;p45"/>
          <p:cNvGrpSpPr/>
          <p:nvPr/>
        </p:nvGrpSpPr>
        <p:grpSpPr>
          <a:xfrm>
            <a:off x="2794562" y="3907783"/>
            <a:ext cx="1177545" cy="295913"/>
            <a:chOff x="4219788" y="899537"/>
            <a:chExt cx="1407873" cy="351900"/>
          </a:xfrm>
        </p:grpSpPr>
        <p:sp>
          <p:nvSpPr>
            <p:cNvPr id="2237" name="Google Shape;2237;p4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38" name="Google Shape;2238;p4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39" name="Google Shape;2239;p4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40" name="Google Shape;2240;p4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241" name="Google Shape;2241;p45"/>
          <p:cNvGrpSpPr/>
          <p:nvPr/>
        </p:nvGrpSpPr>
        <p:grpSpPr>
          <a:xfrm>
            <a:off x="5103806" y="3907783"/>
            <a:ext cx="1177545" cy="295913"/>
            <a:chOff x="4219788" y="899537"/>
            <a:chExt cx="1407873" cy="351900"/>
          </a:xfrm>
        </p:grpSpPr>
        <p:sp>
          <p:nvSpPr>
            <p:cNvPr id="2242" name="Google Shape;2242;p4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43" name="Google Shape;2243;p4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44" name="Google Shape;2244;p4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45" name="Google Shape;2245;p4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246" name="Google Shape;2246;p45"/>
          <p:cNvGrpSpPr/>
          <p:nvPr/>
        </p:nvGrpSpPr>
        <p:grpSpPr>
          <a:xfrm>
            <a:off x="7413039" y="3907783"/>
            <a:ext cx="1177545" cy="295913"/>
            <a:chOff x="4219788" y="899537"/>
            <a:chExt cx="1407873" cy="351900"/>
          </a:xfrm>
        </p:grpSpPr>
        <p:sp>
          <p:nvSpPr>
            <p:cNvPr id="2247" name="Google Shape;2247;p4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48" name="Google Shape;2248;p4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49" name="Google Shape;2249;p4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250" name="Google Shape;2250;p4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46"/>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256" name="Google Shape;2256;p46"/>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257" name="Google Shape;2257;p46"/>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2258" name="Google Shape;2258;p46"/>
          <p:cNvCxnSpPr/>
          <p:nvPr/>
        </p:nvCxnSpPr>
        <p:spPr>
          <a:xfrm rot="10800000">
            <a:off x="338519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2259" name="Google Shape;2259;p46"/>
          <p:cNvCxnSpPr/>
          <p:nvPr/>
        </p:nvCxnSpPr>
        <p:spPr>
          <a:xfrm rot="10800000">
            <a:off x="5692676"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2260" name="Google Shape;2260;p46"/>
          <p:cNvCxnSpPr/>
          <p:nvPr/>
        </p:nvCxnSpPr>
        <p:spPr>
          <a:xfrm rot="10800000">
            <a:off x="8000180" y="2321503"/>
            <a:ext cx="0" cy="253500"/>
          </a:xfrm>
          <a:prstGeom prst="straightConnector1">
            <a:avLst/>
          </a:prstGeom>
          <a:noFill/>
          <a:ln cap="flat" cmpd="sng" w="9525">
            <a:solidFill>
              <a:srgbClr val="000000"/>
            </a:solidFill>
            <a:prstDash val="solid"/>
            <a:round/>
            <a:headEnd len="med" w="med" type="triangle"/>
            <a:tailEnd len="med" w="med" type="none"/>
          </a:ln>
        </p:spPr>
      </p:cxnSp>
      <p:cxnSp>
        <p:nvCxnSpPr>
          <p:cNvPr id="2261" name="Google Shape;2261;p46"/>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262" name="Google Shape;2262;p46"/>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263" name="Google Shape;2263;p46"/>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2264" name="Google Shape;2264;p46"/>
          <p:cNvGrpSpPr/>
          <p:nvPr/>
        </p:nvGrpSpPr>
        <p:grpSpPr>
          <a:xfrm>
            <a:off x="3243396" y="3220762"/>
            <a:ext cx="276869" cy="278428"/>
            <a:chOff x="3271700" y="2668925"/>
            <a:chExt cx="278400" cy="278400"/>
          </a:xfrm>
        </p:grpSpPr>
        <p:sp>
          <p:nvSpPr>
            <p:cNvPr id="2265" name="Google Shape;2265;p4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66" name="Google Shape;2266;p46"/>
            <p:cNvCxnSpPr>
              <a:stCxn id="2265" idx="0"/>
              <a:endCxn id="226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267" name="Google Shape;2267;p46"/>
            <p:cNvCxnSpPr>
              <a:stCxn id="2265" idx="2"/>
              <a:endCxn id="226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268" name="Google Shape;2268;p46"/>
          <p:cNvGrpSpPr/>
          <p:nvPr/>
        </p:nvGrpSpPr>
        <p:grpSpPr>
          <a:xfrm>
            <a:off x="5552678" y="3220762"/>
            <a:ext cx="276869" cy="278428"/>
            <a:chOff x="3271700" y="2668925"/>
            <a:chExt cx="278400" cy="278400"/>
          </a:xfrm>
        </p:grpSpPr>
        <p:sp>
          <p:nvSpPr>
            <p:cNvPr id="2269" name="Google Shape;2269;p4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0" name="Google Shape;2270;p46"/>
            <p:cNvCxnSpPr>
              <a:stCxn id="2269" idx="0"/>
              <a:endCxn id="226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271" name="Google Shape;2271;p46"/>
            <p:cNvCxnSpPr>
              <a:stCxn id="2269" idx="2"/>
              <a:endCxn id="226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272" name="Google Shape;2272;p46"/>
          <p:cNvGrpSpPr/>
          <p:nvPr/>
        </p:nvGrpSpPr>
        <p:grpSpPr>
          <a:xfrm>
            <a:off x="7861960" y="3220762"/>
            <a:ext cx="276869" cy="278428"/>
            <a:chOff x="3271700" y="2668925"/>
            <a:chExt cx="278400" cy="278400"/>
          </a:xfrm>
        </p:grpSpPr>
        <p:sp>
          <p:nvSpPr>
            <p:cNvPr id="2273" name="Google Shape;2273;p4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4" name="Google Shape;2274;p46"/>
            <p:cNvCxnSpPr>
              <a:stCxn id="2273" idx="0"/>
              <a:endCxn id="227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275" name="Google Shape;2275;p46"/>
            <p:cNvCxnSpPr>
              <a:stCxn id="2273" idx="2"/>
              <a:endCxn id="227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2276" name="Google Shape;2276;p46"/>
          <p:cNvCxnSpPr/>
          <p:nvPr/>
        </p:nvCxnSpPr>
        <p:spPr>
          <a:xfrm rot="10800000">
            <a:off x="3381616"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2277" name="Google Shape;2277;p46"/>
          <p:cNvCxnSpPr/>
          <p:nvPr/>
        </p:nvCxnSpPr>
        <p:spPr>
          <a:xfrm rot="10800000">
            <a:off x="5690861"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2278" name="Google Shape;2278;p46"/>
          <p:cNvCxnSpPr/>
          <p:nvPr/>
        </p:nvCxnSpPr>
        <p:spPr>
          <a:xfrm rot="10800000">
            <a:off x="8000130" y="2870812"/>
            <a:ext cx="0" cy="349800"/>
          </a:xfrm>
          <a:prstGeom prst="straightConnector1">
            <a:avLst/>
          </a:prstGeom>
          <a:noFill/>
          <a:ln cap="flat" cmpd="sng" w="9525">
            <a:solidFill>
              <a:srgbClr val="000000"/>
            </a:solidFill>
            <a:prstDash val="solid"/>
            <a:round/>
            <a:headEnd len="med" w="med" type="triangle"/>
            <a:tailEnd len="med" w="med" type="none"/>
          </a:ln>
        </p:spPr>
      </p:cxnSp>
      <p:cxnSp>
        <p:nvCxnSpPr>
          <p:cNvPr id="2279" name="Google Shape;2279;p46"/>
          <p:cNvCxnSpPr/>
          <p:nvPr/>
        </p:nvCxnSpPr>
        <p:spPr>
          <a:xfrm rot="10800000">
            <a:off x="3381591"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280" name="Google Shape;2280;p46"/>
          <p:cNvCxnSpPr/>
          <p:nvPr/>
        </p:nvCxnSpPr>
        <p:spPr>
          <a:xfrm rot="10800000">
            <a:off x="5690848"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281" name="Google Shape;2281;p46"/>
          <p:cNvCxnSpPr/>
          <p:nvPr/>
        </p:nvCxnSpPr>
        <p:spPr>
          <a:xfrm rot="10800000">
            <a:off x="8000130" y="3498936"/>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282" name="Google Shape;2282;p46"/>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283" name="Google Shape;2283;p46"/>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2284" name="Google Shape;2284;p46"/>
          <p:cNvCxnSpPr>
            <a:stCxn id="2255"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2285" name="Google Shape;2285;p46"/>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286" name="Google Shape;2286;p46"/>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287" name="Google Shape;2287;p46"/>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288" name="Google Shape;2288;p46"/>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289" name="Google Shape;2289;p46"/>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290" name="Google Shape;2290;p46"/>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291" name="Google Shape;2291;p46"/>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2292" name="Google Shape;2292;p46"/>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293" name="Google Shape;2293;p46"/>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294" name="Google Shape;2294;p46"/>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295" name="Google Shape;2295;p46"/>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2296" name="Google Shape;2296;p46"/>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297" name="Google Shape;2297;p46"/>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298" name="Google Shape;2298;p46"/>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299" name="Google Shape;2299;p46"/>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300" name="Google Shape;2300;p46"/>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301" name="Google Shape;2301;p46"/>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302" name="Google Shape;2302;p46"/>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2303" name="Google Shape;2303;p46"/>
          <p:cNvGrpSpPr/>
          <p:nvPr/>
        </p:nvGrpSpPr>
        <p:grpSpPr>
          <a:xfrm>
            <a:off x="2532352" y="67595"/>
            <a:ext cx="1177545" cy="295913"/>
            <a:chOff x="4219788" y="899537"/>
            <a:chExt cx="1407873" cy="351900"/>
          </a:xfrm>
        </p:grpSpPr>
        <p:sp>
          <p:nvSpPr>
            <p:cNvPr id="2304" name="Google Shape;2304;p4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2305" name="Google Shape;2305;p4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2306" name="Google Shape;2306;p4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2307" name="Google Shape;2307;p4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2308" name="Google Shape;2308;p46"/>
          <p:cNvGrpSpPr/>
          <p:nvPr/>
        </p:nvGrpSpPr>
        <p:grpSpPr>
          <a:xfrm>
            <a:off x="3709897" y="67596"/>
            <a:ext cx="1177545" cy="295913"/>
            <a:chOff x="4219788" y="899537"/>
            <a:chExt cx="1407873" cy="351900"/>
          </a:xfrm>
        </p:grpSpPr>
        <p:sp>
          <p:nvSpPr>
            <p:cNvPr id="2309" name="Google Shape;2309;p4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2310" name="Google Shape;2310;p4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2311" name="Google Shape;2311;p4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2312" name="Google Shape;2312;p4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2313" name="Google Shape;2313;p46"/>
          <p:cNvGrpSpPr/>
          <p:nvPr/>
        </p:nvGrpSpPr>
        <p:grpSpPr>
          <a:xfrm>
            <a:off x="4887441" y="67596"/>
            <a:ext cx="1177545" cy="295913"/>
            <a:chOff x="4219788" y="899537"/>
            <a:chExt cx="1407873" cy="351900"/>
          </a:xfrm>
        </p:grpSpPr>
        <p:sp>
          <p:nvSpPr>
            <p:cNvPr id="2314" name="Google Shape;2314;p4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2315" name="Google Shape;2315;p4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2316" name="Google Shape;2316;p4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2317" name="Google Shape;2317;p4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2318" name="Google Shape;2318;p46"/>
          <p:cNvGrpSpPr/>
          <p:nvPr/>
        </p:nvGrpSpPr>
        <p:grpSpPr>
          <a:xfrm>
            <a:off x="6064974" y="67596"/>
            <a:ext cx="1177545" cy="295913"/>
            <a:chOff x="4219788" y="899537"/>
            <a:chExt cx="1407873" cy="351900"/>
          </a:xfrm>
        </p:grpSpPr>
        <p:sp>
          <p:nvSpPr>
            <p:cNvPr id="2319" name="Google Shape;2319;p4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2320" name="Google Shape;2320;p4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2321" name="Google Shape;2321;p4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2322" name="Google Shape;2322;p4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2323" name="Google Shape;2323;p46"/>
          <p:cNvGrpSpPr/>
          <p:nvPr/>
        </p:nvGrpSpPr>
        <p:grpSpPr>
          <a:xfrm>
            <a:off x="483527" y="825883"/>
            <a:ext cx="1177545" cy="295913"/>
            <a:chOff x="4219788" y="899537"/>
            <a:chExt cx="1407873" cy="351900"/>
          </a:xfrm>
        </p:grpSpPr>
        <p:sp>
          <p:nvSpPr>
            <p:cNvPr id="2324" name="Google Shape;2324;p4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2325" name="Google Shape;2325;p4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2326" name="Google Shape;2326;p4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2327" name="Google Shape;2327;p4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2328" name="Google Shape;2328;p46"/>
          <p:cNvGrpSpPr/>
          <p:nvPr/>
        </p:nvGrpSpPr>
        <p:grpSpPr>
          <a:xfrm>
            <a:off x="2792772" y="888059"/>
            <a:ext cx="1177545" cy="295913"/>
            <a:chOff x="4219788" y="899537"/>
            <a:chExt cx="1407873" cy="351900"/>
          </a:xfrm>
        </p:grpSpPr>
        <p:sp>
          <p:nvSpPr>
            <p:cNvPr id="2329" name="Google Shape;2329;p4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2330" name="Google Shape;2330;p4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2331" name="Google Shape;2331;p4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2332" name="Google Shape;2332;p4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2333" name="Google Shape;2333;p46"/>
          <p:cNvGrpSpPr/>
          <p:nvPr/>
        </p:nvGrpSpPr>
        <p:grpSpPr>
          <a:xfrm>
            <a:off x="5102016" y="888059"/>
            <a:ext cx="1177545" cy="295913"/>
            <a:chOff x="4219788" y="899537"/>
            <a:chExt cx="1407873" cy="351900"/>
          </a:xfrm>
        </p:grpSpPr>
        <p:sp>
          <p:nvSpPr>
            <p:cNvPr id="2334" name="Google Shape;2334;p4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2335" name="Google Shape;2335;p4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2336" name="Google Shape;2336;p4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2337" name="Google Shape;2337;p4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2338" name="Google Shape;2338;p46"/>
          <p:cNvGrpSpPr/>
          <p:nvPr/>
        </p:nvGrpSpPr>
        <p:grpSpPr>
          <a:xfrm>
            <a:off x="7411249" y="888059"/>
            <a:ext cx="1177545" cy="295913"/>
            <a:chOff x="4219788" y="899537"/>
            <a:chExt cx="1407873" cy="351900"/>
          </a:xfrm>
        </p:grpSpPr>
        <p:sp>
          <p:nvSpPr>
            <p:cNvPr id="2339" name="Google Shape;2339;p4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2340" name="Google Shape;2340;p4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2341" name="Google Shape;2341;p4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2342" name="Google Shape;2342;p4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2343" name="Google Shape;2343;p46"/>
          <p:cNvGrpSpPr/>
          <p:nvPr/>
        </p:nvGrpSpPr>
        <p:grpSpPr>
          <a:xfrm>
            <a:off x="2796314" y="2574992"/>
            <a:ext cx="1177545" cy="295913"/>
            <a:chOff x="4219788" y="899537"/>
            <a:chExt cx="1407873" cy="351900"/>
          </a:xfrm>
        </p:grpSpPr>
        <p:sp>
          <p:nvSpPr>
            <p:cNvPr id="2344" name="Google Shape;2344;p4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45" name="Google Shape;2345;p4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46" name="Google Shape;2346;p4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47" name="Google Shape;2347;p4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348" name="Google Shape;2348;p46"/>
          <p:cNvGrpSpPr/>
          <p:nvPr/>
        </p:nvGrpSpPr>
        <p:grpSpPr>
          <a:xfrm>
            <a:off x="5103806" y="2574992"/>
            <a:ext cx="1177545" cy="295913"/>
            <a:chOff x="4219788" y="899537"/>
            <a:chExt cx="1407873" cy="351900"/>
          </a:xfrm>
        </p:grpSpPr>
        <p:sp>
          <p:nvSpPr>
            <p:cNvPr id="2349" name="Google Shape;2349;p4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50" name="Google Shape;2350;p4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51" name="Google Shape;2351;p4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52" name="Google Shape;2352;p4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353" name="Google Shape;2353;p46"/>
          <p:cNvGrpSpPr/>
          <p:nvPr/>
        </p:nvGrpSpPr>
        <p:grpSpPr>
          <a:xfrm>
            <a:off x="7413039" y="2574992"/>
            <a:ext cx="1177545" cy="295913"/>
            <a:chOff x="4219788" y="899537"/>
            <a:chExt cx="1407873" cy="351900"/>
          </a:xfrm>
        </p:grpSpPr>
        <p:sp>
          <p:nvSpPr>
            <p:cNvPr id="2354" name="Google Shape;2354;p4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55" name="Google Shape;2355;p4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56" name="Google Shape;2356;p4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57" name="Google Shape;2357;p4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358" name="Google Shape;2358;p46"/>
          <p:cNvGrpSpPr/>
          <p:nvPr/>
        </p:nvGrpSpPr>
        <p:grpSpPr>
          <a:xfrm>
            <a:off x="2794562" y="3907783"/>
            <a:ext cx="1177545" cy="295913"/>
            <a:chOff x="4219788" y="899537"/>
            <a:chExt cx="1407873" cy="351900"/>
          </a:xfrm>
        </p:grpSpPr>
        <p:sp>
          <p:nvSpPr>
            <p:cNvPr id="2359" name="Google Shape;2359;p4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60" name="Google Shape;2360;p4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61" name="Google Shape;2361;p4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62" name="Google Shape;2362;p4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363" name="Google Shape;2363;p46"/>
          <p:cNvGrpSpPr/>
          <p:nvPr/>
        </p:nvGrpSpPr>
        <p:grpSpPr>
          <a:xfrm>
            <a:off x="5103806" y="3907783"/>
            <a:ext cx="1177545" cy="295913"/>
            <a:chOff x="4219788" y="899537"/>
            <a:chExt cx="1407873" cy="351900"/>
          </a:xfrm>
        </p:grpSpPr>
        <p:sp>
          <p:nvSpPr>
            <p:cNvPr id="2364" name="Google Shape;2364;p4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65" name="Google Shape;2365;p4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66" name="Google Shape;2366;p4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67" name="Google Shape;2367;p4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368" name="Google Shape;2368;p46"/>
          <p:cNvGrpSpPr/>
          <p:nvPr/>
        </p:nvGrpSpPr>
        <p:grpSpPr>
          <a:xfrm>
            <a:off x="7413039" y="3907783"/>
            <a:ext cx="1177545" cy="295913"/>
            <a:chOff x="4219788" y="899537"/>
            <a:chExt cx="1407873" cy="351900"/>
          </a:xfrm>
        </p:grpSpPr>
        <p:sp>
          <p:nvSpPr>
            <p:cNvPr id="2369" name="Google Shape;2369;p4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70" name="Google Shape;2370;p4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71" name="Google Shape;2371;p4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372" name="Google Shape;2372;p4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373" name="Google Shape;2373;p46"/>
          <p:cNvGrpSpPr/>
          <p:nvPr/>
        </p:nvGrpSpPr>
        <p:grpSpPr>
          <a:xfrm>
            <a:off x="2788099" y="4515758"/>
            <a:ext cx="1177545" cy="295913"/>
            <a:chOff x="4219788" y="899537"/>
            <a:chExt cx="1407873" cy="351900"/>
          </a:xfrm>
        </p:grpSpPr>
        <p:sp>
          <p:nvSpPr>
            <p:cNvPr id="2374" name="Google Shape;2374;p4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2375" name="Google Shape;2375;p4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2376" name="Google Shape;2376;p4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2377" name="Google Shape;2377;p4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2378" name="Google Shape;2378;p46"/>
          <p:cNvGrpSpPr/>
          <p:nvPr/>
        </p:nvGrpSpPr>
        <p:grpSpPr>
          <a:xfrm>
            <a:off x="5097344" y="4515758"/>
            <a:ext cx="1177545" cy="295913"/>
            <a:chOff x="4219788" y="899537"/>
            <a:chExt cx="1407873" cy="351900"/>
          </a:xfrm>
        </p:grpSpPr>
        <p:sp>
          <p:nvSpPr>
            <p:cNvPr id="2379" name="Google Shape;2379;p4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2380" name="Google Shape;2380;p4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2381" name="Google Shape;2381;p4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2382" name="Google Shape;2382;p4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grpSp>
        <p:nvGrpSpPr>
          <p:cNvPr id="2383" name="Google Shape;2383;p46"/>
          <p:cNvGrpSpPr/>
          <p:nvPr/>
        </p:nvGrpSpPr>
        <p:grpSpPr>
          <a:xfrm>
            <a:off x="7406576" y="4515758"/>
            <a:ext cx="1177545" cy="295913"/>
            <a:chOff x="4219788" y="899537"/>
            <a:chExt cx="1407873" cy="351900"/>
          </a:xfrm>
        </p:grpSpPr>
        <p:sp>
          <p:nvSpPr>
            <p:cNvPr id="2384" name="Google Shape;2384;p4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2385" name="Google Shape;2385;p4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386" name="Google Shape;2386;p4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387" name="Google Shape;2387;p4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2388" name="Google Shape;2388;p46"/>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2" name="Shape 2392"/>
        <p:cNvGrpSpPr/>
        <p:nvPr/>
      </p:nvGrpSpPr>
      <p:grpSpPr>
        <a:xfrm>
          <a:off x="0" y="0"/>
          <a:ext cx="0" cy="0"/>
          <a:chOff x="0" y="0"/>
          <a:chExt cx="0" cy="0"/>
        </a:xfrm>
      </p:grpSpPr>
      <p:sp>
        <p:nvSpPr>
          <p:cNvPr id="2393" name="Google Shape;2393;p47"/>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394" name="Google Shape;2394;p47"/>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395" name="Google Shape;2395;p47"/>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2396" name="Google Shape;2396;p47"/>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397" name="Google Shape;2397;p47"/>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398" name="Google Shape;2398;p47"/>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399" name="Google Shape;2399;p47"/>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400" name="Google Shape;2400;p47"/>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401" name="Google Shape;2401;p47"/>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2402" name="Google Shape;2402;p47"/>
          <p:cNvGrpSpPr/>
          <p:nvPr/>
        </p:nvGrpSpPr>
        <p:grpSpPr>
          <a:xfrm>
            <a:off x="3243396" y="3220762"/>
            <a:ext cx="276869" cy="278428"/>
            <a:chOff x="3271700" y="2668925"/>
            <a:chExt cx="278400" cy="278400"/>
          </a:xfrm>
        </p:grpSpPr>
        <p:sp>
          <p:nvSpPr>
            <p:cNvPr id="2403" name="Google Shape;2403;p4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4" name="Google Shape;2404;p47"/>
            <p:cNvCxnSpPr>
              <a:stCxn id="2403" idx="0"/>
              <a:endCxn id="240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405" name="Google Shape;2405;p47"/>
            <p:cNvCxnSpPr>
              <a:stCxn id="2403" idx="2"/>
              <a:endCxn id="240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406" name="Google Shape;2406;p47"/>
          <p:cNvGrpSpPr/>
          <p:nvPr/>
        </p:nvGrpSpPr>
        <p:grpSpPr>
          <a:xfrm>
            <a:off x="5552678" y="3220762"/>
            <a:ext cx="276869" cy="278428"/>
            <a:chOff x="3271700" y="2668925"/>
            <a:chExt cx="278400" cy="278400"/>
          </a:xfrm>
        </p:grpSpPr>
        <p:sp>
          <p:nvSpPr>
            <p:cNvPr id="2407" name="Google Shape;2407;p4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47"/>
            <p:cNvCxnSpPr>
              <a:stCxn id="2407" idx="0"/>
              <a:endCxn id="240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409" name="Google Shape;2409;p47"/>
            <p:cNvCxnSpPr>
              <a:stCxn id="2407" idx="2"/>
              <a:endCxn id="240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410" name="Google Shape;2410;p47"/>
          <p:cNvGrpSpPr/>
          <p:nvPr/>
        </p:nvGrpSpPr>
        <p:grpSpPr>
          <a:xfrm>
            <a:off x="7861960" y="3220762"/>
            <a:ext cx="276869" cy="278428"/>
            <a:chOff x="3271700" y="2668925"/>
            <a:chExt cx="278400" cy="278400"/>
          </a:xfrm>
        </p:grpSpPr>
        <p:sp>
          <p:nvSpPr>
            <p:cNvPr id="2411" name="Google Shape;2411;p4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2" name="Google Shape;2412;p47"/>
            <p:cNvCxnSpPr>
              <a:stCxn id="2411" idx="0"/>
              <a:endCxn id="241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413" name="Google Shape;2413;p47"/>
            <p:cNvCxnSpPr>
              <a:stCxn id="2411" idx="2"/>
              <a:endCxn id="241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2414" name="Google Shape;2414;p47"/>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415" name="Google Shape;2415;p47"/>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416" name="Google Shape;2416;p47"/>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417" name="Google Shape;2417;p47"/>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418" name="Google Shape;2418;p47"/>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419" name="Google Shape;2419;p47"/>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420" name="Google Shape;2420;p47"/>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421" name="Google Shape;2421;p47"/>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2422" name="Google Shape;2422;p47"/>
          <p:cNvCxnSpPr>
            <a:stCxn id="2393"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2423" name="Google Shape;2423;p47"/>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424" name="Google Shape;2424;p47"/>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425" name="Google Shape;2425;p47"/>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426" name="Google Shape;2426;p47"/>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427" name="Google Shape;2427;p47"/>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428" name="Google Shape;2428;p47"/>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429" name="Google Shape;2429;p47"/>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2430" name="Google Shape;2430;p47"/>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431" name="Google Shape;2431;p47"/>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432" name="Google Shape;2432;p47"/>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433" name="Google Shape;2433;p47"/>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2434" name="Google Shape;2434;p47"/>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435" name="Google Shape;2435;p47"/>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436" name="Google Shape;2436;p47"/>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437" name="Google Shape;2437;p47"/>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438" name="Google Shape;2438;p47"/>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439" name="Google Shape;2439;p47"/>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440" name="Google Shape;2440;p47"/>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2441" name="Google Shape;2441;p47"/>
          <p:cNvGrpSpPr/>
          <p:nvPr/>
        </p:nvGrpSpPr>
        <p:grpSpPr>
          <a:xfrm>
            <a:off x="2532352" y="67595"/>
            <a:ext cx="1177545" cy="295913"/>
            <a:chOff x="4219788" y="899537"/>
            <a:chExt cx="1407873" cy="351900"/>
          </a:xfrm>
        </p:grpSpPr>
        <p:sp>
          <p:nvSpPr>
            <p:cNvPr id="2442" name="Google Shape;2442;p4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2443" name="Google Shape;2443;p4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2444" name="Google Shape;2444;p4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2445" name="Google Shape;2445;p4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2446" name="Google Shape;2446;p47"/>
          <p:cNvGrpSpPr/>
          <p:nvPr/>
        </p:nvGrpSpPr>
        <p:grpSpPr>
          <a:xfrm>
            <a:off x="3709897" y="67596"/>
            <a:ext cx="1177545" cy="295913"/>
            <a:chOff x="4219788" y="899537"/>
            <a:chExt cx="1407873" cy="351900"/>
          </a:xfrm>
        </p:grpSpPr>
        <p:sp>
          <p:nvSpPr>
            <p:cNvPr id="2447" name="Google Shape;2447;p4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2448" name="Google Shape;2448;p4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2449" name="Google Shape;2449;p4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2450" name="Google Shape;2450;p4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2451" name="Google Shape;2451;p47"/>
          <p:cNvGrpSpPr/>
          <p:nvPr/>
        </p:nvGrpSpPr>
        <p:grpSpPr>
          <a:xfrm>
            <a:off x="4887441" y="67596"/>
            <a:ext cx="1177545" cy="295913"/>
            <a:chOff x="4219788" y="899537"/>
            <a:chExt cx="1407873" cy="351900"/>
          </a:xfrm>
        </p:grpSpPr>
        <p:sp>
          <p:nvSpPr>
            <p:cNvPr id="2452" name="Google Shape;2452;p4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2453" name="Google Shape;2453;p4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2454" name="Google Shape;2454;p4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2455" name="Google Shape;2455;p4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2456" name="Google Shape;2456;p47"/>
          <p:cNvGrpSpPr/>
          <p:nvPr/>
        </p:nvGrpSpPr>
        <p:grpSpPr>
          <a:xfrm>
            <a:off x="6064974" y="67596"/>
            <a:ext cx="1177545" cy="295913"/>
            <a:chOff x="4219788" y="899537"/>
            <a:chExt cx="1407873" cy="351900"/>
          </a:xfrm>
        </p:grpSpPr>
        <p:sp>
          <p:nvSpPr>
            <p:cNvPr id="2457" name="Google Shape;2457;p4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2458" name="Google Shape;2458;p4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2459" name="Google Shape;2459;p4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2460" name="Google Shape;2460;p4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2461" name="Google Shape;2461;p47"/>
          <p:cNvGrpSpPr/>
          <p:nvPr/>
        </p:nvGrpSpPr>
        <p:grpSpPr>
          <a:xfrm>
            <a:off x="483527" y="825883"/>
            <a:ext cx="1177545" cy="295913"/>
            <a:chOff x="4219788" y="899537"/>
            <a:chExt cx="1407873" cy="351900"/>
          </a:xfrm>
        </p:grpSpPr>
        <p:sp>
          <p:nvSpPr>
            <p:cNvPr id="2462" name="Google Shape;2462;p4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2463" name="Google Shape;2463;p4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2464" name="Google Shape;2464;p4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2465" name="Google Shape;2465;p4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2466" name="Google Shape;2466;p47"/>
          <p:cNvGrpSpPr/>
          <p:nvPr/>
        </p:nvGrpSpPr>
        <p:grpSpPr>
          <a:xfrm>
            <a:off x="2792772" y="888059"/>
            <a:ext cx="1177545" cy="295913"/>
            <a:chOff x="4219788" y="899537"/>
            <a:chExt cx="1407873" cy="351900"/>
          </a:xfrm>
        </p:grpSpPr>
        <p:sp>
          <p:nvSpPr>
            <p:cNvPr id="2467" name="Google Shape;2467;p4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2468" name="Google Shape;2468;p4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2469" name="Google Shape;2469;p4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2470" name="Google Shape;2470;p4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2471" name="Google Shape;2471;p47"/>
          <p:cNvGrpSpPr/>
          <p:nvPr/>
        </p:nvGrpSpPr>
        <p:grpSpPr>
          <a:xfrm>
            <a:off x="5102016" y="888059"/>
            <a:ext cx="1177545" cy="295913"/>
            <a:chOff x="4219788" y="899537"/>
            <a:chExt cx="1407873" cy="351900"/>
          </a:xfrm>
        </p:grpSpPr>
        <p:sp>
          <p:nvSpPr>
            <p:cNvPr id="2472" name="Google Shape;2472;p4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2473" name="Google Shape;2473;p4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2474" name="Google Shape;2474;p4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2475" name="Google Shape;2475;p4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2476" name="Google Shape;2476;p47"/>
          <p:cNvGrpSpPr/>
          <p:nvPr/>
        </p:nvGrpSpPr>
        <p:grpSpPr>
          <a:xfrm>
            <a:off x="7411249" y="888059"/>
            <a:ext cx="1177545" cy="295913"/>
            <a:chOff x="4219788" y="899537"/>
            <a:chExt cx="1407873" cy="351900"/>
          </a:xfrm>
        </p:grpSpPr>
        <p:sp>
          <p:nvSpPr>
            <p:cNvPr id="2477" name="Google Shape;2477;p4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2478" name="Google Shape;2478;p4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2479" name="Google Shape;2479;p4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2480" name="Google Shape;2480;p4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2481" name="Google Shape;2481;p47"/>
          <p:cNvGrpSpPr/>
          <p:nvPr/>
        </p:nvGrpSpPr>
        <p:grpSpPr>
          <a:xfrm>
            <a:off x="2788989" y="2663554"/>
            <a:ext cx="1177545" cy="295913"/>
            <a:chOff x="4219788" y="899537"/>
            <a:chExt cx="1407873" cy="351900"/>
          </a:xfrm>
        </p:grpSpPr>
        <p:sp>
          <p:nvSpPr>
            <p:cNvPr id="2482" name="Google Shape;2482;p4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83" name="Google Shape;2483;p4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84" name="Google Shape;2484;p4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85" name="Google Shape;2485;p4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486" name="Google Shape;2486;p47"/>
          <p:cNvGrpSpPr/>
          <p:nvPr/>
        </p:nvGrpSpPr>
        <p:grpSpPr>
          <a:xfrm>
            <a:off x="5096481" y="2663554"/>
            <a:ext cx="1177545" cy="295913"/>
            <a:chOff x="4219788" y="899537"/>
            <a:chExt cx="1407873" cy="351900"/>
          </a:xfrm>
        </p:grpSpPr>
        <p:sp>
          <p:nvSpPr>
            <p:cNvPr id="2487" name="Google Shape;2487;p4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88" name="Google Shape;2488;p4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89" name="Google Shape;2489;p4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90" name="Google Shape;2490;p4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491" name="Google Shape;2491;p47"/>
          <p:cNvGrpSpPr/>
          <p:nvPr/>
        </p:nvGrpSpPr>
        <p:grpSpPr>
          <a:xfrm>
            <a:off x="7405714" y="2663554"/>
            <a:ext cx="1177545" cy="295913"/>
            <a:chOff x="4219788" y="899537"/>
            <a:chExt cx="1407873" cy="351900"/>
          </a:xfrm>
        </p:grpSpPr>
        <p:sp>
          <p:nvSpPr>
            <p:cNvPr id="2492" name="Google Shape;2492;p4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93" name="Google Shape;2493;p4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94" name="Google Shape;2494;p4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95" name="Google Shape;2495;p4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496" name="Google Shape;2496;p47"/>
          <p:cNvGrpSpPr/>
          <p:nvPr/>
        </p:nvGrpSpPr>
        <p:grpSpPr>
          <a:xfrm>
            <a:off x="2794562" y="3907783"/>
            <a:ext cx="1177545" cy="295913"/>
            <a:chOff x="4219788" y="899537"/>
            <a:chExt cx="1407873" cy="351900"/>
          </a:xfrm>
        </p:grpSpPr>
        <p:sp>
          <p:nvSpPr>
            <p:cNvPr id="2497" name="Google Shape;2497;p4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98" name="Google Shape;2498;p4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499" name="Google Shape;2499;p4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500" name="Google Shape;2500;p4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501" name="Google Shape;2501;p47"/>
          <p:cNvGrpSpPr/>
          <p:nvPr/>
        </p:nvGrpSpPr>
        <p:grpSpPr>
          <a:xfrm>
            <a:off x="5103806" y="3907783"/>
            <a:ext cx="1177545" cy="295913"/>
            <a:chOff x="4219788" y="899537"/>
            <a:chExt cx="1407873" cy="351900"/>
          </a:xfrm>
        </p:grpSpPr>
        <p:sp>
          <p:nvSpPr>
            <p:cNvPr id="2502" name="Google Shape;2502;p4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503" name="Google Shape;2503;p4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504" name="Google Shape;2504;p4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505" name="Google Shape;2505;p4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506" name="Google Shape;2506;p47"/>
          <p:cNvGrpSpPr/>
          <p:nvPr/>
        </p:nvGrpSpPr>
        <p:grpSpPr>
          <a:xfrm>
            <a:off x="7413039" y="3907783"/>
            <a:ext cx="1177545" cy="295913"/>
            <a:chOff x="4219788" y="899537"/>
            <a:chExt cx="1407873" cy="351900"/>
          </a:xfrm>
        </p:grpSpPr>
        <p:sp>
          <p:nvSpPr>
            <p:cNvPr id="2507" name="Google Shape;2507;p4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508" name="Google Shape;2508;p4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509" name="Google Shape;2509;p4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510" name="Google Shape;2510;p4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511" name="Google Shape;2511;p47"/>
          <p:cNvGrpSpPr/>
          <p:nvPr/>
        </p:nvGrpSpPr>
        <p:grpSpPr>
          <a:xfrm>
            <a:off x="2788099" y="4515758"/>
            <a:ext cx="1177545" cy="295913"/>
            <a:chOff x="4219788" y="899537"/>
            <a:chExt cx="1407873" cy="351900"/>
          </a:xfrm>
        </p:grpSpPr>
        <p:sp>
          <p:nvSpPr>
            <p:cNvPr id="2512" name="Google Shape;2512;p4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2513" name="Google Shape;2513;p4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2514" name="Google Shape;2514;p4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2515" name="Google Shape;2515;p4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2516" name="Google Shape;2516;p47"/>
          <p:cNvGrpSpPr/>
          <p:nvPr/>
        </p:nvGrpSpPr>
        <p:grpSpPr>
          <a:xfrm>
            <a:off x="5097344" y="4515758"/>
            <a:ext cx="1177545" cy="295913"/>
            <a:chOff x="4219788" y="899537"/>
            <a:chExt cx="1407873" cy="351900"/>
          </a:xfrm>
        </p:grpSpPr>
        <p:sp>
          <p:nvSpPr>
            <p:cNvPr id="2517" name="Google Shape;2517;p4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2518" name="Google Shape;2518;p4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2519" name="Google Shape;2519;p4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2520" name="Google Shape;2520;p4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2521" name="Google Shape;2521;p47"/>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2522" name="Google Shape;2522;p47"/>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2523" name="Google Shape;2523;p47"/>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2524" name="Google Shape;2524;p47"/>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2525" name="Google Shape;2525;p47"/>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2526" name="Google Shape;2526;p47"/>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2527" name="Google Shape;2527;p47"/>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2528" name="Google Shape;2528;p47"/>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2529" name="Google Shape;2529;p47"/>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2530" name="Google Shape;2530;p47"/>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2531" name="Google Shape;2531;p47"/>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2532" name="Google Shape;2532;p47"/>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2533" name="Google Shape;2533;p47"/>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2534" name="Google Shape;2534;p47"/>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2535" name="Google Shape;2535;p47"/>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2536" name="Google Shape;2536;p47"/>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2537" name="Google Shape;2537;p47"/>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2538" name="Google Shape;2538;p47"/>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2539" name="Google Shape;2539;p47"/>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2540" name="Google Shape;2540;p47"/>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2541" name="Google Shape;2541;p47"/>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2542" name="Google Shape;2542;p47"/>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2543" name="Google Shape;2543;p47"/>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2544" name="Google Shape;2544;p47"/>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2545" name="Google Shape;2545;p47"/>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2546" name="Google Shape;2546;p47"/>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2547" name="Google Shape;2547;p47"/>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2548" name="Google Shape;2548;p47"/>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2549" name="Google Shape;2549;p47"/>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2550" name="Google Shape;2550;p47"/>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2551" name="Google Shape;2551;p47"/>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2552" name="Google Shape;2552;p47"/>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2553" name="Google Shape;2553;p47"/>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2554" name="Google Shape;2554;p47"/>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2555" name="Google Shape;2555;p47"/>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2556" name="Google Shape;2556;p47"/>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2557" name="Google Shape;2557;p47"/>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2558" name="Google Shape;2558;p47"/>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2559" name="Google Shape;2559;p47"/>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2560" name="Google Shape;2560;p47"/>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2561" name="Google Shape;2561;p47"/>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2562" name="Google Shape;2562;p47"/>
          <p:cNvGrpSpPr/>
          <p:nvPr/>
        </p:nvGrpSpPr>
        <p:grpSpPr>
          <a:xfrm>
            <a:off x="7406576" y="4515758"/>
            <a:ext cx="1177545" cy="295913"/>
            <a:chOff x="4219788" y="899537"/>
            <a:chExt cx="1407873" cy="351900"/>
          </a:xfrm>
        </p:grpSpPr>
        <p:sp>
          <p:nvSpPr>
            <p:cNvPr id="2563" name="Google Shape;2563;p4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2564" name="Google Shape;2564;p4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565" name="Google Shape;2565;p4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566" name="Google Shape;2566;p4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0" name="Shape 2570"/>
        <p:cNvGrpSpPr/>
        <p:nvPr/>
      </p:nvGrpSpPr>
      <p:grpSpPr>
        <a:xfrm>
          <a:off x="0" y="0"/>
          <a:ext cx="0" cy="0"/>
          <a:chOff x="0" y="0"/>
          <a:chExt cx="0" cy="0"/>
        </a:xfrm>
      </p:grpSpPr>
      <p:sp>
        <p:nvSpPr>
          <p:cNvPr id="2571" name="Google Shape;2571;p48"/>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572" name="Google Shape;2572;p48"/>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573" name="Google Shape;2573;p48"/>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2574" name="Google Shape;2574;p48"/>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575" name="Google Shape;2575;p48"/>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576" name="Google Shape;2576;p48"/>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577" name="Google Shape;2577;p48"/>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578" name="Google Shape;2578;p48"/>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579" name="Google Shape;2579;p48"/>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2580" name="Google Shape;2580;p48"/>
          <p:cNvGrpSpPr/>
          <p:nvPr/>
        </p:nvGrpSpPr>
        <p:grpSpPr>
          <a:xfrm>
            <a:off x="3243396" y="3220762"/>
            <a:ext cx="276869" cy="278428"/>
            <a:chOff x="3271700" y="2668925"/>
            <a:chExt cx="278400" cy="278400"/>
          </a:xfrm>
        </p:grpSpPr>
        <p:sp>
          <p:nvSpPr>
            <p:cNvPr id="2581" name="Google Shape;2581;p4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2" name="Google Shape;2582;p48"/>
            <p:cNvCxnSpPr>
              <a:stCxn id="2581" idx="0"/>
              <a:endCxn id="258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583" name="Google Shape;2583;p48"/>
            <p:cNvCxnSpPr>
              <a:stCxn id="2581" idx="2"/>
              <a:endCxn id="258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584" name="Google Shape;2584;p48"/>
          <p:cNvGrpSpPr/>
          <p:nvPr/>
        </p:nvGrpSpPr>
        <p:grpSpPr>
          <a:xfrm>
            <a:off x="5552678" y="3220762"/>
            <a:ext cx="276869" cy="278428"/>
            <a:chOff x="3271700" y="2668925"/>
            <a:chExt cx="278400" cy="278400"/>
          </a:xfrm>
        </p:grpSpPr>
        <p:sp>
          <p:nvSpPr>
            <p:cNvPr id="2585" name="Google Shape;2585;p4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6" name="Google Shape;2586;p48"/>
            <p:cNvCxnSpPr>
              <a:stCxn id="2585" idx="0"/>
              <a:endCxn id="258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587" name="Google Shape;2587;p48"/>
            <p:cNvCxnSpPr>
              <a:stCxn id="2585" idx="2"/>
              <a:endCxn id="258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588" name="Google Shape;2588;p48"/>
          <p:cNvGrpSpPr/>
          <p:nvPr/>
        </p:nvGrpSpPr>
        <p:grpSpPr>
          <a:xfrm>
            <a:off x="7861960" y="3220762"/>
            <a:ext cx="276869" cy="278428"/>
            <a:chOff x="3271700" y="2668925"/>
            <a:chExt cx="278400" cy="278400"/>
          </a:xfrm>
        </p:grpSpPr>
        <p:sp>
          <p:nvSpPr>
            <p:cNvPr id="2589" name="Google Shape;2589;p4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0" name="Google Shape;2590;p48"/>
            <p:cNvCxnSpPr>
              <a:stCxn id="2589" idx="0"/>
              <a:endCxn id="258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591" name="Google Shape;2591;p48"/>
            <p:cNvCxnSpPr>
              <a:stCxn id="2589" idx="2"/>
              <a:endCxn id="258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2592" name="Google Shape;2592;p48"/>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593" name="Google Shape;2593;p48"/>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594" name="Google Shape;2594;p48"/>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595" name="Google Shape;2595;p48"/>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596" name="Google Shape;2596;p48"/>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597" name="Google Shape;2597;p48"/>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598" name="Google Shape;2598;p48"/>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599" name="Google Shape;2599;p48"/>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2600" name="Google Shape;2600;p48"/>
          <p:cNvCxnSpPr>
            <a:stCxn id="2571"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2601" name="Google Shape;2601;p48"/>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602" name="Google Shape;2602;p48"/>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603" name="Google Shape;2603;p48"/>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604" name="Google Shape;2604;p48"/>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605" name="Google Shape;2605;p48"/>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606" name="Google Shape;2606;p48"/>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607" name="Google Shape;2607;p48"/>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2608" name="Google Shape;2608;p48"/>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609" name="Google Shape;2609;p48"/>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610" name="Google Shape;2610;p48"/>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611" name="Google Shape;2611;p48"/>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2612" name="Google Shape;2612;p48"/>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613" name="Google Shape;2613;p48"/>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614" name="Google Shape;2614;p48"/>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615" name="Google Shape;2615;p48"/>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616" name="Google Shape;2616;p48"/>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617" name="Google Shape;2617;p48"/>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618" name="Google Shape;2618;p48"/>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2619" name="Google Shape;2619;p48"/>
          <p:cNvGrpSpPr/>
          <p:nvPr/>
        </p:nvGrpSpPr>
        <p:grpSpPr>
          <a:xfrm>
            <a:off x="2532352" y="67595"/>
            <a:ext cx="1177545" cy="295913"/>
            <a:chOff x="4219788" y="899537"/>
            <a:chExt cx="1407873" cy="351900"/>
          </a:xfrm>
        </p:grpSpPr>
        <p:sp>
          <p:nvSpPr>
            <p:cNvPr id="2620" name="Google Shape;2620;p4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2621" name="Google Shape;2621;p4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2622" name="Google Shape;2622;p4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2623" name="Google Shape;2623;p4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2624" name="Google Shape;2624;p48"/>
          <p:cNvGrpSpPr/>
          <p:nvPr/>
        </p:nvGrpSpPr>
        <p:grpSpPr>
          <a:xfrm>
            <a:off x="3709897" y="67596"/>
            <a:ext cx="1177545" cy="295913"/>
            <a:chOff x="4219788" y="899537"/>
            <a:chExt cx="1407873" cy="351900"/>
          </a:xfrm>
        </p:grpSpPr>
        <p:sp>
          <p:nvSpPr>
            <p:cNvPr id="2625" name="Google Shape;2625;p4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2626" name="Google Shape;2626;p4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2627" name="Google Shape;2627;p4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2628" name="Google Shape;2628;p4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2629" name="Google Shape;2629;p48"/>
          <p:cNvGrpSpPr/>
          <p:nvPr/>
        </p:nvGrpSpPr>
        <p:grpSpPr>
          <a:xfrm>
            <a:off x="4887441" y="67596"/>
            <a:ext cx="1177545" cy="295913"/>
            <a:chOff x="4219788" y="899537"/>
            <a:chExt cx="1407873" cy="351900"/>
          </a:xfrm>
        </p:grpSpPr>
        <p:sp>
          <p:nvSpPr>
            <p:cNvPr id="2630" name="Google Shape;2630;p4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2631" name="Google Shape;2631;p4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2632" name="Google Shape;2632;p4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2633" name="Google Shape;2633;p4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2634" name="Google Shape;2634;p48"/>
          <p:cNvGrpSpPr/>
          <p:nvPr/>
        </p:nvGrpSpPr>
        <p:grpSpPr>
          <a:xfrm>
            <a:off x="6064974" y="67596"/>
            <a:ext cx="1177545" cy="295913"/>
            <a:chOff x="4219788" y="899537"/>
            <a:chExt cx="1407873" cy="351900"/>
          </a:xfrm>
        </p:grpSpPr>
        <p:sp>
          <p:nvSpPr>
            <p:cNvPr id="2635" name="Google Shape;2635;p4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2636" name="Google Shape;2636;p4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2637" name="Google Shape;2637;p4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2638" name="Google Shape;2638;p4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2639" name="Google Shape;2639;p48"/>
          <p:cNvGrpSpPr/>
          <p:nvPr/>
        </p:nvGrpSpPr>
        <p:grpSpPr>
          <a:xfrm>
            <a:off x="483527" y="825883"/>
            <a:ext cx="1177545" cy="295913"/>
            <a:chOff x="4219788" y="899537"/>
            <a:chExt cx="1407873" cy="351900"/>
          </a:xfrm>
        </p:grpSpPr>
        <p:sp>
          <p:nvSpPr>
            <p:cNvPr id="2640" name="Google Shape;2640;p4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2641" name="Google Shape;2641;p4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2642" name="Google Shape;2642;p4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2643" name="Google Shape;2643;p4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2644" name="Google Shape;2644;p48"/>
          <p:cNvGrpSpPr/>
          <p:nvPr/>
        </p:nvGrpSpPr>
        <p:grpSpPr>
          <a:xfrm>
            <a:off x="2792772" y="888059"/>
            <a:ext cx="1177545" cy="295913"/>
            <a:chOff x="4219788" y="899537"/>
            <a:chExt cx="1407873" cy="351900"/>
          </a:xfrm>
        </p:grpSpPr>
        <p:sp>
          <p:nvSpPr>
            <p:cNvPr id="2645" name="Google Shape;2645;p4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2646" name="Google Shape;2646;p4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2647" name="Google Shape;2647;p4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2648" name="Google Shape;2648;p4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2649" name="Google Shape;2649;p48"/>
          <p:cNvGrpSpPr/>
          <p:nvPr/>
        </p:nvGrpSpPr>
        <p:grpSpPr>
          <a:xfrm>
            <a:off x="5102016" y="888059"/>
            <a:ext cx="1177545" cy="295913"/>
            <a:chOff x="4219788" y="899537"/>
            <a:chExt cx="1407873" cy="351900"/>
          </a:xfrm>
        </p:grpSpPr>
        <p:sp>
          <p:nvSpPr>
            <p:cNvPr id="2650" name="Google Shape;2650;p4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2651" name="Google Shape;2651;p4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2652" name="Google Shape;2652;p4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2653" name="Google Shape;2653;p4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2654" name="Google Shape;2654;p48"/>
          <p:cNvGrpSpPr/>
          <p:nvPr/>
        </p:nvGrpSpPr>
        <p:grpSpPr>
          <a:xfrm>
            <a:off x="7411249" y="888059"/>
            <a:ext cx="1177545" cy="295913"/>
            <a:chOff x="4219788" y="899537"/>
            <a:chExt cx="1407873" cy="351900"/>
          </a:xfrm>
        </p:grpSpPr>
        <p:sp>
          <p:nvSpPr>
            <p:cNvPr id="2655" name="Google Shape;2655;p4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2656" name="Google Shape;2656;p4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2657" name="Google Shape;2657;p4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2658" name="Google Shape;2658;p4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2659" name="Google Shape;2659;p48"/>
          <p:cNvGrpSpPr/>
          <p:nvPr/>
        </p:nvGrpSpPr>
        <p:grpSpPr>
          <a:xfrm>
            <a:off x="2788989" y="2663554"/>
            <a:ext cx="1177545" cy="295913"/>
            <a:chOff x="4219788" y="899537"/>
            <a:chExt cx="1407873" cy="351900"/>
          </a:xfrm>
        </p:grpSpPr>
        <p:sp>
          <p:nvSpPr>
            <p:cNvPr id="2660" name="Google Shape;2660;p4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61" name="Google Shape;2661;p4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62" name="Google Shape;2662;p4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63" name="Google Shape;2663;p4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664" name="Google Shape;2664;p48"/>
          <p:cNvGrpSpPr/>
          <p:nvPr/>
        </p:nvGrpSpPr>
        <p:grpSpPr>
          <a:xfrm>
            <a:off x="5096481" y="2663554"/>
            <a:ext cx="1177545" cy="295913"/>
            <a:chOff x="4219788" y="899537"/>
            <a:chExt cx="1407873" cy="351900"/>
          </a:xfrm>
        </p:grpSpPr>
        <p:sp>
          <p:nvSpPr>
            <p:cNvPr id="2665" name="Google Shape;2665;p4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66" name="Google Shape;2666;p4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67" name="Google Shape;2667;p4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68" name="Google Shape;2668;p4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669" name="Google Shape;2669;p48"/>
          <p:cNvGrpSpPr/>
          <p:nvPr/>
        </p:nvGrpSpPr>
        <p:grpSpPr>
          <a:xfrm>
            <a:off x="7405714" y="2663554"/>
            <a:ext cx="1177545" cy="295913"/>
            <a:chOff x="4219788" y="899537"/>
            <a:chExt cx="1407873" cy="351900"/>
          </a:xfrm>
        </p:grpSpPr>
        <p:sp>
          <p:nvSpPr>
            <p:cNvPr id="2670" name="Google Shape;2670;p4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71" name="Google Shape;2671;p4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72" name="Google Shape;2672;p4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73" name="Google Shape;2673;p4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674" name="Google Shape;2674;p48"/>
          <p:cNvGrpSpPr/>
          <p:nvPr/>
        </p:nvGrpSpPr>
        <p:grpSpPr>
          <a:xfrm>
            <a:off x="2794562" y="3907783"/>
            <a:ext cx="1177545" cy="295913"/>
            <a:chOff x="4219788" y="899537"/>
            <a:chExt cx="1407873" cy="351900"/>
          </a:xfrm>
        </p:grpSpPr>
        <p:sp>
          <p:nvSpPr>
            <p:cNvPr id="2675" name="Google Shape;2675;p4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76" name="Google Shape;2676;p4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77" name="Google Shape;2677;p4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78" name="Google Shape;2678;p4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679" name="Google Shape;2679;p48"/>
          <p:cNvGrpSpPr/>
          <p:nvPr/>
        </p:nvGrpSpPr>
        <p:grpSpPr>
          <a:xfrm>
            <a:off x="5103806" y="3907783"/>
            <a:ext cx="1177545" cy="295913"/>
            <a:chOff x="4219788" y="899537"/>
            <a:chExt cx="1407873" cy="351900"/>
          </a:xfrm>
        </p:grpSpPr>
        <p:sp>
          <p:nvSpPr>
            <p:cNvPr id="2680" name="Google Shape;2680;p4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81" name="Google Shape;2681;p4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82" name="Google Shape;2682;p4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83" name="Google Shape;2683;p4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684" name="Google Shape;2684;p48"/>
          <p:cNvGrpSpPr/>
          <p:nvPr/>
        </p:nvGrpSpPr>
        <p:grpSpPr>
          <a:xfrm>
            <a:off x="7413039" y="3907783"/>
            <a:ext cx="1177545" cy="295913"/>
            <a:chOff x="4219788" y="899537"/>
            <a:chExt cx="1407873" cy="351900"/>
          </a:xfrm>
        </p:grpSpPr>
        <p:sp>
          <p:nvSpPr>
            <p:cNvPr id="2685" name="Google Shape;2685;p4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86" name="Google Shape;2686;p4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87" name="Google Shape;2687;p4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688" name="Google Shape;2688;p48"/>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689" name="Google Shape;2689;p48"/>
          <p:cNvGrpSpPr/>
          <p:nvPr/>
        </p:nvGrpSpPr>
        <p:grpSpPr>
          <a:xfrm>
            <a:off x="2788099" y="4515758"/>
            <a:ext cx="1177545" cy="295913"/>
            <a:chOff x="4219788" y="899537"/>
            <a:chExt cx="1407873" cy="351900"/>
          </a:xfrm>
        </p:grpSpPr>
        <p:sp>
          <p:nvSpPr>
            <p:cNvPr id="2690" name="Google Shape;2690;p4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2691" name="Google Shape;2691;p4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2692" name="Google Shape;2692;p4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2693" name="Google Shape;2693;p4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2694" name="Google Shape;2694;p48"/>
          <p:cNvGrpSpPr/>
          <p:nvPr/>
        </p:nvGrpSpPr>
        <p:grpSpPr>
          <a:xfrm>
            <a:off x="5097344" y="4515758"/>
            <a:ext cx="1177545" cy="295913"/>
            <a:chOff x="4219788" y="899537"/>
            <a:chExt cx="1407873" cy="351900"/>
          </a:xfrm>
        </p:grpSpPr>
        <p:sp>
          <p:nvSpPr>
            <p:cNvPr id="2695" name="Google Shape;2695;p4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2696" name="Google Shape;2696;p4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2697" name="Google Shape;2697;p4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2698" name="Google Shape;2698;p4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2699" name="Google Shape;2699;p48"/>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2700" name="Google Shape;2700;p48"/>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2701" name="Google Shape;2701;p48"/>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2702" name="Google Shape;2702;p48"/>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2703" name="Google Shape;2703;p48"/>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2704" name="Google Shape;2704;p48"/>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2705" name="Google Shape;2705;p48"/>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2706" name="Google Shape;2706;p48"/>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2707" name="Google Shape;2707;p48"/>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2708" name="Google Shape;2708;p48"/>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2709" name="Google Shape;2709;p48"/>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2710" name="Google Shape;2710;p48"/>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2711" name="Google Shape;2711;p48"/>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2712" name="Google Shape;2712;p48"/>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2713" name="Google Shape;2713;p48"/>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2714" name="Google Shape;2714;p48"/>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2715" name="Google Shape;2715;p48"/>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2716" name="Google Shape;2716;p48"/>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2717" name="Google Shape;2717;p48"/>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2718" name="Google Shape;2718;p48"/>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2719" name="Google Shape;2719;p48"/>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2720" name="Google Shape;2720;p48"/>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2721" name="Google Shape;2721;p48"/>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2722" name="Google Shape;2722;p48"/>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2723" name="Google Shape;2723;p48"/>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2724" name="Google Shape;2724;p48"/>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2725" name="Google Shape;2725;p48"/>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2726" name="Google Shape;2726;p48"/>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2727" name="Google Shape;2727;p48"/>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2728" name="Google Shape;2728;p48"/>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2729" name="Google Shape;2729;p48"/>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2730" name="Google Shape;2730;p48"/>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2731" name="Google Shape;2731;p48"/>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2732" name="Google Shape;2732;p48"/>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2733" name="Google Shape;2733;p48"/>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2734" name="Google Shape;2734;p48"/>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2735" name="Google Shape;2735;p48"/>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2736" name="Google Shape;2736;p48"/>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2737" name="Google Shape;2737;p48"/>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2738" name="Google Shape;2738;p48"/>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2739" name="Google Shape;2739;p48"/>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2740" name="Google Shape;2740;p48"/>
          <p:cNvSpPr txBox="1"/>
          <p:nvPr/>
        </p:nvSpPr>
        <p:spPr>
          <a:xfrm>
            <a:off x="0" y="2409588"/>
            <a:ext cx="1910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Want to find value of P16</a:t>
            </a:r>
            <a:endParaRPr sz="1600"/>
          </a:p>
        </p:txBody>
      </p:sp>
      <p:grpSp>
        <p:nvGrpSpPr>
          <p:cNvPr id="2741" name="Google Shape;2741;p48"/>
          <p:cNvGrpSpPr/>
          <p:nvPr/>
        </p:nvGrpSpPr>
        <p:grpSpPr>
          <a:xfrm>
            <a:off x="7406576" y="4515758"/>
            <a:ext cx="1177545" cy="295913"/>
            <a:chOff x="4219788" y="899537"/>
            <a:chExt cx="1407873" cy="351900"/>
          </a:xfrm>
        </p:grpSpPr>
        <p:sp>
          <p:nvSpPr>
            <p:cNvPr id="2742" name="Google Shape;2742;p4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2743" name="Google Shape;2743;p4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744" name="Google Shape;2744;p4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745" name="Google Shape;2745;p4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9" name="Shape 2749"/>
        <p:cNvGrpSpPr/>
        <p:nvPr/>
      </p:nvGrpSpPr>
      <p:grpSpPr>
        <a:xfrm>
          <a:off x="0" y="0"/>
          <a:ext cx="0" cy="0"/>
          <a:chOff x="0" y="0"/>
          <a:chExt cx="0" cy="0"/>
        </a:xfrm>
      </p:grpSpPr>
      <p:sp>
        <p:nvSpPr>
          <p:cNvPr id="2750" name="Google Shape;2750;p49"/>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751" name="Google Shape;2751;p49"/>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752" name="Google Shape;2752;p49"/>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2753" name="Google Shape;2753;p49"/>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754" name="Google Shape;2754;p49"/>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755" name="Google Shape;2755;p49"/>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756" name="Google Shape;2756;p49"/>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757" name="Google Shape;2757;p49"/>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758" name="Google Shape;2758;p49"/>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2759" name="Google Shape;2759;p49"/>
          <p:cNvGrpSpPr/>
          <p:nvPr/>
        </p:nvGrpSpPr>
        <p:grpSpPr>
          <a:xfrm>
            <a:off x="3243396" y="3220762"/>
            <a:ext cx="276869" cy="278428"/>
            <a:chOff x="3271700" y="2668925"/>
            <a:chExt cx="278400" cy="278400"/>
          </a:xfrm>
        </p:grpSpPr>
        <p:sp>
          <p:nvSpPr>
            <p:cNvPr id="2760" name="Google Shape;2760;p4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1" name="Google Shape;2761;p49"/>
            <p:cNvCxnSpPr>
              <a:stCxn id="2760" idx="0"/>
              <a:endCxn id="276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762" name="Google Shape;2762;p49"/>
            <p:cNvCxnSpPr>
              <a:stCxn id="2760" idx="2"/>
              <a:endCxn id="276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763" name="Google Shape;2763;p49"/>
          <p:cNvGrpSpPr/>
          <p:nvPr/>
        </p:nvGrpSpPr>
        <p:grpSpPr>
          <a:xfrm>
            <a:off x="5552678" y="3220762"/>
            <a:ext cx="276869" cy="278428"/>
            <a:chOff x="3271700" y="2668925"/>
            <a:chExt cx="278400" cy="278400"/>
          </a:xfrm>
        </p:grpSpPr>
        <p:sp>
          <p:nvSpPr>
            <p:cNvPr id="2764" name="Google Shape;2764;p4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5" name="Google Shape;2765;p49"/>
            <p:cNvCxnSpPr>
              <a:stCxn id="2764" idx="0"/>
              <a:endCxn id="276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766" name="Google Shape;2766;p49"/>
            <p:cNvCxnSpPr>
              <a:stCxn id="2764" idx="2"/>
              <a:endCxn id="276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767" name="Google Shape;2767;p49"/>
          <p:cNvGrpSpPr/>
          <p:nvPr/>
        </p:nvGrpSpPr>
        <p:grpSpPr>
          <a:xfrm>
            <a:off x="7861960" y="3220762"/>
            <a:ext cx="276869" cy="278428"/>
            <a:chOff x="3271700" y="2668925"/>
            <a:chExt cx="278400" cy="278400"/>
          </a:xfrm>
        </p:grpSpPr>
        <p:sp>
          <p:nvSpPr>
            <p:cNvPr id="2768" name="Google Shape;2768;p4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9" name="Google Shape;2769;p49"/>
            <p:cNvCxnSpPr>
              <a:stCxn id="2768" idx="0"/>
              <a:endCxn id="276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770" name="Google Shape;2770;p49"/>
            <p:cNvCxnSpPr>
              <a:stCxn id="2768" idx="2"/>
              <a:endCxn id="276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2771" name="Google Shape;2771;p49"/>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772" name="Google Shape;2772;p49"/>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773" name="Google Shape;2773;p49"/>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774" name="Google Shape;2774;p49"/>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775" name="Google Shape;2775;p49"/>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776" name="Google Shape;2776;p49"/>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777" name="Google Shape;2777;p49"/>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778" name="Google Shape;2778;p49"/>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2779" name="Google Shape;2779;p49"/>
          <p:cNvCxnSpPr>
            <a:stCxn id="2750"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2780" name="Google Shape;2780;p49"/>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781" name="Google Shape;2781;p49"/>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782" name="Google Shape;2782;p49"/>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783" name="Google Shape;2783;p49"/>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784" name="Google Shape;2784;p49"/>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785" name="Google Shape;2785;p49"/>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786" name="Google Shape;2786;p49"/>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2787" name="Google Shape;2787;p49"/>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788" name="Google Shape;2788;p49"/>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789" name="Google Shape;2789;p49"/>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790" name="Google Shape;2790;p49"/>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2791" name="Google Shape;2791;p49"/>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792" name="Google Shape;2792;p49"/>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793" name="Google Shape;2793;p49"/>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794" name="Google Shape;2794;p49"/>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795" name="Google Shape;2795;p49"/>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796" name="Google Shape;2796;p49"/>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797" name="Google Shape;2797;p49"/>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2798" name="Google Shape;2798;p49"/>
          <p:cNvGrpSpPr/>
          <p:nvPr/>
        </p:nvGrpSpPr>
        <p:grpSpPr>
          <a:xfrm>
            <a:off x="2532352" y="67595"/>
            <a:ext cx="1177545" cy="295913"/>
            <a:chOff x="4219788" y="899537"/>
            <a:chExt cx="1407873" cy="351900"/>
          </a:xfrm>
        </p:grpSpPr>
        <p:sp>
          <p:nvSpPr>
            <p:cNvPr id="2799" name="Google Shape;2799;p4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2800" name="Google Shape;2800;p4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2801" name="Google Shape;2801;p4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2802" name="Google Shape;2802;p4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2803" name="Google Shape;2803;p49"/>
          <p:cNvGrpSpPr/>
          <p:nvPr/>
        </p:nvGrpSpPr>
        <p:grpSpPr>
          <a:xfrm>
            <a:off x="3709897" y="67596"/>
            <a:ext cx="1177545" cy="295913"/>
            <a:chOff x="4219788" y="899537"/>
            <a:chExt cx="1407873" cy="351900"/>
          </a:xfrm>
        </p:grpSpPr>
        <p:sp>
          <p:nvSpPr>
            <p:cNvPr id="2804" name="Google Shape;2804;p4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2805" name="Google Shape;2805;p4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2806" name="Google Shape;2806;p4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2807" name="Google Shape;2807;p4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2808" name="Google Shape;2808;p49"/>
          <p:cNvGrpSpPr/>
          <p:nvPr/>
        </p:nvGrpSpPr>
        <p:grpSpPr>
          <a:xfrm>
            <a:off x="4887441" y="67596"/>
            <a:ext cx="1177545" cy="295913"/>
            <a:chOff x="4219788" y="899537"/>
            <a:chExt cx="1407873" cy="351900"/>
          </a:xfrm>
        </p:grpSpPr>
        <p:sp>
          <p:nvSpPr>
            <p:cNvPr id="2809" name="Google Shape;2809;p4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2810" name="Google Shape;2810;p4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2811" name="Google Shape;2811;p4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2812" name="Google Shape;2812;p4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2813" name="Google Shape;2813;p49"/>
          <p:cNvGrpSpPr/>
          <p:nvPr/>
        </p:nvGrpSpPr>
        <p:grpSpPr>
          <a:xfrm>
            <a:off x="6064974" y="67596"/>
            <a:ext cx="1177545" cy="295913"/>
            <a:chOff x="4219788" y="899537"/>
            <a:chExt cx="1407873" cy="351900"/>
          </a:xfrm>
        </p:grpSpPr>
        <p:sp>
          <p:nvSpPr>
            <p:cNvPr id="2814" name="Google Shape;2814;p4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2815" name="Google Shape;2815;p4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2816" name="Google Shape;2816;p4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2817" name="Google Shape;2817;p4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2818" name="Google Shape;2818;p49"/>
          <p:cNvGrpSpPr/>
          <p:nvPr/>
        </p:nvGrpSpPr>
        <p:grpSpPr>
          <a:xfrm>
            <a:off x="483527" y="825883"/>
            <a:ext cx="1177545" cy="295913"/>
            <a:chOff x="4219788" y="899537"/>
            <a:chExt cx="1407873" cy="351900"/>
          </a:xfrm>
        </p:grpSpPr>
        <p:sp>
          <p:nvSpPr>
            <p:cNvPr id="2819" name="Google Shape;2819;p4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2820" name="Google Shape;2820;p4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2821" name="Google Shape;2821;p4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2822" name="Google Shape;2822;p4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2823" name="Google Shape;2823;p49"/>
          <p:cNvGrpSpPr/>
          <p:nvPr/>
        </p:nvGrpSpPr>
        <p:grpSpPr>
          <a:xfrm>
            <a:off x="2792772" y="888059"/>
            <a:ext cx="1177545" cy="295913"/>
            <a:chOff x="4219788" y="899537"/>
            <a:chExt cx="1407873" cy="351900"/>
          </a:xfrm>
        </p:grpSpPr>
        <p:sp>
          <p:nvSpPr>
            <p:cNvPr id="2824" name="Google Shape;2824;p4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2825" name="Google Shape;2825;p4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2826" name="Google Shape;2826;p4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2827" name="Google Shape;2827;p4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2828" name="Google Shape;2828;p49"/>
          <p:cNvGrpSpPr/>
          <p:nvPr/>
        </p:nvGrpSpPr>
        <p:grpSpPr>
          <a:xfrm>
            <a:off x="5102016" y="888059"/>
            <a:ext cx="1177545" cy="295913"/>
            <a:chOff x="4219788" y="899537"/>
            <a:chExt cx="1407873" cy="351900"/>
          </a:xfrm>
        </p:grpSpPr>
        <p:sp>
          <p:nvSpPr>
            <p:cNvPr id="2829" name="Google Shape;2829;p4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2830" name="Google Shape;2830;p4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2831" name="Google Shape;2831;p4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2832" name="Google Shape;2832;p49"/>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2833" name="Google Shape;2833;p49"/>
          <p:cNvGrpSpPr/>
          <p:nvPr/>
        </p:nvGrpSpPr>
        <p:grpSpPr>
          <a:xfrm>
            <a:off x="7411249" y="888059"/>
            <a:ext cx="1177545" cy="295913"/>
            <a:chOff x="4219788" y="899537"/>
            <a:chExt cx="1407873" cy="351900"/>
          </a:xfrm>
        </p:grpSpPr>
        <p:sp>
          <p:nvSpPr>
            <p:cNvPr id="2834" name="Google Shape;2834;p4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2835" name="Google Shape;2835;p4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2836" name="Google Shape;2836;p4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2837" name="Google Shape;2837;p4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2838" name="Google Shape;2838;p49"/>
          <p:cNvGrpSpPr/>
          <p:nvPr/>
        </p:nvGrpSpPr>
        <p:grpSpPr>
          <a:xfrm>
            <a:off x="2788989" y="2663554"/>
            <a:ext cx="1177545" cy="295913"/>
            <a:chOff x="4219788" y="899537"/>
            <a:chExt cx="1407873" cy="351900"/>
          </a:xfrm>
        </p:grpSpPr>
        <p:sp>
          <p:nvSpPr>
            <p:cNvPr id="2839" name="Google Shape;2839;p4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40" name="Google Shape;2840;p4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41" name="Google Shape;2841;p4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42" name="Google Shape;2842;p4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843" name="Google Shape;2843;p49"/>
          <p:cNvGrpSpPr/>
          <p:nvPr/>
        </p:nvGrpSpPr>
        <p:grpSpPr>
          <a:xfrm>
            <a:off x="5096481" y="2663554"/>
            <a:ext cx="1177545" cy="295913"/>
            <a:chOff x="4219788" y="899537"/>
            <a:chExt cx="1407873" cy="351900"/>
          </a:xfrm>
        </p:grpSpPr>
        <p:sp>
          <p:nvSpPr>
            <p:cNvPr id="2844" name="Google Shape;2844;p4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45" name="Google Shape;2845;p4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46" name="Google Shape;2846;p4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47" name="Google Shape;2847;p4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848" name="Google Shape;2848;p49"/>
          <p:cNvGrpSpPr/>
          <p:nvPr/>
        </p:nvGrpSpPr>
        <p:grpSpPr>
          <a:xfrm>
            <a:off x="7405714" y="2663554"/>
            <a:ext cx="1177545" cy="295913"/>
            <a:chOff x="4219788" y="899537"/>
            <a:chExt cx="1407873" cy="351900"/>
          </a:xfrm>
        </p:grpSpPr>
        <p:sp>
          <p:nvSpPr>
            <p:cNvPr id="2849" name="Google Shape;2849;p4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50" name="Google Shape;2850;p4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51" name="Google Shape;2851;p4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52" name="Google Shape;2852;p4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853" name="Google Shape;2853;p49"/>
          <p:cNvGrpSpPr/>
          <p:nvPr/>
        </p:nvGrpSpPr>
        <p:grpSpPr>
          <a:xfrm>
            <a:off x="2794562" y="3907783"/>
            <a:ext cx="1177545" cy="295913"/>
            <a:chOff x="4219788" y="899537"/>
            <a:chExt cx="1407873" cy="351900"/>
          </a:xfrm>
        </p:grpSpPr>
        <p:sp>
          <p:nvSpPr>
            <p:cNvPr id="2854" name="Google Shape;2854;p4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55" name="Google Shape;2855;p4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56" name="Google Shape;2856;p4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57" name="Google Shape;2857;p4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858" name="Google Shape;2858;p49"/>
          <p:cNvGrpSpPr/>
          <p:nvPr/>
        </p:nvGrpSpPr>
        <p:grpSpPr>
          <a:xfrm>
            <a:off x="5103806" y="3907783"/>
            <a:ext cx="1177545" cy="295913"/>
            <a:chOff x="4219788" y="899537"/>
            <a:chExt cx="1407873" cy="351900"/>
          </a:xfrm>
        </p:grpSpPr>
        <p:sp>
          <p:nvSpPr>
            <p:cNvPr id="2859" name="Google Shape;2859;p4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60" name="Google Shape;2860;p4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61" name="Google Shape;2861;p4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62" name="Google Shape;2862;p4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863" name="Google Shape;2863;p49"/>
          <p:cNvGrpSpPr/>
          <p:nvPr/>
        </p:nvGrpSpPr>
        <p:grpSpPr>
          <a:xfrm>
            <a:off x="7413039" y="3907783"/>
            <a:ext cx="1177545" cy="295913"/>
            <a:chOff x="4219788" y="899537"/>
            <a:chExt cx="1407873" cy="351900"/>
          </a:xfrm>
        </p:grpSpPr>
        <p:sp>
          <p:nvSpPr>
            <p:cNvPr id="2864" name="Google Shape;2864;p4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65" name="Google Shape;2865;p4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66" name="Google Shape;2866;p4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2867" name="Google Shape;2867;p49"/>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2868" name="Google Shape;2868;p49"/>
          <p:cNvGrpSpPr/>
          <p:nvPr/>
        </p:nvGrpSpPr>
        <p:grpSpPr>
          <a:xfrm>
            <a:off x="2788099" y="4515758"/>
            <a:ext cx="1177545" cy="295913"/>
            <a:chOff x="4219788" y="899537"/>
            <a:chExt cx="1407873" cy="351900"/>
          </a:xfrm>
        </p:grpSpPr>
        <p:sp>
          <p:nvSpPr>
            <p:cNvPr id="2869" name="Google Shape;2869;p4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2870" name="Google Shape;2870;p4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2871" name="Google Shape;2871;p4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2872" name="Google Shape;2872;p4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2873" name="Google Shape;2873;p49"/>
          <p:cNvGrpSpPr/>
          <p:nvPr/>
        </p:nvGrpSpPr>
        <p:grpSpPr>
          <a:xfrm>
            <a:off x="5097344" y="4515758"/>
            <a:ext cx="1177545" cy="295913"/>
            <a:chOff x="4219788" y="899537"/>
            <a:chExt cx="1407873" cy="351900"/>
          </a:xfrm>
        </p:grpSpPr>
        <p:sp>
          <p:nvSpPr>
            <p:cNvPr id="2874" name="Google Shape;2874;p4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2875" name="Google Shape;2875;p4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2876" name="Google Shape;2876;p4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2877" name="Google Shape;2877;p4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2878" name="Google Shape;2878;p49"/>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2879" name="Google Shape;2879;p49"/>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2880" name="Google Shape;2880;p49"/>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2881" name="Google Shape;2881;p49"/>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2882" name="Google Shape;2882;p49"/>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2883" name="Google Shape;2883;p49"/>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2884" name="Google Shape;2884;p49"/>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2885" name="Google Shape;2885;p49"/>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2886" name="Google Shape;2886;p49"/>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2887" name="Google Shape;2887;p49"/>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2888" name="Google Shape;2888;p49"/>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2889" name="Google Shape;2889;p49"/>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2890" name="Google Shape;2890;p49"/>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2891" name="Google Shape;2891;p49"/>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2892" name="Google Shape;2892;p49"/>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2893" name="Google Shape;2893;p49"/>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2894" name="Google Shape;2894;p49"/>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2895" name="Google Shape;2895;p49"/>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2896" name="Google Shape;2896;p49"/>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2897" name="Google Shape;2897;p49"/>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2898" name="Google Shape;2898;p49"/>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2899" name="Google Shape;2899;p49"/>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2900" name="Google Shape;2900;p49"/>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2901" name="Google Shape;2901;p49"/>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2902" name="Google Shape;2902;p49"/>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2903" name="Google Shape;2903;p49"/>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2904" name="Google Shape;2904;p49"/>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2905" name="Google Shape;2905;p49"/>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2906" name="Google Shape;2906;p49"/>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2907" name="Google Shape;2907;p49"/>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2908" name="Google Shape;2908;p49"/>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2909" name="Google Shape;2909;p49"/>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2910" name="Google Shape;2910;p49"/>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2911" name="Google Shape;2911;p49"/>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2912" name="Google Shape;2912;p49"/>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2913" name="Google Shape;2913;p49"/>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2914" name="Google Shape;2914;p49"/>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2915" name="Google Shape;2915;p49"/>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2916" name="Google Shape;2916;p49"/>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2917" name="Google Shape;2917;p49"/>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2918" name="Google Shape;2918;p49"/>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2919" name="Google Shape;2919;p49"/>
          <p:cNvSpPr txBox="1"/>
          <p:nvPr/>
        </p:nvSpPr>
        <p:spPr>
          <a:xfrm>
            <a:off x="0" y="2409588"/>
            <a:ext cx="1910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Can modify C12 to change decrypted value of P16</a:t>
            </a:r>
            <a:endParaRPr sz="1600"/>
          </a:p>
        </p:txBody>
      </p:sp>
      <p:grpSp>
        <p:nvGrpSpPr>
          <p:cNvPr id="2920" name="Google Shape;2920;p49"/>
          <p:cNvGrpSpPr/>
          <p:nvPr/>
        </p:nvGrpSpPr>
        <p:grpSpPr>
          <a:xfrm>
            <a:off x="7406576" y="4515758"/>
            <a:ext cx="1177545" cy="295913"/>
            <a:chOff x="4219788" y="899537"/>
            <a:chExt cx="1407873" cy="351900"/>
          </a:xfrm>
        </p:grpSpPr>
        <p:sp>
          <p:nvSpPr>
            <p:cNvPr id="2921" name="Google Shape;2921;p4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2922" name="Google Shape;2922;p4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923" name="Google Shape;2923;p4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2924" name="Google Shape;2924;p4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2925" name="Google Shape;2925;p49"/>
          <p:cNvSpPr txBox="1"/>
          <p:nvPr/>
        </p:nvSpPr>
        <p:spPr>
          <a:xfrm>
            <a:off x="6204500" y="379625"/>
            <a:ext cx="1282200" cy="369300"/>
          </a:xfrm>
          <a:prstGeom prst="rect">
            <a:avLst/>
          </a:prstGeom>
          <a:noFill/>
          <a:ln cap="flat" cmpd="sng" w="19050">
            <a:solidFill>
              <a:srgbClr val="9C254D"/>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800"/>
              <a:t>Try all values of c (0–255)</a:t>
            </a:r>
            <a:endParaRPr sz="800"/>
          </a:p>
          <a:p>
            <a:pPr indent="0" lvl="0" marL="0" rtl="0" algn="ctr">
              <a:spcBef>
                <a:spcPts val="0"/>
              </a:spcBef>
              <a:spcAft>
                <a:spcPts val="0"/>
              </a:spcAft>
              <a:buNone/>
            </a:pPr>
            <a:r>
              <a:rPr lang="en" sz="800"/>
              <a:t>until you get valid padding</a:t>
            </a:r>
            <a:endParaRPr sz="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9" name="Shape 2929"/>
        <p:cNvGrpSpPr/>
        <p:nvPr/>
      </p:nvGrpSpPr>
      <p:grpSpPr>
        <a:xfrm>
          <a:off x="0" y="0"/>
          <a:ext cx="0" cy="0"/>
          <a:chOff x="0" y="0"/>
          <a:chExt cx="0" cy="0"/>
        </a:xfrm>
      </p:grpSpPr>
      <p:sp>
        <p:nvSpPr>
          <p:cNvPr id="2930" name="Google Shape;2930;p50"/>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931" name="Google Shape;2931;p50"/>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2932" name="Google Shape;2932;p50"/>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2933" name="Google Shape;2933;p50"/>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934" name="Google Shape;2934;p50"/>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935" name="Google Shape;2935;p50"/>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936" name="Google Shape;2936;p50"/>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937" name="Google Shape;2937;p50"/>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2938" name="Google Shape;2938;p50"/>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2939" name="Google Shape;2939;p50"/>
          <p:cNvGrpSpPr/>
          <p:nvPr/>
        </p:nvGrpSpPr>
        <p:grpSpPr>
          <a:xfrm>
            <a:off x="3243396" y="3220762"/>
            <a:ext cx="276869" cy="278428"/>
            <a:chOff x="3271700" y="2668925"/>
            <a:chExt cx="278400" cy="278400"/>
          </a:xfrm>
        </p:grpSpPr>
        <p:sp>
          <p:nvSpPr>
            <p:cNvPr id="2940" name="Google Shape;2940;p5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1" name="Google Shape;2941;p50"/>
            <p:cNvCxnSpPr>
              <a:stCxn id="2940" idx="0"/>
              <a:endCxn id="294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942" name="Google Shape;2942;p50"/>
            <p:cNvCxnSpPr>
              <a:stCxn id="2940" idx="2"/>
              <a:endCxn id="294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943" name="Google Shape;2943;p50"/>
          <p:cNvGrpSpPr/>
          <p:nvPr/>
        </p:nvGrpSpPr>
        <p:grpSpPr>
          <a:xfrm>
            <a:off x="5552678" y="3220762"/>
            <a:ext cx="276869" cy="278428"/>
            <a:chOff x="3271700" y="2668925"/>
            <a:chExt cx="278400" cy="278400"/>
          </a:xfrm>
        </p:grpSpPr>
        <p:sp>
          <p:nvSpPr>
            <p:cNvPr id="2944" name="Google Shape;2944;p5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5" name="Google Shape;2945;p50"/>
            <p:cNvCxnSpPr>
              <a:stCxn id="2944" idx="0"/>
              <a:endCxn id="294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946" name="Google Shape;2946;p50"/>
            <p:cNvCxnSpPr>
              <a:stCxn id="2944" idx="2"/>
              <a:endCxn id="294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2947" name="Google Shape;2947;p50"/>
          <p:cNvGrpSpPr/>
          <p:nvPr/>
        </p:nvGrpSpPr>
        <p:grpSpPr>
          <a:xfrm>
            <a:off x="7861960" y="3220762"/>
            <a:ext cx="276869" cy="278428"/>
            <a:chOff x="3271700" y="2668925"/>
            <a:chExt cx="278400" cy="278400"/>
          </a:xfrm>
        </p:grpSpPr>
        <p:sp>
          <p:nvSpPr>
            <p:cNvPr id="2948" name="Google Shape;2948;p5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9" name="Google Shape;2949;p50"/>
            <p:cNvCxnSpPr>
              <a:stCxn id="2948" idx="0"/>
              <a:endCxn id="294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2950" name="Google Shape;2950;p50"/>
            <p:cNvCxnSpPr>
              <a:stCxn id="2948" idx="2"/>
              <a:endCxn id="294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2951" name="Google Shape;2951;p50"/>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952" name="Google Shape;2952;p50"/>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953" name="Google Shape;2953;p50"/>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2954" name="Google Shape;2954;p50"/>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955" name="Google Shape;2955;p50"/>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956" name="Google Shape;2956;p50"/>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2957" name="Google Shape;2957;p50"/>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958" name="Google Shape;2958;p50"/>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2959" name="Google Shape;2959;p50"/>
          <p:cNvCxnSpPr>
            <a:stCxn id="2930"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2960" name="Google Shape;2960;p50"/>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961" name="Google Shape;2961;p50"/>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962" name="Google Shape;2962;p50"/>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963" name="Google Shape;2963;p50"/>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2964" name="Google Shape;2964;p50"/>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2965" name="Google Shape;2965;p50"/>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2966" name="Google Shape;2966;p50"/>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2967" name="Google Shape;2967;p50"/>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968" name="Google Shape;2968;p50"/>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969" name="Google Shape;2969;p50"/>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2970" name="Google Shape;2970;p50"/>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2971" name="Google Shape;2971;p50"/>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972" name="Google Shape;2972;p50"/>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973" name="Google Shape;2973;p50"/>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2974" name="Google Shape;2974;p50"/>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975" name="Google Shape;2975;p50"/>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976" name="Google Shape;2976;p50"/>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2977" name="Google Shape;2977;p50"/>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2978" name="Google Shape;2978;p50"/>
          <p:cNvGrpSpPr/>
          <p:nvPr/>
        </p:nvGrpSpPr>
        <p:grpSpPr>
          <a:xfrm>
            <a:off x="2532352" y="67595"/>
            <a:ext cx="1177545" cy="295913"/>
            <a:chOff x="4219788" y="899537"/>
            <a:chExt cx="1407873" cy="351900"/>
          </a:xfrm>
        </p:grpSpPr>
        <p:sp>
          <p:nvSpPr>
            <p:cNvPr id="2979" name="Google Shape;2979;p5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2980" name="Google Shape;2980;p5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2981" name="Google Shape;2981;p5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2982" name="Google Shape;2982;p5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2983" name="Google Shape;2983;p50"/>
          <p:cNvGrpSpPr/>
          <p:nvPr/>
        </p:nvGrpSpPr>
        <p:grpSpPr>
          <a:xfrm>
            <a:off x="3709897" y="67596"/>
            <a:ext cx="1177545" cy="295913"/>
            <a:chOff x="4219788" y="899537"/>
            <a:chExt cx="1407873" cy="351900"/>
          </a:xfrm>
        </p:grpSpPr>
        <p:sp>
          <p:nvSpPr>
            <p:cNvPr id="2984" name="Google Shape;2984;p5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2985" name="Google Shape;2985;p5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2986" name="Google Shape;2986;p5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2987" name="Google Shape;2987;p5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2988" name="Google Shape;2988;p50"/>
          <p:cNvGrpSpPr/>
          <p:nvPr/>
        </p:nvGrpSpPr>
        <p:grpSpPr>
          <a:xfrm>
            <a:off x="4887441" y="67596"/>
            <a:ext cx="1177545" cy="295913"/>
            <a:chOff x="4219788" y="899537"/>
            <a:chExt cx="1407873" cy="351900"/>
          </a:xfrm>
        </p:grpSpPr>
        <p:sp>
          <p:nvSpPr>
            <p:cNvPr id="2989" name="Google Shape;2989;p5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2990" name="Google Shape;2990;p5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2991" name="Google Shape;2991;p5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2992" name="Google Shape;2992;p5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2993" name="Google Shape;2993;p50"/>
          <p:cNvGrpSpPr/>
          <p:nvPr/>
        </p:nvGrpSpPr>
        <p:grpSpPr>
          <a:xfrm>
            <a:off x="6064974" y="67596"/>
            <a:ext cx="1177545" cy="295913"/>
            <a:chOff x="4219788" y="899537"/>
            <a:chExt cx="1407873" cy="351900"/>
          </a:xfrm>
        </p:grpSpPr>
        <p:sp>
          <p:nvSpPr>
            <p:cNvPr id="2994" name="Google Shape;2994;p5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2995" name="Google Shape;2995;p5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2996" name="Google Shape;2996;p5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2997" name="Google Shape;2997;p5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2998" name="Google Shape;2998;p50"/>
          <p:cNvGrpSpPr/>
          <p:nvPr/>
        </p:nvGrpSpPr>
        <p:grpSpPr>
          <a:xfrm>
            <a:off x="483527" y="825883"/>
            <a:ext cx="1177545" cy="295913"/>
            <a:chOff x="4219788" y="899537"/>
            <a:chExt cx="1407873" cy="351900"/>
          </a:xfrm>
        </p:grpSpPr>
        <p:sp>
          <p:nvSpPr>
            <p:cNvPr id="2999" name="Google Shape;2999;p5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3000" name="Google Shape;3000;p5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3001" name="Google Shape;3001;p5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3002" name="Google Shape;3002;p5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3003" name="Google Shape;3003;p50"/>
          <p:cNvGrpSpPr/>
          <p:nvPr/>
        </p:nvGrpSpPr>
        <p:grpSpPr>
          <a:xfrm>
            <a:off x="2792772" y="888059"/>
            <a:ext cx="1177545" cy="295913"/>
            <a:chOff x="4219788" y="899537"/>
            <a:chExt cx="1407873" cy="351900"/>
          </a:xfrm>
        </p:grpSpPr>
        <p:sp>
          <p:nvSpPr>
            <p:cNvPr id="3004" name="Google Shape;3004;p5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3005" name="Google Shape;3005;p5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3006" name="Google Shape;3006;p5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3007" name="Google Shape;3007;p5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3008" name="Google Shape;3008;p50"/>
          <p:cNvGrpSpPr/>
          <p:nvPr/>
        </p:nvGrpSpPr>
        <p:grpSpPr>
          <a:xfrm>
            <a:off x="5102016" y="888059"/>
            <a:ext cx="1177545" cy="295913"/>
            <a:chOff x="4219788" y="899537"/>
            <a:chExt cx="1407873" cy="351900"/>
          </a:xfrm>
        </p:grpSpPr>
        <p:sp>
          <p:nvSpPr>
            <p:cNvPr id="3009" name="Google Shape;3009;p5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3010" name="Google Shape;3010;p5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3011" name="Google Shape;3011;p5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3012" name="Google Shape;3012;p50"/>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48</a:t>
              </a:r>
              <a:endParaRPr/>
            </a:p>
          </p:txBody>
        </p:sp>
      </p:grpSp>
      <p:grpSp>
        <p:nvGrpSpPr>
          <p:cNvPr id="3013" name="Google Shape;3013;p50"/>
          <p:cNvGrpSpPr/>
          <p:nvPr/>
        </p:nvGrpSpPr>
        <p:grpSpPr>
          <a:xfrm>
            <a:off x="7411249" y="888059"/>
            <a:ext cx="1177545" cy="295913"/>
            <a:chOff x="4219788" y="899537"/>
            <a:chExt cx="1407873" cy="351900"/>
          </a:xfrm>
        </p:grpSpPr>
        <p:sp>
          <p:nvSpPr>
            <p:cNvPr id="3014" name="Google Shape;3014;p5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3015" name="Google Shape;3015;p5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3016" name="Google Shape;3016;p5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3017" name="Google Shape;3017;p5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3018" name="Google Shape;3018;p50"/>
          <p:cNvGrpSpPr/>
          <p:nvPr/>
        </p:nvGrpSpPr>
        <p:grpSpPr>
          <a:xfrm>
            <a:off x="2788989" y="2663554"/>
            <a:ext cx="1177545" cy="295913"/>
            <a:chOff x="4219788" y="899537"/>
            <a:chExt cx="1407873" cy="351900"/>
          </a:xfrm>
        </p:grpSpPr>
        <p:sp>
          <p:nvSpPr>
            <p:cNvPr id="3019" name="Google Shape;3019;p5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20" name="Google Shape;3020;p5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21" name="Google Shape;3021;p5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22" name="Google Shape;3022;p5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023" name="Google Shape;3023;p50"/>
          <p:cNvGrpSpPr/>
          <p:nvPr/>
        </p:nvGrpSpPr>
        <p:grpSpPr>
          <a:xfrm>
            <a:off x="5096481" y="2663554"/>
            <a:ext cx="1177545" cy="295913"/>
            <a:chOff x="4219788" y="899537"/>
            <a:chExt cx="1407873" cy="351900"/>
          </a:xfrm>
        </p:grpSpPr>
        <p:sp>
          <p:nvSpPr>
            <p:cNvPr id="3024" name="Google Shape;3024;p5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25" name="Google Shape;3025;p5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26" name="Google Shape;3026;p5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27" name="Google Shape;3027;p5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028" name="Google Shape;3028;p50"/>
          <p:cNvGrpSpPr/>
          <p:nvPr/>
        </p:nvGrpSpPr>
        <p:grpSpPr>
          <a:xfrm>
            <a:off x="7405714" y="2663554"/>
            <a:ext cx="1177545" cy="295913"/>
            <a:chOff x="4219788" y="899537"/>
            <a:chExt cx="1407873" cy="351900"/>
          </a:xfrm>
        </p:grpSpPr>
        <p:sp>
          <p:nvSpPr>
            <p:cNvPr id="3029" name="Google Shape;3029;p5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30" name="Google Shape;3030;p5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31" name="Google Shape;3031;p5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32" name="Google Shape;3032;p5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033" name="Google Shape;3033;p50"/>
          <p:cNvGrpSpPr/>
          <p:nvPr/>
        </p:nvGrpSpPr>
        <p:grpSpPr>
          <a:xfrm>
            <a:off x="2794562" y="3907783"/>
            <a:ext cx="1177545" cy="295913"/>
            <a:chOff x="4219788" y="899537"/>
            <a:chExt cx="1407873" cy="351900"/>
          </a:xfrm>
        </p:grpSpPr>
        <p:sp>
          <p:nvSpPr>
            <p:cNvPr id="3034" name="Google Shape;3034;p5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35" name="Google Shape;3035;p5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36" name="Google Shape;3036;p5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37" name="Google Shape;3037;p5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038" name="Google Shape;3038;p50"/>
          <p:cNvGrpSpPr/>
          <p:nvPr/>
        </p:nvGrpSpPr>
        <p:grpSpPr>
          <a:xfrm>
            <a:off x="5103806" y="3907783"/>
            <a:ext cx="1177545" cy="295913"/>
            <a:chOff x="4219788" y="899537"/>
            <a:chExt cx="1407873" cy="351900"/>
          </a:xfrm>
        </p:grpSpPr>
        <p:sp>
          <p:nvSpPr>
            <p:cNvPr id="3039" name="Google Shape;3039;p5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40" name="Google Shape;3040;p5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41" name="Google Shape;3041;p5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42" name="Google Shape;3042;p5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043" name="Google Shape;3043;p50"/>
          <p:cNvGrpSpPr/>
          <p:nvPr/>
        </p:nvGrpSpPr>
        <p:grpSpPr>
          <a:xfrm>
            <a:off x="7413039" y="3907783"/>
            <a:ext cx="1177545" cy="295913"/>
            <a:chOff x="4219788" y="899537"/>
            <a:chExt cx="1407873" cy="351900"/>
          </a:xfrm>
        </p:grpSpPr>
        <p:sp>
          <p:nvSpPr>
            <p:cNvPr id="3044" name="Google Shape;3044;p5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45" name="Google Shape;3045;p5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46" name="Google Shape;3046;p5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047" name="Google Shape;3047;p50"/>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4B</a:t>
              </a:r>
              <a:endParaRPr/>
            </a:p>
          </p:txBody>
        </p:sp>
      </p:grpSp>
      <p:grpSp>
        <p:nvGrpSpPr>
          <p:cNvPr id="3048" name="Google Shape;3048;p50"/>
          <p:cNvGrpSpPr/>
          <p:nvPr/>
        </p:nvGrpSpPr>
        <p:grpSpPr>
          <a:xfrm>
            <a:off x="2788099" y="4515758"/>
            <a:ext cx="1177545" cy="295913"/>
            <a:chOff x="4219788" y="899537"/>
            <a:chExt cx="1407873" cy="351900"/>
          </a:xfrm>
        </p:grpSpPr>
        <p:sp>
          <p:nvSpPr>
            <p:cNvPr id="3049" name="Google Shape;3049;p5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3050" name="Google Shape;3050;p5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3051" name="Google Shape;3051;p5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3052" name="Google Shape;3052;p5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3053" name="Google Shape;3053;p50"/>
          <p:cNvGrpSpPr/>
          <p:nvPr/>
        </p:nvGrpSpPr>
        <p:grpSpPr>
          <a:xfrm>
            <a:off x="5097344" y="4515758"/>
            <a:ext cx="1177545" cy="295913"/>
            <a:chOff x="4219788" y="899537"/>
            <a:chExt cx="1407873" cy="351900"/>
          </a:xfrm>
        </p:grpSpPr>
        <p:sp>
          <p:nvSpPr>
            <p:cNvPr id="3054" name="Google Shape;3054;p5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3055" name="Google Shape;3055;p5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3056" name="Google Shape;3056;p5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3057" name="Google Shape;3057;p5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3058" name="Google Shape;3058;p50"/>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3059" name="Google Shape;3059;p50"/>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3060" name="Google Shape;3060;p50"/>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3061" name="Google Shape;3061;p50"/>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3062" name="Google Shape;3062;p50"/>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3063" name="Google Shape;3063;p50"/>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3064" name="Google Shape;3064;p50"/>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3065" name="Google Shape;3065;p50"/>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3066" name="Google Shape;3066;p50"/>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3067" name="Google Shape;3067;p50"/>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3068" name="Google Shape;3068;p50"/>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3069" name="Google Shape;3069;p50"/>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3070" name="Google Shape;3070;p50"/>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3071" name="Google Shape;3071;p50"/>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3072" name="Google Shape;3072;p50"/>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3073" name="Google Shape;3073;p50"/>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3074" name="Google Shape;3074;p50"/>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3075" name="Google Shape;3075;p50"/>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3076" name="Google Shape;3076;p50"/>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3077" name="Google Shape;3077;p50"/>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3078" name="Google Shape;3078;p50"/>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3079" name="Google Shape;3079;p50"/>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3080" name="Google Shape;3080;p50"/>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3081" name="Google Shape;3081;p50"/>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3082" name="Google Shape;3082;p50"/>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3083" name="Google Shape;3083;p50"/>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3084" name="Google Shape;3084;p50"/>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3085" name="Google Shape;3085;p50"/>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3086" name="Google Shape;3086;p50"/>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3087" name="Google Shape;3087;p50"/>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3088" name="Google Shape;3088;p50"/>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3089" name="Google Shape;3089;p50"/>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3090" name="Google Shape;3090;p50"/>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3091" name="Google Shape;3091;p50"/>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3092" name="Google Shape;3092;p50"/>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3093" name="Google Shape;3093;p50"/>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3094" name="Google Shape;3094;p50"/>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3095" name="Google Shape;3095;p50"/>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3096" name="Google Shape;3096;p50"/>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3097" name="Google Shape;3097;p50"/>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3098" name="Google Shape;3098;p50"/>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3099" name="Google Shape;3099;p50"/>
          <p:cNvGrpSpPr/>
          <p:nvPr/>
        </p:nvGrpSpPr>
        <p:grpSpPr>
          <a:xfrm>
            <a:off x="7406576" y="4515758"/>
            <a:ext cx="1177545" cy="295913"/>
            <a:chOff x="4219788" y="899537"/>
            <a:chExt cx="1407873" cy="351900"/>
          </a:xfrm>
        </p:grpSpPr>
        <p:sp>
          <p:nvSpPr>
            <p:cNvPr id="3100" name="Google Shape;3100;p5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3101" name="Google Shape;3101;p5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102" name="Google Shape;3102;p5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103" name="Google Shape;3103;p5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3104" name="Google Shape;3104;p50"/>
          <p:cNvSpPr txBox="1"/>
          <p:nvPr/>
        </p:nvSpPr>
        <p:spPr>
          <a:xfrm>
            <a:off x="117250" y="1762300"/>
            <a:ext cx="19101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Change C12 to first “guess”</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Note: Don’t actually know value of P16’ here</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8" name="Shape 3108"/>
        <p:cNvGrpSpPr/>
        <p:nvPr/>
      </p:nvGrpSpPr>
      <p:grpSpPr>
        <a:xfrm>
          <a:off x="0" y="0"/>
          <a:ext cx="0" cy="0"/>
          <a:chOff x="0" y="0"/>
          <a:chExt cx="0" cy="0"/>
        </a:xfrm>
      </p:grpSpPr>
      <p:sp>
        <p:nvSpPr>
          <p:cNvPr id="3109" name="Google Shape;3109;p51"/>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3110" name="Google Shape;3110;p51"/>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3111" name="Google Shape;3111;p51"/>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3112" name="Google Shape;3112;p51"/>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113" name="Google Shape;3113;p51"/>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114" name="Google Shape;3114;p51"/>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115" name="Google Shape;3115;p51"/>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3116" name="Google Shape;3116;p51"/>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3117" name="Google Shape;3117;p51"/>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3118" name="Google Shape;3118;p51"/>
          <p:cNvGrpSpPr/>
          <p:nvPr/>
        </p:nvGrpSpPr>
        <p:grpSpPr>
          <a:xfrm>
            <a:off x="3243396" y="3220762"/>
            <a:ext cx="276869" cy="278428"/>
            <a:chOff x="3271700" y="2668925"/>
            <a:chExt cx="278400" cy="278400"/>
          </a:xfrm>
        </p:grpSpPr>
        <p:sp>
          <p:nvSpPr>
            <p:cNvPr id="3119" name="Google Shape;3119;p5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0" name="Google Shape;3120;p51"/>
            <p:cNvCxnSpPr>
              <a:stCxn id="3119" idx="0"/>
              <a:endCxn id="311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121" name="Google Shape;3121;p51"/>
            <p:cNvCxnSpPr>
              <a:stCxn id="3119" idx="2"/>
              <a:endCxn id="311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3122" name="Google Shape;3122;p51"/>
          <p:cNvGrpSpPr/>
          <p:nvPr/>
        </p:nvGrpSpPr>
        <p:grpSpPr>
          <a:xfrm>
            <a:off x="5552678" y="3220762"/>
            <a:ext cx="276869" cy="278428"/>
            <a:chOff x="3271700" y="2668925"/>
            <a:chExt cx="278400" cy="278400"/>
          </a:xfrm>
        </p:grpSpPr>
        <p:sp>
          <p:nvSpPr>
            <p:cNvPr id="3123" name="Google Shape;3123;p5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4" name="Google Shape;3124;p51"/>
            <p:cNvCxnSpPr>
              <a:stCxn id="3123" idx="0"/>
              <a:endCxn id="312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125" name="Google Shape;3125;p51"/>
            <p:cNvCxnSpPr>
              <a:stCxn id="3123" idx="2"/>
              <a:endCxn id="312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3126" name="Google Shape;3126;p51"/>
          <p:cNvGrpSpPr/>
          <p:nvPr/>
        </p:nvGrpSpPr>
        <p:grpSpPr>
          <a:xfrm>
            <a:off x="7861960" y="3220762"/>
            <a:ext cx="276869" cy="278428"/>
            <a:chOff x="3271700" y="2668925"/>
            <a:chExt cx="278400" cy="278400"/>
          </a:xfrm>
        </p:grpSpPr>
        <p:sp>
          <p:nvSpPr>
            <p:cNvPr id="3127" name="Google Shape;3127;p5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8" name="Google Shape;3128;p51"/>
            <p:cNvCxnSpPr>
              <a:stCxn id="3127" idx="0"/>
              <a:endCxn id="312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129" name="Google Shape;3129;p51"/>
            <p:cNvCxnSpPr>
              <a:stCxn id="3127" idx="2"/>
              <a:endCxn id="312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3130" name="Google Shape;3130;p51"/>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131" name="Google Shape;3131;p51"/>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132" name="Google Shape;3132;p51"/>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133" name="Google Shape;3133;p51"/>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134" name="Google Shape;3134;p51"/>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135" name="Google Shape;3135;p51"/>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136" name="Google Shape;3136;p51"/>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3137" name="Google Shape;3137;p51"/>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3138" name="Google Shape;3138;p51"/>
          <p:cNvCxnSpPr>
            <a:stCxn id="3109"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3139" name="Google Shape;3139;p51"/>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140" name="Google Shape;3140;p51"/>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3141" name="Google Shape;3141;p51"/>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142" name="Google Shape;3142;p51"/>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3143" name="Google Shape;3143;p51"/>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144" name="Google Shape;3144;p51"/>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3145" name="Google Shape;3145;p51"/>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3146" name="Google Shape;3146;p51"/>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147" name="Google Shape;3147;p51"/>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148" name="Google Shape;3148;p51"/>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149" name="Google Shape;3149;p51"/>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3150" name="Google Shape;3150;p51"/>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151" name="Google Shape;3151;p51"/>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152" name="Google Shape;3152;p51"/>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153" name="Google Shape;3153;p51"/>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154" name="Google Shape;3154;p51"/>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155" name="Google Shape;3155;p51"/>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156" name="Google Shape;3156;p51"/>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3157" name="Google Shape;3157;p51"/>
          <p:cNvGrpSpPr/>
          <p:nvPr/>
        </p:nvGrpSpPr>
        <p:grpSpPr>
          <a:xfrm>
            <a:off x="2532352" y="67595"/>
            <a:ext cx="1177545" cy="295913"/>
            <a:chOff x="4219788" y="899537"/>
            <a:chExt cx="1407873" cy="351900"/>
          </a:xfrm>
        </p:grpSpPr>
        <p:sp>
          <p:nvSpPr>
            <p:cNvPr id="3158" name="Google Shape;3158;p5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3159" name="Google Shape;3159;p5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3160" name="Google Shape;3160;p5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3161" name="Google Shape;3161;p5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3162" name="Google Shape;3162;p51"/>
          <p:cNvGrpSpPr/>
          <p:nvPr/>
        </p:nvGrpSpPr>
        <p:grpSpPr>
          <a:xfrm>
            <a:off x="3709897" y="67596"/>
            <a:ext cx="1177545" cy="295913"/>
            <a:chOff x="4219788" y="899537"/>
            <a:chExt cx="1407873" cy="351900"/>
          </a:xfrm>
        </p:grpSpPr>
        <p:sp>
          <p:nvSpPr>
            <p:cNvPr id="3163" name="Google Shape;3163;p5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3164" name="Google Shape;3164;p5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3165" name="Google Shape;3165;p5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3166" name="Google Shape;3166;p5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3167" name="Google Shape;3167;p51"/>
          <p:cNvGrpSpPr/>
          <p:nvPr/>
        </p:nvGrpSpPr>
        <p:grpSpPr>
          <a:xfrm>
            <a:off x="4887441" y="67596"/>
            <a:ext cx="1177545" cy="295913"/>
            <a:chOff x="4219788" y="899537"/>
            <a:chExt cx="1407873" cy="351900"/>
          </a:xfrm>
        </p:grpSpPr>
        <p:sp>
          <p:nvSpPr>
            <p:cNvPr id="3168" name="Google Shape;3168;p5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3169" name="Google Shape;3169;p5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3170" name="Google Shape;3170;p5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3171" name="Google Shape;3171;p5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3172" name="Google Shape;3172;p51"/>
          <p:cNvGrpSpPr/>
          <p:nvPr/>
        </p:nvGrpSpPr>
        <p:grpSpPr>
          <a:xfrm>
            <a:off x="6064974" y="67596"/>
            <a:ext cx="1177545" cy="295913"/>
            <a:chOff x="4219788" y="899537"/>
            <a:chExt cx="1407873" cy="351900"/>
          </a:xfrm>
        </p:grpSpPr>
        <p:sp>
          <p:nvSpPr>
            <p:cNvPr id="3173" name="Google Shape;3173;p5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3174" name="Google Shape;3174;p5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3175" name="Google Shape;3175;p5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3176" name="Google Shape;3176;p5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3177" name="Google Shape;3177;p51"/>
          <p:cNvGrpSpPr/>
          <p:nvPr/>
        </p:nvGrpSpPr>
        <p:grpSpPr>
          <a:xfrm>
            <a:off x="483527" y="825883"/>
            <a:ext cx="1177545" cy="295913"/>
            <a:chOff x="4219788" y="899537"/>
            <a:chExt cx="1407873" cy="351900"/>
          </a:xfrm>
        </p:grpSpPr>
        <p:sp>
          <p:nvSpPr>
            <p:cNvPr id="3178" name="Google Shape;3178;p5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3179" name="Google Shape;3179;p5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3180" name="Google Shape;3180;p5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3181" name="Google Shape;3181;p5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3182" name="Google Shape;3182;p51"/>
          <p:cNvGrpSpPr/>
          <p:nvPr/>
        </p:nvGrpSpPr>
        <p:grpSpPr>
          <a:xfrm>
            <a:off x="2792772" y="888059"/>
            <a:ext cx="1177545" cy="295913"/>
            <a:chOff x="4219788" y="899537"/>
            <a:chExt cx="1407873" cy="351900"/>
          </a:xfrm>
        </p:grpSpPr>
        <p:sp>
          <p:nvSpPr>
            <p:cNvPr id="3183" name="Google Shape;3183;p5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3184" name="Google Shape;3184;p5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3185" name="Google Shape;3185;p5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3186" name="Google Shape;3186;p5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3187" name="Google Shape;3187;p51"/>
          <p:cNvGrpSpPr/>
          <p:nvPr/>
        </p:nvGrpSpPr>
        <p:grpSpPr>
          <a:xfrm>
            <a:off x="5102016" y="888059"/>
            <a:ext cx="1177545" cy="295913"/>
            <a:chOff x="4219788" y="899537"/>
            <a:chExt cx="1407873" cy="351900"/>
          </a:xfrm>
        </p:grpSpPr>
        <p:sp>
          <p:nvSpPr>
            <p:cNvPr id="3188" name="Google Shape;3188;p5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3189" name="Google Shape;3189;p5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3190" name="Google Shape;3190;p5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3191" name="Google Shape;3191;p51"/>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48</a:t>
              </a:r>
              <a:endParaRPr/>
            </a:p>
          </p:txBody>
        </p:sp>
      </p:grpSp>
      <p:grpSp>
        <p:nvGrpSpPr>
          <p:cNvPr id="3192" name="Google Shape;3192;p51"/>
          <p:cNvGrpSpPr/>
          <p:nvPr/>
        </p:nvGrpSpPr>
        <p:grpSpPr>
          <a:xfrm>
            <a:off x="7411249" y="888059"/>
            <a:ext cx="1177545" cy="295913"/>
            <a:chOff x="4219788" y="899537"/>
            <a:chExt cx="1407873" cy="351900"/>
          </a:xfrm>
        </p:grpSpPr>
        <p:sp>
          <p:nvSpPr>
            <p:cNvPr id="3193" name="Google Shape;3193;p5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3194" name="Google Shape;3194;p5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3195" name="Google Shape;3195;p5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3196" name="Google Shape;3196;p5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3197" name="Google Shape;3197;p51"/>
          <p:cNvGrpSpPr/>
          <p:nvPr/>
        </p:nvGrpSpPr>
        <p:grpSpPr>
          <a:xfrm>
            <a:off x="2788989" y="2663554"/>
            <a:ext cx="1177545" cy="295913"/>
            <a:chOff x="4219788" y="899537"/>
            <a:chExt cx="1407873" cy="351900"/>
          </a:xfrm>
        </p:grpSpPr>
        <p:sp>
          <p:nvSpPr>
            <p:cNvPr id="3198" name="Google Shape;3198;p5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199" name="Google Shape;3199;p5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00" name="Google Shape;3200;p5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01" name="Google Shape;3201;p5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202" name="Google Shape;3202;p51"/>
          <p:cNvGrpSpPr/>
          <p:nvPr/>
        </p:nvGrpSpPr>
        <p:grpSpPr>
          <a:xfrm>
            <a:off x="5096481" y="2663554"/>
            <a:ext cx="1177545" cy="295913"/>
            <a:chOff x="4219788" y="899537"/>
            <a:chExt cx="1407873" cy="351900"/>
          </a:xfrm>
        </p:grpSpPr>
        <p:sp>
          <p:nvSpPr>
            <p:cNvPr id="3203" name="Google Shape;3203;p5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04" name="Google Shape;3204;p5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05" name="Google Shape;3205;p5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06" name="Google Shape;3206;p5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207" name="Google Shape;3207;p51"/>
          <p:cNvGrpSpPr/>
          <p:nvPr/>
        </p:nvGrpSpPr>
        <p:grpSpPr>
          <a:xfrm>
            <a:off x="7405714" y="2663554"/>
            <a:ext cx="1177545" cy="295913"/>
            <a:chOff x="4219788" y="899537"/>
            <a:chExt cx="1407873" cy="351900"/>
          </a:xfrm>
        </p:grpSpPr>
        <p:sp>
          <p:nvSpPr>
            <p:cNvPr id="3208" name="Google Shape;3208;p5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09" name="Google Shape;3209;p5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10" name="Google Shape;3210;p5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11" name="Google Shape;3211;p5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212" name="Google Shape;3212;p51"/>
          <p:cNvGrpSpPr/>
          <p:nvPr/>
        </p:nvGrpSpPr>
        <p:grpSpPr>
          <a:xfrm>
            <a:off x="2794562" y="3907783"/>
            <a:ext cx="1177545" cy="295913"/>
            <a:chOff x="4219788" y="899537"/>
            <a:chExt cx="1407873" cy="351900"/>
          </a:xfrm>
        </p:grpSpPr>
        <p:sp>
          <p:nvSpPr>
            <p:cNvPr id="3213" name="Google Shape;3213;p5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14" name="Google Shape;3214;p5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15" name="Google Shape;3215;p5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16" name="Google Shape;3216;p5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217" name="Google Shape;3217;p51"/>
          <p:cNvGrpSpPr/>
          <p:nvPr/>
        </p:nvGrpSpPr>
        <p:grpSpPr>
          <a:xfrm>
            <a:off x="5103806" y="3907783"/>
            <a:ext cx="1177545" cy="295913"/>
            <a:chOff x="4219788" y="899537"/>
            <a:chExt cx="1407873" cy="351900"/>
          </a:xfrm>
        </p:grpSpPr>
        <p:sp>
          <p:nvSpPr>
            <p:cNvPr id="3218" name="Google Shape;3218;p5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19" name="Google Shape;3219;p5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20" name="Google Shape;3220;p5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21" name="Google Shape;3221;p5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222" name="Google Shape;3222;p51"/>
          <p:cNvGrpSpPr/>
          <p:nvPr/>
        </p:nvGrpSpPr>
        <p:grpSpPr>
          <a:xfrm>
            <a:off x="7413039" y="3907783"/>
            <a:ext cx="1177545" cy="295913"/>
            <a:chOff x="4219788" y="899537"/>
            <a:chExt cx="1407873" cy="351900"/>
          </a:xfrm>
        </p:grpSpPr>
        <p:sp>
          <p:nvSpPr>
            <p:cNvPr id="3223" name="Google Shape;3223;p5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24" name="Google Shape;3224;p5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25" name="Google Shape;3225;p5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226" name="Google Shape;3226;p51"/>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4B</a:t>
              </a:r>
              <a:endParaRPr/>
            </a:p>
          </p:txBody>
        </p:sp>
      </p:grpSp>
      <p:grpSp>
        <p:nvGrpSpPr>
          <p:cNvPr id="3227" name="Google Shape;3227;p51"/>
          <p:cNvGrpSpPr/>
          <p:nvPr/>
        </p:nvGrpSpPr>
        <p:grpSpPr>
          <a:xfrm>
            <a:off x="2788099" y="4515758"/>
            <a:ext cx="1177545" cy="295913"/>
            <a:chOff x="4219788" y="899537"/>
            <a:chExt cx="1407873" cy="351900"/>
          </a:xfrm>
        </p:grpSpPr>
        <p:sp>
          <p:nvSpPr>
            <p:cNvPr id="3228" name="Google Shape;3228;p5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3229" name="Google Shape;3229;p5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3230" name="Google Shape;3230;p5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3231" name="Google Shape;3231;p5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3232" name="Google Shape;3232;p51"/>
          <p:cNvGrpSpPr/>
          <p:nvPr/>
        </p:nvGrpSpPr>
        <p:grpSpPr>
          <a:xfrm>
            <a:off x="5097344" y="4515758"/>
            <a:ext cx="1177545" cy="295913"/>
            <a:chOff x="4219788" y="899537"/>
            <a:chExt cx="1407873" cy="351900"/>
          </a:xfrm>
        </p:grpSpPr>
        <p:sp>
          <p:nvSpPr>
            <p:cNvPr id="3233" name="Google Shape;3233;p5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3234" name="Google Shape;3234;p5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3235" name="Google Shape;3235;p5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3236" name="Google Shape;3236;p5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3237" name="Google Shape;3237;p51"/>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3238" name="Google Shape;3238;p51"/>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3239" name="Google Shape;3239;p51"/>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3240" name="Google Shape;3240;p51"/>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3241" name="Google Shape;3241;p51"/>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3242" name="Google Shape;3242;p51"/>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3243" name="Google Shape;3243;p51"/>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3244" name="Google Shape;3244;p51"/>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3245" name="Google Shape;3245;p51"/>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3246" name="Google Shape;3246;p51"/>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3247" name="Google Shape;3247;p51"/>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3248" name="Google Shape;3248;p51"/>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3249" name="Google Shape;3249;p51"/>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3250" name="Google Shape;3250;p51"/>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3251" name="Google Shape;3251;p51"/>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3252" name="Google Shape;3252;p51"/>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3253" name="Google Shape;3253;p51"/>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3254" name="Google Shape;3254;p51"/>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3255" name="Google Shape;3255;p51"/>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3256" name="Google Shape;3256;p51"/>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3257" name="Google Shape;3257;p51"/>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3258" name="Google Shape;3258;p51"/>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3259" name="Google Shape;3259;p51"/>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3260" name="Google Shape;3260;p51"/>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3261" name="Google Shape;3261;p51"/>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3262" name="Google Shape;3262;p51"/>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3263" name="Google Shape;3263;p51"/>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3264" name="Google Shape;3264;p51"/>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3265" name="Google Shape;3265;p51"/>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3266" name="Google Shape;3266;p51"/>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3267" name="Google Shape;3267;p51"/>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3268" name="Google Shape;3268;p51"/>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3269" name="Google Shape;3269;p51"/>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3270" name="Google Shape;3270;p51"/>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3271" name="Google Shape;3271;p51"/>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3272" name="Google Shape;3272;p51"/>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3273" name="Google Shape;3273;p51"/>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3274" name="Google Shape;3274;p51"/>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3275" name="Google Shape;3275;p51"/>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3276" name="Google Shape;3276;p51"/>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3277" name="Google Shape;3277;p51"/>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3278" name="Google Shape;3278;p51"/>
          <p:cNvSpPr txBox="1"/>
          <p:nvPr/>
        </p:nvSpPr>
        <p:spPr>
          <a:xfrm>
            <a:off x="0" y="2257575"/>
            <a:ext cx="19101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980000"/>
                </a:solidFill>
                <a:highlight>
                  <a:srgbClr val="F4CCCC"/>
                </a:highlight>
              </a:rPr>
              <a:t>Padding Error</a:t>
            </a:r>
            <a:endParaRPr sz="1600">
              <a:solidFill>
                <a:srgbClr val="980000"/>
              </a:solidFill>
              <a:highlight>
                <a:srgbClr val="F4CCCC"/>
              </a:highlight>
            </a:endParaRPr>
          </a:p>
          <a:p>
            <a:pPr indent="0" lvl="0" marL="0" rtl="0" algn="ctr">
              <a:spcBef>
                <a:spcPts val="0"/>
              </a:spcBef>
              <a:spcAft>
                <a:spcPts val="0"/>
              </a:spcAft>
              <a:buNone/>
            </a:pPr>
            <a:r>
              <a:t/>
            </a:r>
            <a:endParaRPr sz="1600">
              <a:solidFill>
                <a:srgbClr val="980000"/>
              </a:solidFill>
              <a:highlight>
                <a:srgbClr val="F4CCCC"/>
              </a:highlight>
            </a:endParaRPr>
          </a:p>
          <a:p>
            <a:pPr indent="0" lvl="0" marL="0" rtl="0" algn="ctr">
              <a:spcBef>
                <a:spcPts val="0"/>
              </a:spcBef>
              <a:spcAft>
                <a:spcPts val="0"/>
              </a:spcAft>
              <a:buNone/>
            </a:pPr>
            <a:r>
              <a:rPr lang="en" sz="1600"/>
              <a:t>Keep changing C12…</a:t>
            </a:r>
            <a:endParaRPr sz="1600">
              <a:solidFill>
                <a:srgbClr val="980000"/>
              </a:solidFill>
              <a:highlight>
                <a:srgbClr val="F4CCCC"/>
              </a:highlight>
            </a:endParaRPr>
          </a:p>
        </p:txBody>
      </p:sp>
      <p:grpSp>
        <p:nvGrpSpPr>
          <p:cNvPr id="3279" name="Google Shape;3279;p51"/>
          <p:cNvGrpSpPr/>
          <p:nvPr/>
        </p:nvGrpSpPr>
        <p:grpSpPr>
          <a:xfrm>
            <a:off x="7406576" y="4515758"/>
            <a:ext cx="1177545" cy="295913"/>
            <a:chOff x="4219788" y="899537"/>
            <a:chExt cx="1407873" cy="351900"/>
          </a:xfrm>
        </p:grpSpPr>
        <p:sp>
          <p:nvSpPr>
            <p:cNvPr id="3280" name="Google Shape;3280;p5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3281" name="Google Shape;3281;p5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282" name="Google Shape;3282;p5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283" name="Google Shape;3283;p5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7" name="Shape 3287"/>
        <p:cNvGrpSpPr/>
        <p:nvPr/>
      </p:nvGrpSpPr>
      <p:grpSpPr>
        <a:xfrm>
          <a:off x="0" y="0"/>
          <a:ext cx="0" cy="0"/>
          <a:chOff x="0" y="0"/>
          <a:chExt cx="0" cy="0"/>
        </a:xfrm>
      </p:grpSpPr>
      <p:sp>
        <p:nvSpPr>
          <p:cNvPr id="3288" name="Google Shape;3288;p52"/>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3289" name="Google Shape;3289;p52"/>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3290" name="Google Shape;3290;p52"/>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3291" name="Google Shape;3291;p52"/>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292" name="Google Shape;3292;p52"/>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293" name="Google Shape;3293;p52"/>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294" name="Google Shape;3294;p52"/>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3295" name="Google Shape;3295;p52"/>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3296" name="Google Shape;3296;p52"/>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3297" name="Google Shape;3297;p52"/>
          <p:cNvGrpSpPr/>
          <p:nvPr/>
        </p:nvGrpSpPr>
        <p:grpSpPr>
          <a:xfrm>
            <a:off x="3243396" y="3220762"/>
            <a:ext cx="276869" cy="278428"/>
            <a:chOff x="3271700" y="2668925"/>
            <a:chExt cx="278400" cy="278400"/>
          </a:xfrm>
        </p:grpSpPr>
        <p:sp>
          <p:nvSpPr>
            <p:cNvPr id="3298" name="Google Shape;3298;p5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9" name="Google Shape;3299;p52"/>
            <p:cNvCxnSpPr>
              <a:stCxn id="3298" idx="0"/>
              <a:endCxn id="329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300" name="Google Shape;3300;p52"/>
            <p:cNvCxnSpPr>
              <a:stCxn id="3298" idx="2"/>
              <a:endCxn id="329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3301" name="Google Shape;3301;p52"/>
          <p:cNvGrpSpPr/>
          <p:nvPr/>
        </p:nvGrpSpPr>
        <p:grpSpPr>
          <a:xfrm>
            <a:off x="5552678" y="3220762"/>
            <a:ext cx="276869" cy="278428"/>
            <a:chOff x="3271700" y="2668925"/>
            <a:chExt cx="278400" cy="278400"/>
          </a:xfrm>
        </p:grpSpPr>
        <p:sp>
          <p:nvSpPr>
            <p:cNvPr id="3302" name="Google Shape;3302;p5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3" name="Google Shape;3303;p52"/>
            <p:cNvCxnSpPr>
              <a:stCxn id="3302" idx="0"/>
              <a:endCxn id="330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304" name="Google Shape;3304;p52"/>
            <p:cNvCxnSpPr>
              <a:stCxn id="3302" idx="2"/>
              <a:endCxn id="330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3305" name="Google Shape;3305;p52"/>
          <p:cNvGrpSpPr/>
          <p:nvPr/>
        </p:nvGrpSpPr>
        <p:grpSpPr>
          <a:xfrm>
            <a:off x="7861960" y="3220762"/>
            <a:ext cx="276869" cy="278428"/>
            <a:chOff x="3271700" y="2668925"/>
            <a:chExt cx="278400" cy="278400"/>
          </a:xfrm>
        </p:grpSpPr>
        <p:sp>
          <p:nvSpPr>
            <p:cNvPr id="3306" name="Google Shape;3306;p5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7" name="Google Shape;3307;p52"/>
            <p:cNvCxnSpPr>
              <a:stCxn id="3306" idx="0"/>
              <a:endCxn id="330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308" name="Google Shape;3308;p52"/>
            <p:cNvCxnSpPr>
              <a:stCxn id="3306" idx="2"/>
              <a:endCxn id="330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3309" name="Google Shape;3309;p52"/>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310" name="Google Shape;3310;p52"/>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311" name="Google Shape;3311;p52"/>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312" name="Google Shape;3312;p52"/>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313" name="Google Shape;3313;p52"/>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314" name="Google Shape;3314;p52"/>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315" name="Google Shape;3315;p52"/>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3316" name="Google Shape;3316;p52"/>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3317" name="Google Shape;3317;p52"/>
          <p:cNvCxnSpPr>
            <a:stCxn id="3288"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3318" name="Google Shape;3318;p52"/>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319" name="Google Shape;3319;p52"/>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3320" name="Google Shape;3320;p52"/>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321" name="Google Shape;3321;p52"/>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3322" name="Google Shape;3322;p52"/>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323" name="Google Shape;3323;p52"/>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3324" name="Google Shape;3324;p52"/>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3325" name="Google Shape;3325;p52"/>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326" name="Google Shape;3326;p52"/>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327" name="Google Shape;3327;p52"/>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328" name="Google Shape;3328;p52"/>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3329" name="Google Shape;3329;p52"/>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330" name="Google Shape;3330;p52"/>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331" name="Google Shape;3331;p52"/>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332" name="Google Shape;3332;p52"/>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333" name="Google Shape;3333;p52"/>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334" name="Google Shape;3334;p52"/>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335" name="Google Shape;3335;p52"/>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3336" name="Google Shape;3336;p52"/>
          <p:cNvGrpSpPr/>
          <p:nvPr/>
        </p:nvGrpSpPr>
        <p:grpSpPr>
          <a:xfrm>
            <a:off x="2532352" y="67595"/>
            <a:ext cx="1177545" cy="295913"/>
            <a:chOff x="4219788" y="899537"/>
            <a:chExt cx="1407873" cy="351900"/>
          </a:xfrm>
        </p:grpSpPr>
        <p:sp>
          <p:nvSpPr>
            <p:cNvPr id="3337" name="Google Shape;3337;p5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3338" name="Google Shape;3338;p5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3339" name="Google Shape;3339;p5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3340" name="Google Shape;3340;p5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3341" name="Google Shape;3341;p52"/>
          <p:cNvGrpSpPr/>
          <p:nvPr/>
        </p:nvGrpSpPr>
        <p:grpSpPr>
          <a:xfrm>
            <a:off x="3709897" y="67596"/>
            <a:ext cx="1177545" cy="295913"/>
            <a:chOff x="4219788" y="899537"/>
            <a:chExt cx="1407873" cy="351900"/>
          </a:xfrm>
        </p:grpSpPr>
        <p:sp>
          <p:nvSpPr>
            <p:cNvPr id="3342" name="Google Shape;3342;p5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3343" name="Google Shape;3343;p5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3344" name="Google Shape;3344;p5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3345" name="Google Shape;3345;p5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3346" name="Google Shape;3346;p52"/>
          <p:cNvGrpSpPr/>
          <p:nvPr/>
        </p:nvGrpSpPr>
        <p:grpSpPr>
          <a:xfrm>
            <a:off x="4887441" y="67596"/>
            <a:ext cx="1177545" cy="295913"/>
            <a:chOff x="4219788" y="899537"/>
            <a:chExt cx="1407873" cy="351900"/>
          </a:xfrm>
        </p:grpSpPr>
        <p:sp>
          <p:nvSpPr>
            <p:cNvPr id="3347" name="Google Shape;3347;p5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3348" name="Google Shape;3348;p5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3349" name="Google Shape;3349;p5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3350" name="Google Shape;3350;p5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3351" name="Google Shape;3351;p52"/>
          <p:cNvGrpSpPr/>
          <p:nvPr/>
        </p:nvGrpSpPr>
        <p:grpSpPr>
          <a:xfrm>
            <a:off x="6064974" y="67596"/>
            <a:ext cx="1177545" cy="295913"/>
            <a:chOff x="4219788" y="899537"/>
            <a:chExt cx="1407873" cy="351900"/>
          </a:xfrm>
        </p:grpSpPr>
        <p:sp>
          <p:nvSpPr>
            <p:cNvPr id="3352" name="Google Shape;3352;p5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3353" name="Google Shape;3353;p5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3354" name="Google Shape;3354;p5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3355" name="Google Shape;3355;p5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3356" name="Google Shape;3356;p52"/>
          <p:cNvGrpSpPr/>
          <p:nvPr/>
        </p:nvGrpSpPr>
        <p:grpSpPr>
          <a:xfrm>
            <a:off x="483527" y="825883"/>
            <a:ext cx="1177545" cy="295913"/>
            <a:chOff x="4219788" y="899537"/>
            <a:chExt cx="1407873" cy="351900"/>
          </a:xfrm>
        </p:grpSpPr>
        <p:sp>
          <p:nvSpPr>
            <p:cNvPr id="3357" name="Google Shape;3357;p5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3358" name="Google Shape;3358;p5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3359" name="Google Shape;3359;p5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3360" name="Google Shape;3360;p5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3361" name="Google Shape;3361;p52"/>
          <p:cNvGrpSpPr/>
          <p:nvPr/>
        </p:nvGrpSpPr>
        <p:grpSpPr>
          <a:xfrm>
            <a:off x="2792772" y="888059"/>
            <a:ext cx="1177545" cy="295913"/>
            <a:chOff x="4219788" y="899537"/>
            <a:chExt cx="1407873" cy="351900"/>
          </a:xfrm>
        </p:grpSpPr>
        <p:sp>
          <p:nvSpPr>
            <p:cNvPr id="3362" name="Google Shape;3362;p5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3363" name="Google Shape;3363;p5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3364" name="Google Shape;3364;p5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3365" name="Google Shape;3365;p5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3366" name="Google Shape;3366;p52"/>
          <p:cNvGrpSpPr/>
          <p:nvPr/>
        </p:nvGrpSpPr>
        <p:grpSpPr>
          <a:xfrm>
            <a:off x="5102016" y="888059"/>
            <a:ext cx="1177545" cy="295913"/>
            <a:chOff x="4219788" y="899537"/>
            <a:chExt cx="1407873" cy="351900"/>
          </a:xfrm>
        </p:grpSpPr>
        <p:sp>
          <p:nvSpPr>
            <p:cNvPr id="3367" name="Google Shape;3367;p5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3368" name="Google Shape;3368;p5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3369" name="Google Shape;3369;p5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3370" name="Google Shape;3370;p52"/>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7F</a:t>
              </a:r>
              <a:endParaRPr/>
            </a:p>
          </p:txBody>
        </p:sp>
      </p:grpSp>
      <p:grpSp>
        <p:nvGrpSpPr>
          <p:cNvPr id="3371" name="Google Shape;3371;p52"/>
          <p:cNvGrpSpPr/>
          <p:nvPr/>
        </p:nvGrpSpPr>
        <p:grpSpPr>
          <a:xfrm>
            <a:off x="7411249" y="888059"/>
            <a:ext cx="1177545" cy="295913"/>
            <a:chOff x="4219788" y="899537"/>
            <a:chExt cx="1407873" cy="351900"/>
          </a:xfrm>
        </p:grpSpPr>
        <p:sp>
          <p:nvSpPr>
            <p:cNvPr id="3372" name="Google Shape;3372;p5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3373" name="Google Shape;3373;p5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3374" name="Google Shape;3374;p5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3375" name="Google Shape;3375;p5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3376" name="Google Shape;3376;p52"/>
          <p:cNvGrpSpPr/>
          <p:nvPr/>
        </p:nvGrpSpPr>
        <p:grpSpPr>
          <a:xfrm>
            <a:off x="2788989" y="2663554"/>
            <a:ext cx="1177545" cy="295913"/>
            <a:chOff x="4219788" y="899537"/>
            <a:chExt cx="1407873" cy="351900"/>
          </a:xfrm>
        </p:grpSpPr>
        <p:sp>
          <p:nvSpPr>
            <p:cNvPr id="3377" name="Google Shape;3377;p5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78" name="Google Shape;3378;p5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79" name="Google Shape;3379;p5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80" name="Google Shape;3380;p5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381" name="Google Shape;3381;p52"/>
          <p:cNvGrpSpPr/>
          <p:nvPr/>
        </p:nvGrpSpPr>
        <p:grpSpPr>
          <a:xfrm>
            <a:off x="5096481" y="2663554"/>
            <a:ext cx="1177545" cy="295913"/>
            <a:chOff x="4219788" y="899537"/>
            <a:chExt cx="1407873" cy="351900"/>
          </a:xfrm>
        </p:grpSpPr>
        <p:sp>
          <p:nvSpPr>
            <p:cNvPr id="3382" name="Google Shape;3382;p5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83" name="Google Shape;3383;p5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84" name="Google Shape;3384;p5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85" name="Google Shape;3385;p5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386" name="Google Shape;3386;p52"/>
          <p:cNvGrpSpPr/>
          <p:nvPr/>
        </p:nvGrpSpPr>
        <p:grpSpPr>
          <a:xfrm>
            <a:off x="7405714" y="2663554"/>
            <a:ext cx="1177545" cy="295913"/>
            <a:chOff x="4219788" y="899537"/>
            <a:chExt cx="1407873" cy="351900"/>
          </a:xfrm>
        </p:grpSpPr>
        <p:sp>
          <p:nvSpPr>
            <p:cNvPr id="3387" name="Google Shape;3387;p5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88" name="Google Shape;3388;p5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89" name="Google Shape;3389;p5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90" name="Google Shape;3390;p5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391" name="Google Shape;3391;p52"/>
          <p:cNvGrpSpPr/>
          <p:nvPr/>
        </p:nvGrpSpPr>
        <p:grpSpPr>
          <a:xfrm>
            <a:off x="2794562" y="3907783"/>
            <a:ext cx="1177545" cy="295913"/>
            <a:chOff x="4219788" y="899537"/>
            <a:chExt cx="1407873" cy="351900"/>
          </a:xfrm>
        </p:grpSpPr>
        <p:sp>
          <p:nvSpPr>
            <p:cNvPr id="3392" name="Google Shape;3392;p5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93" name="Google Shape;3393;p5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94" name="Google Shape;3394;p5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95" name="Google Shape;3395;p5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396" name="Google Shape;3396;p52"/>
          <p:cNvGrpSpPr/>
          <p:nvPr/>
        </p:nvGrpSpPr>
        <p:grpSpPr>
          <a:xfrm>
            <a:off x="5103806" y="3907783"/>
            <a:ext cx="1177545" cy="295913"/>
            <a:chOff x="4219788" y="899537"/>
            <a:chExt cx="1407873" cy="351900"/>
          </a:xfrm>
        </p:grpSpPr>
        <p:sp>
          <p:nvSpPr>
            <p:cNvPr id="3397" name="Google Shape;3397;p5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98" name="Google Shape;3398;p5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399" name="Google Shape;3399;p5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400" name="Google Shape;3400;p5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401" name="Google Shape;3401;p52"/>
          <p:cNvGrpSpPr/>
          <p:nvPr/>
        </p:nvGrpSpPr>
        <p:grpSpPr>
          <a:xfrm>
            <a:off x="7413039" y="3907783"/>
            <a:ext cx="1177545" cy="295913"/>
            <a:chOff x="4219788" y="899537"/>
            <a:chExt cx="1407873" cy="351900"/>
          </a:xfrm>
        </p:grpSpPr>
        <p:sp>
          <p:nvSpPr>
            <p:cNvPr id="3402" name="Google Shape;3402;p5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403" name="Google Shape;3403;p5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404" name="Google Shape;3404;p5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405" name="Google Shape;3405;p52"/>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7C</a:t>
              </a:r>
              <a:endParaRPr/>
            </a:p>
          </p:txBody>
        </p:sp>
      </p:grpSp>
      <p:grpSp>
        <p:nvGrpSpPr>
          <p:cNvPr id="3406" name="Google Shape;3406;p52"/>
          <p:cNvGrpSpPr/>
          <p:nvPr/>
        </p:nvGrpSpPr>
        <p:grpSpPr>
          <a:xfrm>
            <a:off x="2788099" y="4515758"/>
            <a:ext cx="1177545" cy="295913"/>
            <a:chOff x="4219788" y="899537"/>
            <a:chExt cx="1407873" cy="351900"/>
          </a:xfrm>
        </p:grpSpPr>
        <p:sp>
          <p:nvSpPr>
            <p:cNvPr id="3407" name="Google Shape;3407;p5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3408" name="Google Shape;3408;p5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3409" name="Google Shape;3409;p5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3410" name="Google Shape;3410;p5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3411" name="Google Shape;3411;p52"/>
          <p:cNvGrpSpPr/>
          <p:nvPr/>
        </p:nvGrpSpPr>
        <p:grpSpPr>
          <a:xfrm>
            <a:off x="5097344" y="4515758"/>
            <a:ext cx="1177545" cy="295913"/>
            <a:chOff x="4219788" y="899537"/>
            <a:chExt cx="1407873" cy="351900"/>
          </a:xfrm>
        </p:grpSpPr>
        <p:sp>
          <p:nvSpPr>
            <p:cNvPr id="3412" name="Google Shape;3412;p5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3413" name="Google Shape;3413;p5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3414" name="Google Shape;3414;p5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3415" name="Google Shape;3415;p5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3416" name="Google Shape;3416;p52"/>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3417" name="Google Shape;3417;p52"/>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3418" name="Google Shape;3418;p52"/>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3419" name="Google Shape;3419;p52"/>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3420" name="Google Shape;3420;p52"/>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3421" name="Google Shape;3421;p52"/>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3422" name="Google Shape;3422;p52"/>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3423" name="Google Shape;3423;p52"/>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3424" name="Google Shape;3424;p52"/>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3425" name="Google Shape;3425;p52"/>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3426" name="Google Shape;3426;p52"/>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3427" name="Google Shape;3427;p52"/>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3428" name="Google Shape;3428;p52"/>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3429" name="Google Shape;3429;p52"/>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3430" name="Google Shape;3430;p52"/>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3431" name="Google Shape;3431;p52"/>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3432" name="Google Shape;3432;p52"/>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3433" name="Google Shape;3433;p52"/>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3434" name="Google Shape;3434;p52"/>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3435" name="Google Shape;3435;p52"/>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3436" name="Google Shape;3436;p52"/>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3437" name="Google Shape;3437;p52"/>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3438" name="Google Shape;3438;p52"/>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3439" name="Google Shape;3439;p52"/>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3440" name="Google Shape;3440;p52"/>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3441" name="Google Shape;3441;p52"/>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3442" name="Google Shape;3442;p52"/>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3443" name="Google Shape;3443;p52"/>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3444" name="Google Shape;3444;p52"/>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3445" name="Google Shape;3445;p52"/>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3446" name="Google Shape;3446;p52"/>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3447" name="Google Shape;3447;p52"/>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3448" name="Google Shape;3448;p52"/>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3449" name="Google Shape;3449;p52"/>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3450" name="Google Shape;3450;p52"/>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3451" name="Google Shape;3451;p52"/>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3452" name="Google Shape;3452;p52"/>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3453" name="Google Shape;3453;p52"/>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3454" name="Google Shape;3454;p52"/>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3455" name="Google Shape;3455;p52"/>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3456" name="Google Shape;3456;p52"/>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3457" name="Google Shape;3457;p52"/>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980000"/>
                </a:solidFill>
                <a:highlight>
                  <a:srgbClr val="F4CCCC"/>
                </a:highlight>
              </a:rPr>
              <a:t>Padding Error</a:t>
            </a:r>
            <a:endParaRPr sz="1600">
              <a:solidFill>
                <a:srgbClr val="980000"/>
              </a:solidFill>
              <a:highlight>
                <a:srgbClr val="F4CCCC"/>
              </a:highlight>
            </a:endParaRPr>
          </a:p>
        </p:txBody>
      </p:sp>
      <p:grpSp>
        <p:nvGrpSpPr>
          <p:cNvPr id="3458" name="Google Shape;3458;p52"/>
          <p:cNvGrpSpPr/>
          <p:nvPr/>
        </p:nvGrpSpPr>
        <p:grpSpPr>
          <a:xfrm>
            <a:off x="7406576" y="4515758"/>
            <a:ext cx="1177545" cy="295913"/>
            <a:chOff x="4219788" y="899537"/>
            <a:chExt cx="1407873" cy="351900"/>
          </a:xfrm>
        </p:grpSpPr>
        <p:sp>
          <p:nvSpPr>
            <p:cNvPr id="3459" name="Google Shape;3459;p5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3460" name="Google Shape;3460;p5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461" name="Google Shape;3461;p5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462" name="Google Shape;3462;p5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6" name="Shape 3466"/>
        <p:cNvGrpSpPr/>
        <p:nvPr/>
      </p:nvGrpSpPr>
      <p:grpSpPr>
        <a:xfrm>
          <a:off x="0" y="0"/>
          <a:ext cx="0" cy="0"/>
          <a:chOff x="0" y="0"/>
          <a:chExt cx="0" cy="0"/>
        </a:xfrm>
      </p:grpSpPr>
      <p:sp>
        <p:nvSpPr>
          <p:cNvPr id="3467" name="Google Shape;3467;p53"/>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3468" name="Google Shape;3468;p53"/>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3469" name="Google Shape;3469;p53"/>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3470" name="Google Shape;3470;p53"/>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471" name="Google Shape;3471;p53"/>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472" name="Google Shape;3472;p53"/>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473" name="Google Shape;3473;p53"/>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3474" name="Google Shape;3474;p53"/>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3475" name="Google Shape;3475;p53"/>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3476" name="Google Shape;3476;p53"/>
          <p:cNvGrpSpPr/>
          <p:nvPr/>
        </p:nvGrpSpPr>
        <p:grpSpPr>
          <a:xfrm>
            <a:off x="3243396" y="3220762"/>
            <a:ext cx="276869" cy="278428"/>
            <a:chOff x="3271700" y="2668925"/>
            <a:chExt cx="278400" cy="278400"/>
          </a:xfrm>
        </p:grpSpPr>
        <p:sp>
          <p:nvSpPr>
            <p:cNvPr id="3477" name="Google Shape;3477;p5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78" name="Google Shape;3478;p53"/>
            <p:cNvCxnSpPr>
              <a:stCxn id="3477" idx="0"/>
              <a:endCxn id="347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479" name="Google Shape;3479;p53"/>
            <p:cNvCxnSpPr>
              <a:stCxn id="3477" idx="2"/>
              <a:endCxn id="347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3480" name="Google Shape;3480;p53"/>
          <p:cNvGrpSpPr/>
          <p:nvPr/>
        </p:nvGrpSpPr>
        <p:grpSpPr>
          <a:xfrm>
            <a:off x="5552678" y="3220762"/>
            <a:ext cx="276869" cy="278428"/>
            <a:chOff x="3271700" y="2668925"/>
            <a:chExt cx="278400" cy="278400"/>
          </a:xfrm>
        </p:grpSpPr>
        <p:sp>
          <p:nvSpPr>
            <p:cNvPr id="3481" name="Google Shape;3481;p5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2" name="Google Shape;3482;p53"/>
            <p:cNvCxnSpPr>
              <a:stCxn id="3481" idx="0"/>
              <a:endCxn id="348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483" name="Google Shape;3483;p53"/>
            <p:cNvCxnSpPr>
              <a:stCxn id="3481" idx="2"/>
              <a:endCxn id="348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3484" name="Google Shape;3484;p53"/>
          <p:cNvGrpSpPr/>
          <p:nvPr/>
        </p:nvGrpSpPr>
        <p:grpSpPr>
          <a:xfrm>
            <a:off x="7861960" y="3220762"/>
            <a:ext cx="276869" cy="278428"/>
            <a:chOff x="3271700" y="2668925"/>
            <a:chExt cx="278400" cy="278400"/>
          </a:xfrm>
        </p:grpSpPr>
        <p:sp>
          <p:nvSpPr>
            <p:cNvPr id="3485" name="Google Shape;3485;p5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6" name="Google Shape;3486;p53"/>
            <p:cNvCxnSpPr>
              <a:stCxn id="3485" idx="0"/>
              <a:endCxn id="348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487" name="Google Shape;3487;p53"/>
            <p:cNvCxnSpPr>
              <a:stCxn id="3485" idx="2"/>
              <a:endCxn id="348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3488" name="Google Shape;3488;p53"/>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489" name="Google Shape;3489;p53"/>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490" name="Google Shape;3490;p53"/>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491" name="Google Shape;3491;p53"/>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492" name="Google Shape;3492;p53"/>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493" name="Google Shape;3493;p53"/>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494" name="Google Shape;3494;p53"/>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3495" name="Google Shape;3495;p53"/>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3496" name="Google Shape;3496;p53"/>
          <p:cNvCxnSpPr>
            <a:stCxn id="3467"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3497" name="Google Shape;3497;p53"/>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498" name="Google Shape;3498;p53"/>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3499" name="Google Shape;3499;p53"/>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500" name="Google Shape;3500;p53"/>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3501" name="Google Shape;3501;p53"/>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502" name="Google Shape;3502;p53"/>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3503" name="Google Shape;3503;p53"/>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3504" name="Google Shape;3504;p53"/>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505" name="Google Shape;3505;p53"/>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506" name="Google Shape;3506;p53"/>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507" name="Google Shape;3507;p53"/>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3508" name="Google Shape;3508;p53"/>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509" name="Google Shape;3509;p53"/>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510" name="Google Shape;3510;p53"/>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511" name="Google Shape;3511;p53"/>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512" name="Google Shape;3512;p53"/>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513" name="Google Shape;3513;p53"/>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514" name="Google Shape;3514;p53"/>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3515" name="Google Shape;3515;p53"/>
          <p:cNvGrpSpPr/>
          <p:nvPr/>
        </p:nvGrpSpPr>
        <p:grpSpPr>
          <a:xfrm>
            <a:off x="2532352" y="67595"/>
            <a:ext cx="1177545" cy="295913"/>
            <a:chOff x="4219788" y="899537"/>
            <a:chExt cx="1407873" cy="351900"/>
          </a:xfrm>
        </p:grpSpPr>
        <p:sp>
          <p:nvSpPr>
            <p:cNvPr id="3516" name="Google Shape;3516;p5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3517" name="Google Shape;3517;p5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3518" name="Google Shape;3518;p5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3519" name="Google Shape;3519;p5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3520" name="Google Shape;3520;p53"/>
          <p:cNvGrpSpPr/>
          <p:nvPr/>
        </p:nvGrpSpPr>
        <p:grpSpPr>
          <a:xfrm>
            <a:off x="3709897" y="67596"/>
            <a:ext cx="1177545" cy="295913"/>
            <a:chOff x="4219788" y="899537"/>
            <a:chExt cx="1407873" cy="351900"/>
          </a:xfrm>
        </p:grpSpPr>
        <p:sp>
          <p:nvSpPr>
            <p:cNvPr id="3521" name="Google Shape;3521;p5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3522" name="Google Shape;3522;p5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3523" name="Google Shape;3523;p5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3524" name="Google Shape;3524;p5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3525" name="Google Shape;3525;p53"/>
          <p:cNvGrpSpPr/>
          <p:nvPr/>
        </p:nvGrpSpPr>
        <p:grpSpPr>
          <a:xfrm>
            <a:off x="4887441" y="67596"/>
            <a:ext cx="1177545" cy="295913"/>
            <a:chOff x="4219788" y="899537"/>
            <a:chExt cx="1407873" cy="351900"/>
          </a:xfrm>
        </p:grpSpPr>
        <p:sp>
          <p:nvSpPr>
            <p:cNvPr id="3526" name="Google Shape;3526;p5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3527" name="Google Shape;3527;p5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3528" name="Google Shape;3528;p5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3529" name="Google Shape;3529;p5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3530" name="Google Shape;3530;p53"/>
          <p:cNvGrpSpPr/>
          <p:nvPr/>
        </p:nvGrpSpPr>
        <p:grpSpPr>
          <a:xfrm>
            <a:off x="6064974" y="67596"/>
            <a:ext cx="1177545" cy="295913"/>
            <a:chOff x="4219788" y="899537"/>
            <a:chExt cx="1407873" cy="351900"/>
          </a:xfrm>
        </p:grpSpPr>
        <p:sp>
          <p:nvSpPr>
            <p:cNvPr id="3531" name="Google Shape;3531;p5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3532" name="Google Shape;3532;p5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3533" name="Google Shape;3533;p5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3534" name="Google Shape;3534;p5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3535" name="Google Shape;3535;p53"/>
          <p:cNvGrpSpPr/>
          <p:nvPr/>
        </p:nvGrpSpPr>
        <p:grpSpPr>
          <a:xfrm>
            <a:off x="483527" y="825883"/>
            <a:ext cx="1177545" cy="295913"/>
            <a:chOff x="4219788" y="899537"/>
            <a:chExt cx="1407873" cy="351900"/>
          </a:xfrm>
        </p:grpSpPr>
        <p:sp>
          <p:nvSpPr>
            <p:cNvPr id="3536" name="Google Shape;3536;p5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3537" name="Google Shape;3537;p5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3538" name="Google Shape;3538;p5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3539" name="Google Shape;3539;p5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3540" name="Google Shape;3540;p53"/>
          <p:cNvGrpSpPr/>
          <p:nvPr/>
        </p:nvGrpSpPr>
        <p:grpSpPr>
          <a:xfrm>
            <a:off x="2792772" y="888059"/>
            <a:ext cx="1177545" cy="295913"/>
            <a:chOff x="4219788" y="899537"/>
            <a:chExt cx="1407873" cy="351900"/>
          </a:xfrm>
        </p:grpSpPr>
        <p:sp>
          <p:nvSpPr>
            <p:cNvPr id="3541" name="Google Shape;3541;p5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3542" name="Google Shape;3542;p5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3543" name="Google Shape;3543;p5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3544" name="Google Shape;3544;p5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3545" name="Google Shape;3545;p53"/>
          <p:cNvGrpSpPr/>
          <p:nvPr/>
        </p:nvGrpSpPr>
        <p:grpSpPr>
          <a:xfrm>
            <a:off x="5102016" y="888059"/>
            <a:ext cx="1177545" cy="295913"/>
            <a:chOff x="4219788" y="899537"/>
            <a:chExt cx="1407873" cy="351900"/>
          </a:xfrm>
        </p:grpSpPr>
        <p:sp>
          <p:nvSpPr>
            <p:cNvPr id="3546" name="Google Shape;3546;p5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3547" name="Google Shape;3547;p5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3548" name="Google Shape;3548;p5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3549" name="Google Shape;3549;p53"/>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6F</a:t>
              </a:r>
              <a:endParaRPr/>
            </a:p>
          </p:txBody>
        </p:sp>
      </p:grpSp>
      <p:grpSp>
        <p:nvGrpSpPr>
          <p:cNvPr id="3550" name="Google Shape;3550;p53"/>
          <p:cNvGrpSpPr/>
          <p:nvPr/>
        </p:nvGrpSpPr>
        <p:grpSpPr>
          <a:xfrm>
            <a:off x="7411249" y="888059"/>
            <a:ext cx="1177545" cy="295913"/>
            <a:chOff x="4219788" y="899537"/>
            <a:chExt cx="1407873" cy="351900"/>
          </a:xfrm>
        </p:grpSpPr>
        <p:sp>
          <p:nvSpPr>
            <p:cNvPr id="3551" name="Google Shape;3551;p5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3552" name="Google Shape;3552;p5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3553" name="Google Shape;3553;p5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3554" name="Google Shape;3554;p5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3555" name="Google Shape;3555;p53"/>
          <p:cNvGrpSpPr/>
          <p:nvPr/>
        </p:nvGrpSpPr>
        <p:grpSpPr>
          <a:xfrm>
            <a:off x="2788989" y="2663554"/>
            <a:ext cx="1177545" cy="295913"/>
            <a:chOff x="4219788" y="899537"/>
            <a:chExt cx="1407873" cy="351900"/>
          </a:xfrm>
        </p:grpSpPr>
        <p:sp>
          <p:nvSpPr>
            <p:cNvPr id="3556" name="Google Shape;3556;p5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57" name="Google Shape;3557;p5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58" name="Google Shape;3558;p5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59" name="Google Shape;3559;p5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560" name="Google Shape;3560;p53"/>
          <p:cNvGrpSpPr/>
          <p:nvPr/>
        </p:nvGrpSpPr>
        <p:grpSpPr>
          <a:xfrm>
            <a:off x="5096481" y="2663554"/>
            <a:ext cx="1177545" cy="295913"/>
            <a:chOff x="4219788" y="899537"/>
            <a:chExt cx="1407873" cy="351900"/>
          </a:xfrm>
        </p:grpSpPr>
        <p:sp>
          <p:nvSpPr>
            <p:cNvPr id="3561" name="Google Shape;3561;p5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62" name="Google Shape;3562;p5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63" name="Google Shape;3563;p5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64" name="Google Shape;3564;p5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565" name="Google Shape;3565;p53"/>
          <p:cNvGrpSpPr/>
          <p:nvPr/>
        </p:nvGrpSpPr>
        <p:grpSpPr>
          <a:xfrm>
            <a:off x="7405714" y="2663554"/>
            <a:ext cx="1177545" cy="295913"/>
            <a:chOff x="4219788" y="899537"/>
            <a:chExt cx="1407873" cy="351900"/>
          </a:xfrm>
        </p:grpSpPr>
        <p:sp>
          <p:nvSpPr>
            <p:cNvPr id="3566" name="Google Shape;3566;p5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67" name="Google Shape;3567;p5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68" name="Google Shape;3568;p5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69" name="Google Shape;3569;p5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570" name="Google Shape;3570;p53"/>
          <p:cNvGrpSpPr/>
          <p:nvPr/>
        </p:nvGrpSpPr>
        <p:grpSpPr>
          <a:xfrm>
            <a:off x="2794562" y="3907783"/>
            <a:ext cx="1177545" cy="295913"/>
            <a:chOff x="4219788" y="899537"/>
            <a:chExt cx="1407873" cy="351900"/>
          </a:xfrm>
        </p:grpSpPr>
        <p:sp>
          <p:nvSpPr>
            <p:cNvPr id="3571" name="Google Shape;3571;p5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72" name="Google Shape;3572;p5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73" name="Google Shape;3573;p5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74" name="Google Shape;3574;p5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575" name="Google Shape;3575;p53"/>
          <p:cNvGrpSpPr/>
          <p:nvPr/>
        </p:nvGrpSpPr>
        <p:grpSpPr>
          <a:xfrm>
            <a:off x="5103806" y="3907783"/>
            <a:ext cx="1177545" cy="295913"/>
            <a:chOff x="4219788" y="899537"/>
            <a:chExt cx="1407873" cy="351900"/>
          </a:xfrm>
        </p:grpSpPr>
        <p:sp>
          <p:nvSpPr>
            <p:cNvPr id="3576" name="Google Shape;3576;p5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77" name="Google Shape;3577;p5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78" name="Google Shape;3578;p5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79" name="Google Shape;3579;p5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580" name="Google Shape;3580;p53"/>
          <p:cNvGrpSpPr/>
          <p:nvPr/>
        </p:nvGrpSpPr>
        <p:grpSpPr>
          <a:xfrm>
            <a:off x="7413039" y="3907783"/>
            <a:ext cx="1177545" cy="295913"/>
            <a:chOff x="4219788" y="899537"/>
            <a:chExt cx="1407873" cy="351900"/>
          </a:xfrm>
        </p:grpSpPr>
        <p:sp>
          <p:nvSpPr>
            <p:cNvPr id="3581" name="Google Shape;3581;p5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82" name="Google Shape;3582;p5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83" name="Google Shape;3583;p5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584" name="Google Shape;3584;p53"/>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6C</a:t>
              </a:r>
              <a:endParaRPr/>
            </a:p>
          </p:txBody>
        </p:sp>
      </p:grpSp>
      <p:grpSp>
        <p:nvGrpSpPr>
          <p:cNvPr id="3585" name="Google Shape;3585;p53"/>
          <p:cNvGrpSpPr/>
          <p:nvPr/>
        </p:nvGrpSpPr>
        <p:grpSpPr>
          <a:xfrm>
            <a:off x="2788099" y="4515758"/>
            <a:ext cx="1177545" cy="295913"/>
            <a:chOff x="4219788" y="899537"/>
            <a:chExt cx="1407873" cy="351900"/>
          </a:xfrm>
        </p:grpSpPr>
        <p:sp>
          <p:nvSpPr>
            <p:cNvPr id="3586" name="Google Shape;3586;p53"/>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3587" name="Google Shape;3587;p53"/>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3588" name="Google Shape;3588;p53"/>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3589" name="Google Shape;3589;p53"/>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3590" name="Google Shape;3590;p53"/>
          <p:cNvGrpSpPr/>
          <p:nvPr/>
        </p:nvGrpSpPr>
        <p:grpSpPr>
          <a:xfrm>
            <a:off x="5097344" y="4515758"/>
            <a:ext cx="1177545" cy="295913"/>
            <a:chOff x="4219788" y="899537"/>
            <a:chExt cx="1407873" cy="351900"/>
          </a:xfrm>
        </p:grpSpPr>
        <p:sp>
          <p:nvSpPr>
            <p:cNvPr id="3591" name="Google Shape;3591;p53"/>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3592" name="Google Shape;3592;p53"/>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3593" name="Google Shape;3593;p53"/>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3594" name="Google Shape;3594;p53"/>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3595" name="Google Shape;3595;p53"/>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3596" name="Google Shape;3596;p53"/>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3597" name="Google Shape;3597;p53"/>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3598" name="Google Shape;3598;p53"/>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3599" name="Google Shape;3599;p53"/>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3600" name="Google Shape;3600;p53"/>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3601" name="Google Shape;3601;p53"/>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3602" name="Google Shape;3602;p53"/>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3603" name="Google Shape;3603;p53"/>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3604" name="Google Shape;3604;p53"/>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3605" name="Google Shape;3605;p53"/>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3606" name="Google Shape;3606;p53"/>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3607" name="Google Shape;3607;p53"/>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3608" name="Google Shape;3608;p53"/>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3609" name="Google Shape;3609;p53"/>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3610" name="Google Shape;3610;p53"/>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3611" name="Google Shape;3611;p53"/>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3612" name="Google Shape;3612;p53"/>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3613" name="Google Shape;3613;p53"/>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3614" name="Google Shape;3614;p53"/>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3615" name="Google Shape;3615;p53"/>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3616" name="Google Shape;3616;p53"/>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3617" name="Google Shape;3617;p53"/>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3618" name="Google Shape;3618;p53"/>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3619" name="Google Shape;3619;p53"/>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3620" name="Google Shape;3620;p53"/>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3621" name="Google Shape;3621;p53"/>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3622" name="Google Shape;3622;p53"/>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3623" name="Google Shape;3623;p53"/>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3624" name="Google Shape;3624;p53"/>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3625" name="Google Shape;3625;p53"/>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3626" name="Google Shape;3626;p53"/>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3627" name="Google Shape;3627;p53"/>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3628" name="Google Shape;3628;p53"/>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3629" name="Google Shape;3629;p53"/>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3630" name="Google Shape;3630;p53"/>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3631" name="Google Shape;3631;p53"/>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3632" name="Google Shape;3632;p53"/>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3633" name="Google Shape;3633;p53"/>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3634" name="Google Shape;3634;p53"/>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3635" name="Google Shape;3635;p53"/>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3636" name="Google Shape;3636;p53"/>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980000"/>
                </a:solidFill>
                <a:highlight>
                  <a:srgbClr val="F4CCCC"/>
                </a:highlight>
              </a:rPr>
              <a:t>Padding Error</a:t>
            </a:r>
            <a:endParaRPr sz="1600">
              <a:solidFill>
                <a:srgbClr val="980000"/>
              </a:solidFill>
              <a:highlight>
                <a:srgbClr val="F4CCCC"/>
              </a:highlight>
            </a:endParaRPr>
          </a:p>
        </p:txBody>
      </p:sp>
      <p:grpSp>
        <p:nvGrpSpPr>
          <p:cNvPr id="3637" name="Google Shape;3637;p53"/>
          <p:cNvGrpSpPr/>
          <p:nvPr/>
        </p:nvGrpSpPr>
        <p:grpSpPr>
          <a:xfrm>
            <a:off x="7406576" y="4515758"/>
            <a:ext cx="1177545" cy="295913"/>
            <a:chOff x="4219788" y="899537"/>
            <a:chExt cx="1407873" cy="351900"/>
          </a:xfrm>
        </p:grpSpPr>
        <p:sp>
          <p:nvSpPr>
            <p:cNvPr id="3638" name="Google Shape;3638;p53"/>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3639" name="Google Shape;3639;p53"/>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640" name="Google Shape;3640;p53"/>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641" name="Google Shape;3641;p53"/>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Cipher Block Chaining (CBC) + MAC-then-Encrypt</a:t>
            </a:r>
            <a:endParaRPr/>
          </a:p>
        </p:txBody>
      </p:sp>
      <p:sp>
        <p:nvSpPr>
          <p:cNvPr id="114" name="Google Shape;114;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Last block uses padding to fit the block size</a:t>
            </a:r>
            <a:endParaRPr/>
          </a:p>
          <a:p>
            <a:pPr indent="-342900" lvl="0" marL="457200" rtl="0" algn="l">
              <a:spcBef>
                <a:spcPts val="0"/>
              </a:spcBef>
              <a:spcAft>
                <a:spcPts val="0"/>
              </a:spcAft>
              <a:buSzPts val="1800"/>
              <a:buChar char="●"/>
            </a:pPr>
            <a:r>
              <a:rPr lang="en"/>
              <a:t>Notoriously hard to implement correctly</a:t>
            </a:r>
            <a:endParaRPr/>
          </a:p>
          <a:p>
            <a:pPr indent="-342900" lvl="0" marL="457200" rtl="0" algn="l">
              <a:spcBef>
                <a:spcPts val="0"/>
              </a:spcBef>
              <a:spcAft>
                <a:spcPts val="0"/>
              </a:spcAft>
              <a:buSzPts val="1800"/>
              <a:buChar char="●"/>
            </a:pPr>
            <a:r>
              <a:rPr lang="en"/>
              <a:t>Vulnerable to </a:t>
            </a:r>
            <a:r>
              <a:rPr lang="en">
                <a:highlight>
                  <a:srgbClr val="F4CCCC"/>
                </a:highlight>
              </a:rPr>
              <a:t>Padding Oracle Attack</a:t>
            </a:r>
            <a:endParaRPr>
              <a:highlight>
                <a:srgbClr val="F4CCCC"/>
              </a:highlight>
            </a:endParaRPr>
          </a:p>
          <a:p>
            <a:pPr indent="-317500" lvl="1" marL="914400" rtl="0" algn="l">
              <a:lnSpc>
                <a:spcPct val="100000"/>
              </a:lnSpc>
              <a:spcBef>
                <a:spcPts val="0"/>
              </a:spcBef>
              <a:spcAft>
                <a:spcPts val="0"/>
              </a:spcAft>
              <a:buSzPts val="1400"/>
              <a:buChar char="○"/>
            </a:pPr>
            <a:r>
              <a:rPr lang="en" u="sng">
                <a:solidFill>
                  <a:schemeClr val="hlink"/>
                </a:solidFill>
                <a:latin typeface="Arial"/>
                <a:ea typeface="Arial"/>
                <a:cs typeface="Arial"/>
                <a:sym typeface="Arial"/>
                <a:hlinkClick r:id="rId3"/>
              </a:rPr>
              <a:t>https://www.youtube.com/watch?v=O5SeQxErXA4</a:t>
            </a:r>
            <a:endParaRPr/>
          </a:p>
        </p:txBody>
      </p:sp>
      <p:pic>
        <p:nvPicPr>
          <p:cNvPr id="115" name="Google Shape;115;p18"/>
          <p:cNvPicPr preferRelativeResize="0"/>
          <p:nvPr/>
        </p:nvPicPr>
        <p:blipFill rotWithShape="1">
          <a:blip r:embed="rId4">
            <a:alphaModFix/>
          </a:blip>
          <a:srcRect b="0" l="0" r="0" t="0"/>
          <a:stretch/>
        </p:blipFill>
        <p:spPr>
          <a:xfrm>
            <a:off x="898650" y="2611974"/>
            <a:ext cx="5008500" cy="2016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5" name="Shape 3645"/>
        <p:cNvGrpSpPr/>
        <p:nvPr/>
      </p:nvGrpSpPr>
      <p:grpSpPr>
        <a:xfrm>
          <a:off x="0" y="0"/>
          <a:ext cx="0" cy="0"/>
          <a:chOff x="0" y="0"/>
          <a:chExt cx="0" cy="0"/>
        </a:xfrm>
      </p:grpSpPr>
      <p:sp>
        <p:nvSpPr>
          <p:cNvPr id="3646" name="Google Shape;3646;p54"/>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3647" name="Google Shape;3647;p54"/>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3648" name="Google Shape;3648;p54"/>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3649" name="Google Shape;3649;p54"/>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650" name="Google Shape;3650;p54"/>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651" name="Google Shape;3651;p54"/>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652" name="Google Shape;3652;p54"/>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3653" name="Google Shape;3653;p54"/>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3654" name="Google Shape;3654;p54"/>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3655" name="Google Shape;3655;p54"/>
          <p:cNvGrpSpPr/>
          <p:nvPr/>
        </p:nvGrpSpPr>
        <p:grpSpPr>
          <a:xfrm>
            <a:off x="3243396" y="3220762"/>
            <a:ext cx="276869" cy="278428"/>
            <a:chOff x="3271700" y="2668925"/>
            <a:chExt cx="278400" cy="278400"/>
          </a:xfrm>
        </p:grpSpPr>
        <p:sp>
          <p:nvSpPr>
            <p:cNvPr id="3656" name="Google Shape;3656;p5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57" name="Google Shape;3657;p54"/>
            <p:cNvCxnSpPr>
              <a:stCxn id="3656" idx="0"/>
              <a:endCxn id="365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658" name="Google Shape;3658;p54"/>
            <p:cNvCxnSpPr>
              <a:stCxn id="3656" idx="2"/>
              <a:endCxn id="365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3659" name="Google Shape;3659;p54"/>
          <p:cNvGrpSpPr/>
          <p:nvPr/>
        </p:nvGrpSpPr>
        <p:grpSpPr>
          <a:xfrm>
            <a:off x="5552678" y="3220762"/>
            <a:ext cx="276869" cy="278428"/>
            <a:chOff x="3271700" y="2668925"/>
            <a:chExt cx="278400" cy="278400"/>
          </a:xfrm>
        </p:grpSpPr>
        <p:sp>
          <p:nvSpPr>
            <p:cNvPr id="3660" name="Google Shape;3660;p5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1" name="Google Shape;3661;p54"/>
            <p:cNvCxnSpPr>
              <a:stCxn id="3660" idx="0"/>
              <a:endCxn id="366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662" name="Google Shape;3662;p54"/>
            <p:cNvCxnSpPr>
              <a:stCxn id="3660" idx="2"/>
              <a:endCxn id="366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3663" name="Google Shape;3663;p54"/>
          <p:cNvGrpSpPr/>
          <p:nvPr/>
        </p:nvGrpSpPr>
        <p:grpSpPr>
          <a:xfrm>
            <a:off x="7861960" y="3220762"/>
            <a:ext cx="276869" cy="278428"/>
            <a:chOff x="3271700" y="2668925"/>
            <a:chExt cx="278400" cy="278400"/>
          </a:xfrm>
        </p:grpSpPr>
        <p:sp>
          <p:nvSpPr>
            <p:cNvPr id="3664" name="Google Shape;3664;p5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5" name="Google Shape;3665;p54"/>
            <p:cNvCxnSpPr>
              <a:stCxn id="3664" idx="0"/>
              <a:endCxn id="366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666" name="Google Shape;3666;p54"/>
            <p:cNvCxnSpPr>
              <a:stCxn id="3664" idx="2"/>
              <a:endCxn id="366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3667" name="Google Shape;3667;p54"/>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668" name="Google Shape;3668;p54"/>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669" name="Google Shape;3669;p54"/>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670" name="Google Shape;3670;p54"/>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671" name="Google Shape;3671;p54"/>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672" name="Google Shape;3672;p54"/>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673" name="Google Shape;3673;p54"/>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3674" name="Google Shape;3674;p54"/>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3675" name="Google Shape;3675;p54"/>
          <p:cNvCxnSpPr>
            <a:stCxn id="3646"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3676" name="Google Shape;3676;p54"/>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677" name="Google Shape;3677;p54"/>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3678" name="Google Shape;3678;p54"/>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679" name="Google Shape;3679;p54"/>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3680" name="Google Shape;3680;p54"/>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681" name="Google Shape;3681;p54"/>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3682" name="Google Shape;3682;p54"/>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3683" name="Google Shape;3683;p54"/>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684" name="Google Shape;3684;p54"/>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685" name="Google Shape;3685;p54"/>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686" name="Google Shape;3686;p54"/>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3687" name="Google Shape;3687;p54"/>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688" name="Google Shape;3688;p54"/>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689" name="Google Shape;3689;p54"/>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690" name="Google Shape;3690;p54"/>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691" name="Google Shape;3691;p54"/>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692" name="Google Shape;3692;p54"/>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693" name="Google Shape;3693;p54"/>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3694" name="Google Shape;3694;p54"/>
          <p:cNvGrpSpPr/>
          <p:nvPr/>
        </p:nvGrpSpPr>
        <p:grpSpPr>
          <a:xfrm>
            <a:off x="2532352" y="67595"/>
            <a:ext cx="1177545" cy="295913"/>
            <a:chOff x="4219788" y="899537"/>
            <a:chExt cx="1407873" cy="351900"/>
          </a:xfrm>
        </p:grpSpPr>
        <p:sp>
          <p:nvSpPr>
            <p:cNvPr id="3695" name="Google Shape;3695;p5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3696" name="Google Shape;3696;p5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3697" name="Google Shape;3697;p5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3698" name="Google Shape;3698;p5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3699" name="Google Shape;3699;p54"/>
          <p:cNvGrpSpPr/>
          <p:nvPr/>
        </p:nvGrpSpPr>
        <p:grpSpPr>
          <a:xfrm>
            <a:off x="3709897" y="67596"/>
            <a:ext cx="1177545" cy="295913"/>
            <a:chOff x="4219788" y="899537"/>
            <a:chExt cx="1407873" cy="351900"/>
          </a:xfrm>
        </p:grpSpPr>
        <p:sp>
          <p:nvSpPr>
            <p:cNvPr id="3700" name="Google Shape;3700;p5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3701" name="Google Shape;3701;p5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3702" name="Google Shape;3702;p5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3703" name="Google Shape;3703;p5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3704" name="Google Shape;3704;p54"/>
          <p:cNvGrpSpPr/>
          <p:nvPr/>
        </p:nvGrpSpPr>
        <p:grpSpPr>
          <a:xfrm>
            <a:off x="4887441" y="67596"/>
            <a:ext cx="1177545" cy="295913"/>
            <a:chOff x="4219788" y="899537"/>
            <a:chExt cx="1407873" cy="351900"/>
          </a:xfrm>
        </p:grpSpPr>
        <p:sp>
          <p:nvSpPr>
            <p:cNvPr id="3705" name="Google Shape;3705;p5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3706" name="Google Shape;3706;p5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3707" name="Google Shape;3707;p5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3708" name="Google Shape;3708;p5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3709" name="Google Shape;3709;p54"/>
          <p:cNvGrpSpPr/>
          <p:nvPr/>
        </p:nvGrpSpPr>
        <p:grpSpPr>
          <a:xfrm>
            <a:off x="6064974" y="67596"/>
            <a:ext cx="1177545" cy="295913"/>
            <a:chOff x="4219788" y="899537"/>
            <a:chExt cx="1407873" cy="351900"/>
          </a:xfrm>
        </p:grpSpPr>
        <p:sp>
          <p:nvSpPr>
            <p:cNvPr id="3710" name="Google Shape;3710;p5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3711" name="Google Shape;3711;p5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3712" name="Google Shape;3712;p5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3713" name="Google Shape;3713;p5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3714" name="Google Shape;3714;p54"/>
          <p:cNvGrpSpPr/>
          <p:nvPr/>
        </p:nvGrpSpPr>
        <p:grpSpPr>
          <a:xfrm>
            <a:off x="483527" y="825883"/>
            <a:ext cx="1177545" cy="295913"/>
            <a:chOff x="4219788" y="899537"/>
            <a:chExt cx="1407873" cy="351900"/>
          </a:xfrm>
        </p:grpSpPr>
        <p:sp>
          <p:nvSpPr>
            <p:cNvPr id="3715" name="Google Shape;3715;p5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3716" name="Google Shape;3716;p5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3717" name="Google Shape;3717;p5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3718" name="Google Shape;3718;p5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3719" name="Google Shape;3719;p54"/>
          <p:cNvGrpSpPr/>
          <p:nvPr/>
        </p:nvGrpSpPr>
        <p:grpSpPr>
          <a:xfrm>
            <a:off x="2792772" y="888059"/>
            <a:ext cx="1177545" cy="295913"/>
            <a:chOff x="4219788" y="899537"/>
            <a:chExt cx="1407873" cy="351900"/>
          </a:xfrm>
        </p:grpSpPr>
        <p:sp>
          <p:nvSpPr>
            <p:cNvPr id="3720" name="Google Shape;3720;p5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3721" name="Google Shape;3721;p5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3722" name="Google Shape;3722;p5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3723" name="Google Shape;3723;p5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3724" name="Google Shape;3724;p54"/>
          <p:cNvGrpSpPr/>
          <p:nvPr/>
        </p:nvGrpSpPr>
        <p:grpSpPr>
          <a:xfrm>
            <a:off x="5102016" y="888059"/>
            <a:ext cx="1177545" cy="295913"/>
            <a:chOff x="4219788" y="899537"/>
            <a:chExt cx="1407873" cy="351900"/>
          </a:xfrm>
        </p:grpSpPr>
        <p:sp>
          <p:nvSpPr>
            <p:cNvPr id="3725" name="Google Shape;3725;p5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3726" name="Google Shape;3726;p5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3727" name="Google Shape;3727;p5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3728" name="Google Shape;3728;p54"/>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3729" name="Google Shape;3729;p54"/>
          <p:cNvGrpSpPr/>
          <p:nvPr/>
        </p:nvGrpSpPr>
        <p:grpSpPr>
          <a:xfrm>
            <a:off x="7411249" y="888059"/>
            <a:ext cx="1177545" cy="295913"/>
            <a:chOff x="4219788" y="899537"/>
            <a:chExt cx="1407873" cy="351900"/>
          </a:xfrm>
        </p:grpSpPr>
        <p:sp>
          <p:nvSpPr>
            <p:cNvPr id="3730" name="Google Shape;3730;p5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3731" name="Google Shape;3731;p5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3732" name="Google Shape;3732;p5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3733" name="Google Shape;3733;p5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3734" name="Google Shape;3734;p54"/>
          <p:cNvGrpSpPr/>
          <p:nvPr/>
        </p:nvGrpSpPr>
        <p:grpSpPr>
          <a:xfrm>
            <a:off x="2788989" y="2663554"/>
            <a:ext cx="1177545" cy="295913"/>
            <a:chOff x="4219788" y="899537"/>
            <a:chExt cx="1407873" cy="351900"/>
          </a:xfrm>
        </p:grpSpPr>
        <p:sp>
          <p:nvSpPr>
            <p:cNvPr id="3735" name="Google Shape;3735;p5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36" name="Google Shape;3736;p5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37" name="Google Shape;3737;p5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38" name="Google Shape;3738;p5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739" name="Google Shape;3739;p54"/>
          <p:cNvGrpSpPr/>
          <p:nvPr/>
        </p:nvGrpSpPr>
        <p:grpSpPr>
          <a:xfrm>
            <a:off x="5096481" y="2663554"/>
            <a:ext cx="1177545" cy="295913"/>
            <a:chOff x="4219788" y="899537"/>
            <a:chExt cx="1407873" cy="351900"/>
          </a:xfrm>
        </p:grpSpPr>
        <p:sp>
          <p:nvSpPr>
            <p:cNvPr id="3740" name="Google Shape;3740;p5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41" name="Google Shape;3741;p5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42" name="Google Shape;3742;p5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43" name="Google Shape;3743;p5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744" name="Google Shape;3744;p54"/>
          <p:cNvGrpSpPr/>
          <p:nvPr/>
        </p:nvGrpSpPr>
        <p:grpSpPr>
          <a:xfrm>
            <a:off x="7405714" y="2663554"/>
            <a:ext cx="1177545" cy="295913"/>
            <a:chOff x="4219788" y="899537"/>
            <a:chExt cx="1407873" cy="351900"/>
          </a:xfrm>
        </p:grpSpPr>
        <p:sp>
          <p:nvSpPr>
            <p:cNvPr id="3745" name="Google Shape;3745;p5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46" name="Google Shape;3746;p5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47" name="Google Shape;3747;p5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48" name="Google Shape;3748;p5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749" name="Google Shape;3749;p54"/>
          <p:cNvGrpSpPr/>
          <p:nvPr/>
        </p:nvGrpSpPr>
        <p:grpSpPr>
          <a:xfrm>
            <a:off x="2794562" y="3907783"/>
            <a:ext cx="1177545" cy="295913"/>
            <a:chOff x="4219788" y="899537"/>
            <a:chExt cx="1407873" cy="351900"/>
          </a:xfrm>
        </p:grpSpPr>
        <p:sp>
          <p:nvSpPr>
            <p:cNvPr id="3750" name="Google Shape;3750;p5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51" name="Google Shape;3751;p5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52" name="Google Shape;3752;p5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53" name="Google Shape;3753;p5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754" name="Google Shape;3754;p54"/>
          <p:cNvGrpSpPr/>
          <p:nvPr/>
        </p:nvGrpSpPr>
        <p:grpSpPr>
          <a:xfrm>
            <a:off x="5103806" y="3907783"/>
            <a:ext cx="1177545" cy="295913"/>
            <a:chOff x="4219788" y="899537"/>
            <a:chExt cx="1407873" cy="351900"/>
          </a:xfrm>
        </p:grpSpPr>
        <p:sp>
          <p:nvSpPr>
            <p:cNvPr id="3755" name="Google Shape;3755;p5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56" name="Google Shape;3756;p5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57" name="Google Shape;3757;p5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58" name="Google Shape;3758;p5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759" name="Google Shape;3759;p54"/>
          <p:cNvGrpSpPr/>
          <p:nvPr/>
        </p:nvGrpSpPr>
        <p:grpSpPr>
          <a:xfrm>
            <a:off x="7413039" y="3907783"/>
            <a:ext cx="1177545" cy="295913"/>
            <a:chOff x="4219788" y="899537"/>
            <a:chExt cx="1407873" cy="351900"/>
          </a:xfrm>
        </p:grpSpPr>
        <p:sp>
          <p:nvSpPr>
            <p:cNvPr id="3760" name="Google Shape;3760;p5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61" name="Google Shape;3761;p5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62" name="Google Shape;3762;p5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763" name="Google Shape;3763;p54"/>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3764" name="Google Shape;3764;p54"/>
          <p:cNvGrpSpPr/>
          <p:nvPr/>
        </p:nvGrpSpPr>
        <p:grpSpPr>
          <a:xfrm>
            <a:off x="2788099" y="4515758"/>
            <a:ext cx="1177545" cy="295913"/>
            <a:chOff x="4219788" y="899537"/>
            <a:chExt cx="1407873" cy="351900"/>
          </a:xfrm>
        </p:grpSpPr>
        <p:sp>
          <p:nvSpPr>
            <p:cNvPr id="3765" name="Google Shape;3765;p5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3766" name="Google Shape;3766;p5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3767" name="Google Shape;3767;p5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3768" name="Google Shape;3768;p5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3769" name="Google Shape;3769;p54"/>
          <p:cNvGrpSpPr/>
          <p:nvPr/>
        </p:nvGrpSpPr>
        <p:grpSpPr>
          <a:xfrm>
            <a:off x="5097344" y="4515758"/>
            <a:ext cx="1177545" cy="295913"/>
            <a:chOff x="4219788" y="899537"/>
            <a:chExt cx="1407873" cy="351900"/>
          </a:xfrm>
        </p:grpSpPr>
        <p:sp>
          <p:nvSpPr>
            <p:cNvPr id="3770" name="Google Shape;3770;p5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3771" name="Google Shape;3771;p5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3772" name="Google Shape;3772;p5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3773" name="Google Shape;3773;p5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3774" name="Google Shape;3774;p54"/>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3775" name="Google Shape;3775;p54"/>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3776" name="Google Shape;3776;p54"/>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3777" name="Google Shape;3777;p54"/>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3778" name="Google Shape;3778;p54"/>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3779" name="Google Shape;3779;p54"/>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3780" name="Google Shape;3780;p54"/>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3781" name="Google Shape;3781;p54"/>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3782" name="Google Shape;3782;p54"/>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3783" name="Google Shape;3783;p54"/>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3784" name="Google Shape;3784;p54"/>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3785" name="Google Shape;3785;p54"/>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3786" name="Google Shape;3786;p54"/>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3787" name="Google Shape;3787;p54"/>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3788" name="Google Shape;3788;p54"/>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3789" name="Google Shape;3789;p54"/>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3790" name="Google Shape;3790;p54"/>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3791" name="Google Shape;3791;p54"/>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3792" name="Google Shape;3792;p54"/>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3793" name="Google Shape;3793;p54"/>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3794" name="Google Shape;3794;p54"/>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3795" name="Google Shape;3795;p54"/>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3796" name="Google Shape;3796;p54"/>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3797" name="Google Shape;3797;p54"/>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3798" name="Google Shape;3798;p54"/>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3799" name="Google Shape;3799;p54"/>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3800" name="Google Shape;3800;p54"/>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3801" name="Google Shape;3801;p54"/>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3802" name="Google Shape;3802;p54"/>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3803" name="Google Shape;3803;p54"/>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3804" name="Google Shape;3804;p54"/>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3805" name="Google Shape;3805;p54"/>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3806" name="Google Shape;3806;p54"/>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3807" name="Google Shape;3807;p54"/>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3808" name="Google Shape;3808;p54"/>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3809" name="Google Shape;3809;p54"/>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3810" name="Google Shape;3810;p54"/>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3811" name="Google Shape;3811;p54"/>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3812" name="Google Shape;3812;p54"/>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3813" name="Google Shape;3813;p54"/>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3814" name="Google Shape;3814;p54"/>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3815" name="Google Shape;3815;p54"/>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
        <p:nvSpPr>
          <p:cNvPr id="3816" name="Google Shape;3816;p54"/>
          <p:cNvSpPr txBox="1"/>
          <p:nvPr/>
        </p:nvSpPr>
        <p:spPr>
          <a:xfrm>
            <a:off x="0" y="2688663"/>
            <a:ext cx="1910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Padding is correct!</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Now we know we’ve set P16’ </a:t>
            </a:r>
            <a:br>
              <a:rPr lang="en" sz="1600"/>
            </a:br>
            <a:r>
              <a:rPr lang="en" sz="1600"/>
              <a:t>to </a:t>
            </a:r>
            <a:r>
              <a:rPr lang="en" sz="1600"/>
              <a:t>0x</a:t>
            </a:r>
            <a:r>
              <a:rPr lang="en" sz="1600"/>
              <a:t>01</a:t>
            </a:r>
            <a:endParaRPr sz="1600"/>
          </a:p>
        </p:txBody>
      </p:sp>
      <p:grpSp>
        <p:nvGrpSpPr>
          <p:cNvPr id="3817" name="Google Shape;3817;p54"/>
          <p:cNvGrpSpPr/>
          <p:nvPr/>
        </p:nvGrpSpPr>
        <p:grpSpPr>
          <a:xfrm>
            <a:off x="7406576" y="4515758"/>
            <a:ext cx="1177545" cy="295913"/>
            <a:chOff x="4219788" y="899537"/>
            <a:chExt cx="1407873" cy="351900"/>
          </a:xfrm>
        </p:grpSpPr>
        <p:sp>
          <p:nvSpPr>
            <p:cNvPr id="3818" name="Google Shape;3818;p5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3819" name="Google Shape;3819;p5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820" name="Google Shape;3820;p5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821" name="Google Shape;3821;p5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5" name="Shape 3825"/>
        <p:cNvGrpSpPr/>
        <p:nvPr/>
      </p:nvGrpSpPr>
      <p:grpSpPr>
        <a:xfrm>
          <a:off x="0" y="0"/>
          <a:ext cx="0" cy="0"/>
          <a:chOff x="0" y="0"/>
          <a:chExt cx="0" cy="0"/>
        </a:xfrm>
      </p:grpSpPr>
      <p:sp>
        <p:nvSpPr>
          <p:cNvPr id="3826" name="Google Shape;3826;p55"/>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3827" name="Google Shape;3827;p55"/>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3828" name="Google Shape;3828;p55"/>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3829" name="Google Shape;3829;p55"/>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830" name="Google Shape;3830;p55"/>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831" name="Google Shape;3831;p55"/>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832" name="Google Shape;3832;p55"/>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3833" name="Google Shape;3833;p55"/>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3834" name="Google Shape;3834;p55"/>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3835" name="Google Shape;3835;p55"/>
          <p:cNvGrpSpPr/>
          <p:nvPr/>
        </p:nvGrpSpPr>
        <p:grpSpPr>
          <a:xfrm>
            <a:off x="3243396" y="3220762"/>
            <a:ext cx="276869" cy="278428"/>
            <a:chOff x="3271700" y="2668925"/>
            <a:chExt cx="278400" cy="278400"/>
          </a:xfrm>
        </p:grpSpPr>
        <p:sp>
          <p:nvSpPr>
            <p:cNvPr id="3836" name="Google Shape;3836;p5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7" name="Google Shape;3837;p55"/>
            <p:cNvCxnSpPr>
              <a:stCxn id="3836" idx="0"/>
              <a:endCxn id="383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838" name="Google Shape;3838;p55"/>
            <p:cNvCxnSpPr>
              <a:stCxn id="3836" idx="2"/>
              <a:endCxn id="383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3839" name="Google Shape;3839;p55"/>
          <p:cNvGrpSpPr/>
          <p:nvPr/>
        </p:nvGrpSpPr>
        <p:grpSpPr>
          <a:xfrm>
            <a:off x="5552678" y="3220762"/>
            <a:ext cx="276869" cy="278428"/>
            <a:chOff x="3271700" y="2668925"/>
            <a:chExt cx="278400" cy="278400"/>
          </a:xfrm>
        </p:grpSpPr>
        <p:sp>
          <p:nvSpPr>
            <p:cNvPr id="3840" name="Google Shape;3840;p5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1" name="Google Shape;3841;p55"/>
            <p:cNvCxnSpPr>
              <a:stCxn id="3840" idx="0"/>
              <a:endCxn id="384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842" name="Google Shape;3842;p55"/>
            <p:cNvCxnSpPr>
              <a:stCxn id="3840" idx="2"/>
              <a:endCxn id="384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3843" name="Google Shape;3843;p55"/>
          <p:cNvGrpSpPr/>
          <p:nvPr/>
        </p:nvGrpSpPr>
        <p:grpSpPr>
          <a:xfrm>
            <a:off x="7861960" y="3220762"/>
            <a:ext cx="276869" cy="278428"/>
            <a:chOff x="3271700" y="2668925"/>
            <a:chExt cx="278400" cy="278400"/>
          </a:xfrm>
        </p:grpSpPr>
        <p:sp>
          <p:nvSpPr>
            <p:cNvPr id="3844" name="Google Shape;3844;p5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45" name="Google Shape;3845;p55"/>
            <p:cNvCxnSpPr>
              <a:stCxn id="3844" idx="0"/>
              <a:endCxn id="384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3846" name="Google Shape;3846;p55"/>
            <p:cNvCxnSpPr>
              <a:stCxn id="3844" idx="2"/>
              <a:endCxn id="384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3847" name="Google Shape;3847;p55"/>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848" name="Google Shape;3848;p55"/>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849" name="Google Shape;3849;p55"/>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3850" name="Google Shape;3850;p55"/>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851" name="Google Shape;3851;p55"/>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852" name="Google Shape;3852;p55"/>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3853" name="Google Shape;3853;p55"/>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3854" name="Google Shape;3854;p55"/>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3855" name="Google Shape;3855;p55"/>
          <p:cNvCxnSpPr>
            <a:stCxn id="3826"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3856" name="Google Shape;3856;p55"/>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857" name="Google Shape;3857;p55"/>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3858" name="Google Shape;3858;p55"/>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859" name="Google Shape;3859;p55"/>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3860" name="Google Shape;3860;p55"/>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3861" name="Google Shape;3861;p55"/>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3862" name="Google Shape;3862;p55"/>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3863" name="Google Shape;3863;p55"/>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864" name="Google Shape;3864;p55"/>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865" name="Google Shape;3865;p55"/>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3866" name="Google Shape;3866;p55"/>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3867" name="Google Shape;3867;p55"/>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868" name="Google Shape;3868;p55"/>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869" name="Google Shape;3869;p55"/>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3870" name="Google Shape;3870;p55"/>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871" name="Google Shape;3871;p55"/>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872" name="Google Shape;3872;p55"/>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3873" name="Google Shape;3873;p55"/>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3874" name="Google Shape;3874;p55"/>
          <p:cNvGrpSpPr/>
          <p:nvPr/>
        </p:nvGrpSpPr>
        <p:grpSpPr>
          <a:xfrm>
            <a:off x="2532352" y="67595"/>
            <a:ext cx="1177545" cy="295913"/>
            <a:chOff x="4219788" y="899537"/>
            <a:chExt cx="1407873" cy="351900"/>
          </a:xfrm>
        </p:grpSpPr>
        <p:sp>
          <p:nvSpPr>
            <p:cNvPr id="3875" name="Google Shape;3875;p5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3876" name="Google Shape;3876;p5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3877" name="Google Shape;3877;p5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3878" name="Google Shape;3878;p5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3879" name="Google Shape;3879;p55"/>
          <p:cNvGrpSpPr/>
          <p:nvPr/>
        </p:nvGrpSpPr>
        <p:grpSpPr>
          <a:xfrm>
            <a:off x="3709897" y="67596"/>
            <a:ext cx="1177545" cy="295913"/>
            <a:chOff x="4219788" y="899537"/>
            <a:chExt cx="1407873" cy="351900"/>
          </a:xfrm>
        </p:grpSpPr>
        <p:sp>
          <p:nvSpPr>
            <p:cNvPr id="3880" name="Google Shape;3880;p5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3881" name="Google Shape;3881;p5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3882" name="Google Shape;3882;p5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3883" name="Google Shape;3883;p5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3884" name="Google Shape;3884;p55"/>
          <p:cNvGrpSpPr/>
          <p:nvPr/>
        </p:nvGrpSpPr>
        <p:grpSpPr>
          <a:xfrm>
            <a:off x="4887441" y="67596"/>
            <a:ext cx="1177545" cy="295913"/>
            <a:chOff x="4219788" y="899537"/>
            <a:chExt cx="1407873" cy="351900"/>
          </a:xfrm>
        </p:grpSpPr>
        <p:sp>
          <p:nvSpPr>
            <p:cNvPr id="3885" name="Google Shape;3885;p5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3886" name="Google Shape;3886;p5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3887" name="Google Shape;3887;p5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3888" name="Google Shape;3888;p5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3889" name="Google Shape;3889;p55"/>
          <p:cNvGrpSpPr/>
          <p:nvPr/>
        </p:nvGrpSpPr>
        <p:grpSpPr>
          <a:xfrm>
            <a:off x="6064974" y="67596"/>
            <a:ext cx="1177545" cy="295913"/>
            <a:chOff x="4219788" y="899537"/>
            <a:chExt cx="1407873" cy="351900"/>
          </a:xfrm>
        </p:grpSpPr>
        <p:sp>
          <p:nvSpPr>
            <p:cNvPr id="3890" name="Google Shape;3890;p5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3891" name="Google Shape;3891;p5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3892" name="Google Shape;3892;p5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3893" name="Google Shape;3893;p5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3894" name="Google Shape;3894;p55"/>
          <p:cNvGrpSpPr/>
          <p:nvPr/>
        </p:nvGrpSpPr>
        <p:grpSpPr>
          <a:xfrm>
            <a:off x="483527" y="825883"/>
            <a:ext cx="1177545" cy="295913"/>
            <a:chOff x="4219788" y="899537"/>
            <a:chExt cx="1407873" cy="351900"/>
          </a:xfrm>
        </p:grpSpPr>
        <p:sp>
          <p:nvSpPr>
            <p:cNvPr id="3895" name="Google Shape;3895;p5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3896" name="Google Shape;3896;p5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3897" name="Google Shape;3897;p5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3898" name="Google Shape;3898;p5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3899" name="Google Shape;3899;p55"/>
          <p:cNvGrpSpPr/>
          <p:nvPr/>
        </p:nvGrpSpPr>
        <p:grpSpPr>
          <a:xfrm>
            <a:off x="2792772" y="888059"/>
            <a:ext cx="1177545" cy="295913"/>
            <a:chOff x="4219788" y="899537"/>
            <a:chExt cx="1407873" cy="351900"/>
          </a:xfrm>
        </p:grpSpPr>
        <p:sp>
          <p:nvSpPr>
            <p:cNvPr id="3900" name="Google Shape;3900;p5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3901" name="Google Shape;3901;p5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3902" name="Google Shape;3902;p5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3903" name="Google Shape;3903;p5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3904" name="Google Shape;3904;p55"/>
          <p:cNvGrpSpPr/>
          <p:nvPr/>
        </p:nvGrpSpPr>
        <p:grpSpPr>
          <a:xfrm>
            <a:off x="5102016" y="888059"/>
            <a:ext cx="1177545" cy="295913"/>
            <a:chOff x="4219788" y="899537"/>
            <a:chExt cx="1407873" cy="351900"/>
          </a:xfrm>
        </p:grpSpPr>
        <p:sp>
          <p:nvSpPr>
            <p:cNvPr id="3905" name="Google Shape;3905;p5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3906" name="Google Shape;3906;p5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3907" name="Google Shape;3907;p5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3908" name="Google Shape;3908;p55"/>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3909" name="Google Shape;3909;p55"/>
          <p:cNvGrpSpPr/>
          <p:nvPr/>
        </p:nvGrpSpPr>
        <p:grpSpPr>
          <a:xfrm>
            <a:off x="7411249" y="888059"/>
            <a:ext cx="1177545" cy="295913"/>
            <a:chOff x="4219788" y="899537"/>
            <a:chExt cx="1407873" cy="351900"/>
          </a:xfrm>
        </p:grpSpPr>
        <p:sp>
          <p:nvSpPr>
            <p:cNvPr id="3910" name="Google Shape;3910;p5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3911" name="Google Shape;3911;p5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3912" name="Google Shape;3912;p5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3913" name="Google Shape;3913;p5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3914" name="Google Shape;3914;p55"/>
          <p:cNvGrpSpPr/>
          <p:nvPr/>
        </p:nvGrpSpPr>
        <p:grpSpPr>
          <a:xfrm>
            <a:off x="2788989" y="2663554"/>
            <a:ext cx="1177545" cy="295913"/>
            <a:chOff x="4219788" y="899537"/>
            <a:chExt cx="1407873" cy="351900"/>
          </a:xfrm>
        </p:grpSpPr>
        <p:sp>
          <p:nvSpPr>
            <p:cNvPr id="3915" name="Google Shape;3915;p5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16" name="Google Shape;3916;p5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17" name="Google Shape;3917;p5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18" name="Google Shape;3918;p5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919" name="Google Shape;3919;p55"/>
          <p:cNvGrpSpPr/>
          <p:nvPr/>
        </p:nvGrpSpPr>
        <p:grpSpPr>
          <a:xfrm>
            <a:off x="5096481" y="2663554"/>
            <a:ext cx="1177545" cy="295913"/>
            <a:chOff x="4219788" y="899537"/>
            <a:chExt cx="1407873" cy="351900"/>
          </a:xfrm>
        </p:grpSpPr>
        <p:sp>
          <p:nvSpPr>
            <p:cNvPr id="3920" name="Google Shape;3920;p5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21" name="Google Shape;3921;p5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22" name="Google Shape;3922;p5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23" name="Google Shape;3923;p5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924" name="Google Shape;3924;p55"/>
          <p:cNvGrpSpPr/>
          <p:nvPr/>
        </p:nvGrpSpPr>
        <p:grpSpPr>
          <a:xfrm>
            <a:off x="7405714" y="2663554"/>
            <a:ext cx="1177545" cy="295913"/>
            <a:chOff x="4219788" y="899537"/>
            <a:chExt cx="1407873" cy="351900"/>
          </a:xfrm>
        </p:grpSpPr>
        <p:sp>
          <p:nvSpPr>
            <p:cNvPr id="3925" name="Google Shape;3925;p5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26" name="Google Shape;3926;p5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27" name="Google Shape;3927;p5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28" name="Google Shape;3928;p5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929" name="Google Shape;3929;p55"/>
          <p:cNvGrpSpPr/>
          <p:nvPr/>
        </p:nvGrpSpPr>
        <p:grpSpPr>
          <a:xfrm>
            <a:off x="2794562" y="3907783"/>
            <a:ext cx="1177545" cy="295913"/>
            <a:chOff x="4219788" y="899537"/>
            <a:chExt cx="1407873" cy="351900"/>
          </a:xfrm>
        </p:grpSpPr>
        <p:sp>
          <p:nvSpPr>
            <p:cNvPr id="3930" name="Google Shape;3930;p5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31" name="Google Shape;3931;p5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32" name="Google Shape;3932;p5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33" name="Google Shape;3933;p5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934" name="Google Shape;3934;p55"/>
          <p:cNvGrpSpPr/>
          <p:nvPr/>
        </p:nvGrpSpPr>
        <p:grpSpPr>
          <a:xfrm>
            <a:off x="5103806" y="3907783"/>
            <a:ext cx="1177545" cy="295913"/>
            <a:chOff x="4219788" y="899537"/>
            <a:chExt cx="1407873" cy="351900"/>
          </a:xfrm>
        </p:grpSpPr>
        <p:sp>
          <p:nvSpPr>
            <p:cNvPr id="3935" name="Google Shape;3935;p5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36" name="Google Shape;3936;p5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37" name="Google Shape;3937;p5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38" name="Google Shape;3938;p5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3939" name="Google Shape;3939;p55"/>
          <p:cNvGrpSpPr/>
          <p:nvPr/>
        </p:nvGrpSpPr>
        <p:grpSpPr>
          <a:xfrm>
            <a:off x="7413039" y="3907783"/>
            <a:ext cx="1177545" cy="295913"/>
            <a:chOff x="4219788" y="899537"/>
            <a:chExt cx="1407873" cy="351900"/>
          </a:xfrm>
        </p:grpSpPr>
        <p:sp>
          <p:nvSpPr>
            <p:cNvPr id="3940" name="Google Shape;3940;p5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41" name="Google Shape;3941;p5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42" name="Google Shape;3942;p5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3943" name="Google Shape;3943;p55"/>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3944" name="Google Shape;3944;p55"/>
          <p:cNvGrpSpPr/>
          <p:nvPr/>
        </p:nvGrpSpPr>
        <p:grpSpPr>
          <a:xfrm>
            <a:off x="2788099" y="4515758"/>
            <a:ext cx="1177545" cy="295913"/>
            <a:chOff x="4219788" y="899537"/>
            <a:chExt cx="1407873" cy="351900"/>
          </a:xfrm>
        </p:grpSpPr>
        <p:sp>
          <p:nvSpPr>
            <p:cNvPr id="3945" name="Google Shape;3945;p5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3946" name="Google Shape;3946;p5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3947" name="Google Shape;3947;p5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3948" name="Google Shape;3948;p5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3949" name="Google Shape;3949;p55"/>
          <p:cNvGrpSpPr/>
          <p:nvPr/>
        </p:nvGrpSpPr>
        <p:grpSpPr>
          <a:xfrm>
            <a:off x="5097344" y="4515758"/>
            <a:ext cx="1177545" cy="295913"/>
            <a:chOff x="4219788" y="899537"/>
            <a:chExt cx="1407873" cy="351900"/>
          </a:xfrm>
        </p:grpSpPr>
        <p:sp>
          <p:nvSpPr>
            <p:cNvPr id="3950" name="Google Shape;3950;p5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3951" name="Google Shape;3951;p5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3952" name="Google Shape;3952;p5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3953" name="Google Shape;3953;p5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3954" name="Google Shape;3954;p55"/>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3955" name="Google Shape;3955;p55"/>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3956" name="Google Shape;3956;p55"/>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3957" name="Google Shape;3957;p55"/>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3958" name="Google Shape;3958;p55"/>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3959" name="Google Shape;3959;p55"/>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3960" name="Google Shape;3960;p55"/>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3961" name="Google Shape;3961;p55"/>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3962" name="Google Shape;3962;p55"/>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3963" name="Google Shape;3963;p55"/>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3964" name="Google Shape;3964;p55"/>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3965" name="Google Shape;3965;p55"/>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3966" name="Google Shape;3966;p55"/>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3967" name="Google Shape;3967;p55"/>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3968" name="Google Shape;3968;p55"/>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3969" name="Google Shape;3969;p55"/>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3970" name="Google Shape;3970;p55"/>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3971" name="Google Shape;3971;p55"/>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3972" name="Google Shape;3972;p55"/>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3973" name="Google Shape;3973;p55"/>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3974" name="Google Shape;3974;p55"/>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3975" name="Google Shape;3975;p55"/>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3976" name="Google Shape;3976;p55"/>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3977" name="Google Shape;3977;p55"/>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3978" name="Google Shape;3978;p55"/>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3979" name="Google Shape;3979;p55"/>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3980" name="Google Shape;3980;p55"/>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3981" name="Google Shape;3981;p55"/>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3982" name="Google Shape;3982;p55"/>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3983" name="Google Shape;3983;p55"/>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3984" name="Google Shape;3984;p55"/>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3985" name="Google Shape;3985;p55"/>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3986" name="Google Shape;3986;p55"/>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3987" name="Google Shape;3987;p55"/>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3988" name="Google Shape;3988;p55"/>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3989" name="Google Shape;3989;p55"/>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3990" name="Google Shape;3990;p55"/>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3991" name="Google Shape;3991;p55"/>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3992" name="Google Shape;3992;p55"/>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3993" name="Google Shape;3993;p55"/>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3994" name="Google Shape;3994;p55"/>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3995" name="Google Shape;3995;p55"/>
          <p:cNvGrpSpPr/>
          <p:nvPr/>
        </p:nvGrpSpPr>
        <p:grpSpPr>
          <a:xfrm>
            <a:off x="7406576" y="4515758"/>
            <a:ext cx="1177545" cy="295913"/>
            <a:chOff x="4219788" y="899537"/>
            <a:chExt cx="1407873" cy="351900"/>
          </a:xfrm>
        </p:grpSpPr>
        <p:sp>
          <p:nvSpPr>
            <p:cNvPr id="3996" name="Google Shape;3996;p5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3997" name="Google Shape;3997;p5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998" name="Google Shape;3998;p5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3999" name="Google Shape;3999;p5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4000" name="Google Shape;4000;p55"/>
          <p:cNvSpPr txBox="1"/>
          <p:nvPr/>
        </p:nvSpPr>
        <p:spPr>
          <a:xfrm>
            <a:off x="0" y="1516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4" name="Shape 4004"/>
        <p:cNvGrpSpPr/>
        <p:nvPr/>
      </p:nvGrpSpPr>
      <p:grpSpPr>
        <a:xfrm>
          <a:off x="0" y="0"/>
          <a:ext cx="0" cy="0"/>
          <a:chOff x="0" y="0"/>
          <a:chExt cx="0" cy="0"/>
        </a:xfrm>
      </p:grpSpPr>
      <p:sp>
        <p:nvSpPr>
          <p:cNvPr id="4005" name="Google Shape;4005;p56"/>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006" name="Google Shape;4006;p56"/>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007" name="Google Shape;4007;p56"/>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4008" name="Google Shape;4008;p56"/>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009" name="Google Shape;4009;p56"/>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010" name="Google Shape;4010;p56"/>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011" name="Google Shape;4011;p56"/>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012" name="Google Shape;4012;p56"/>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013" name="Google Shape;4013;p56"/>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4014" name="Google Shape;4014;p56"/>
          <p:cNvGrpSpPr/>
          <p:nvPr/>
        </p:nvGrpSpPr>
        <p:grpSpPr>
          <a:xfrm>
            <a:off x="3243396" y="3220762"/>
            <a:ext cx="276869" cy="278428"/>
            <a:chOff x="3271700" y="2668925"/>
            <a:chExt cx="278400" cy="278400"/>
          </a:xfrm>
        </p:grpSpPr>
        <p:sp>
          <p:nvSpPr>
            <p:cNvPr id="4015" name="Google Shape;4015;p5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16" name="Google Shape;4016;p56"/>
            <p:cNvCxnSpPr>
              <a:stCxn id="4015" idx="0"/>
              <a:endCxn id="401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017" name="Google Shape;4017;p56"/>
            <p:cNvCxnSpPr>
              <a:stCxn id="4015" idx="2"/>
              <a:endCxn id="401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018" name="Google Shape;4018;p56"/>
          <p:cNvGrpSpPr/>
          <p:nvPr/>
        </p:nvGrpSpPr>
        <p:grpSpPr>
          <a:xfrm>
            <a:off x="5552678" y="3220762"/>
            <a:ext cx="276869" cy="278428"/>
            <a:chOff x="3271700" y="2668925"/>
            <a:chExt cx="278400" cy="278400"/>
          </a:xfrm>
        </p:grpSpPr>
        <p:sp>
          <p:nvSpPr>
            <p:cNvPr id="4019" name="Google Shape;4019;p5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20" name="Google Shape;4020;p56"/>
            <p:cNvCxnSpPr>
              <a:stCxn id="4019" idx="0"/>
              <a:endCxn id="401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021" name="Google Shape;4021;p56"/>
            <p:cNvCxnSpPr>
              <a:stCxn id="4019" idx="2"/>
              <a:endCxn id="401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022" name="Google Shape;4022;p56"/>
          <p:cNvGrpSpPr/>
          <p:nvPr/>
        </p:nvGrpSpPr>
        <p:grpSpPr>
          <a:xfrm>
            <a:off x="7861960" y="3220762"/>
            <a:ext cx="276869" cy="278428"/>
            <a:chOff x="3271700" y="2668925"/>
            <a:chExt cx="278400" cy="278400"/>
          </a:xfrm>
        </p:grpSpPr>
        <p:sp>
          <p:nvSpPr>
            <p:cNvPr id="4023" name="Google Shape;4023;p5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24" name="Google Shape;4024;p56"/>
            <p:cNvCxnSpPr>
              <a:stCxn id="4023" idx="0"/>
              <a:endCxn id="402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025" name="Google Shape;4025;p56"/>
            <p:cNvCxnSpPr>
              <a:stCxn id="4023" idx="2"/>
              <a:endCxn id="402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4026" name="Google Shape;4026;p56"/>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027" name="Google Shape;4027;p56"/>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028" name="Google Shape;4028;p56"/>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029" name="Google Shape;4029;p56"/>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030" name="Google Shape;4030;p56"/>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031" name="Google Shape;4031;p56"/>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032" name="Google Shape;4032;p56"/>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033" name="Google Shape;4033;p56"/>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4034" name="Google Shape;4034;p56"/>
          <p:cNvCxnSpPr>
            <a:stCxn id="4005"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4035" name="Google Shape;4035;p56"/>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036" name="Google Shape;4036;p56"/>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037" name="Google Shape;4037;p56"/>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038" name="Google Shape;4038;p56"/>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039" name="Google Shape;4039;p56"/>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040" name="Google Shape;4040;p56"/>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041" name="Google Shape;4041;p56"/>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4042" name="Google Shape;4042;p56"/>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043" name="Google Shape;4043;p56"/>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044" name="Google Shape;4044;p56"/>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045" name="Google Shape;4045;p56"/>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4046" name="Google Shape;4046;p56"/>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047" name="Google Shape;4047;p56"/>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048" name="Google Shape;4048;p56"/>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049" name="Google Shape;4049;p56"/>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050" name="Google Shape;4050;p56"/>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051" name="Google Shape;4051;p56"/>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052" name="Google Shape;4052;p56"/>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4053" name="Google Shape;4053;p56"/>
          <p:cNvGrpSpPr/>
          <p:nvPr/>
        </p:nvGrpSpPr>
        <p:grpSpPr>
          <a:xfrm>
            <a:off x="2532352" y="67595"/>
            <a:ext cx="1177545" cy="295913"/>
            <a:chOff x="4219788" y="899537"/>
            <a:chExt cx="1407873" cy="351900"/>
          </a:xfrm>
        </p:grpSpPr>
        <p:sp>
          <p:nvSpPr>
            <p:cNvPr id="4054" name="Google Shape;4054;p5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4055" name="Google Shape;4055;p5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4056" name="Google Shape;4056;p5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4057" name="Google Shape;4057;p5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4058" name="Google Shape;4058;p56"/>
          <p:cNvGrpSpPr/>
          <p:nvPr/>
        </p:nvGrpSpPr>
        <p:grpSpPr>
          <a:xfrm>
            <a:off x="3709897" y="67596"/>
            <a:ext cx="1177545" cy="295913"/>
            <a:chOff x="4219788" y="899537"/>
            <a:chExt cx="1407873" cy="351900"/>
          </a:xfrm>
        </p:grpSpPr>
        <p:sp>
          <p:nvSpPr>
            <p:cNvPr id="4059" name="Google Shape;4059;p5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4060" name="Google Shape;4060;p5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4061" name="Google Shape;4061;p5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4062" name="Google Shape;4062;p5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4063" name="Google Shape;4063;p56"/>
          <p:cNvGrpSpPr/>
          <p:nvPr/>
        </p:nvGrpSpPr>
        <p:grpSpPr>
          <a:xfrm>
            <a:off x="4887441" y="67596"/>
            <a:ext cx="1177545" cy="295913"/>
            <a:chOff x="4219788" y="899537"/>
            <a:chExt cx="1407873" cy="351900"/>
          </a:xfrm>
        </p:grpSpPr>
        <p:sp>
          <p:nvSpPr>
            <p:cNvPr id="4064" name="Google Shape;4064;p5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4065" name="Google Shape;4065;p5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4066" name="Google Shape;4066;p5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4067" name="Google Shape;4067;p5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4068" name="Google Shape;4068;p56"/>
          <p:cNvGrpSpPr/>
          <p:nvPr/>
        </p:nvGrpSpPr>
        <p:grpSpPr>
          <a:xfrm>
            <a:off x="6064974" y="67596"/>
            <a:ext cx="1177545" cy="295913"/>
            <a:chOff x="4219788" y="899537"/>
            <a:chExt cx="1407873" cy="351900"/>
          </a:xfrm>
        </p:grpSpPr>
        <p:sp>
          <p:nvSpPr>
            <p:cNvPr id="4069" name="Google Shape;4069;p5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4070" name="Google Shape;4070;p5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4071" name="Google Shape;4071;p5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4072" name="Google Shape;4072;p5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4073" name="Google Shape;4073;p56"/>
          <p:cNvGrpSpPr/>
          <p:nvPr/>
        </p:nvGrpSpPr>
        <p:grpSpPr>
          <a:xfrm>
            <a:off x="483527" y="825883"/>
            <a:ext cx="1177545" cy="295913"/>
            <a:chOff x="4219788" y="899537"/>
            <a:chExt cx="1407873" cy="351900"/>
          </a:xfrm>
        </p:grpSpPr>
        <p:sp>
          <p:nvSpPr>
            <p:cNvPr id="4074" name="Google Shape;4074;p5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4075" name="Google Shape;4075;p5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4076" name="Google Shape;4076;p5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4077" name="Google Shape;4077;p5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4078" name="Google Shape;4078;p56"/>
          <p:cNvGrpSpPr/>
          <p:nvPr/>
        </p:nvGrpSpPr>
        <p:grpSpPr>
          <a:xfrm>
            <a:off x="2792772" y="888059"/>
            <a:ext cx="1177545" cy="295913"/>
            <a:chOff x="4219788" y="899537"/>
            <a:chExt cx="1407873" cy="351900"/>
          </a:xfrm>
        </p:grpSpPr>
        <p:sp>
          <p:nvSpPr>
            <p:cNvPr id="4079" name="Google Shape;4079;p5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4080" name="Google Shape;4080;p5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4081" name="Google Shape;4081;p5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4082" name="Google Shape;4082;p5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4083" name="Google Shape;4083;p56"/>
          <p:cNvGrpSpPr/>
          <p:nvPr/>
        </p:nvGrpSpPr>
        <p:grpSpPr>
          <a:xfrm>
            <a:off x="5102016" y="888059"/>
            <a:ext cx="1177545" cy="295913"/>
            <a:chOff x="4219788" y="899537"/>
            <a:chExt cx="1407873" cy="351900"/>
          </a:xfrm>
        </p:grpSpPr>
        <p:sp>
          <p:nvSpPr>
            <p:cNvPr id="4084" name="Google Shape;4084;p5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4085" name="Google Shape;4085;p5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4086" name="Google Shape;4086;p5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4087" name="Google Shape;4087;p56"/>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4088" name="Google Shape;4088;p56"/>
          <p:cNvGrpSpPr/>
          <p:nvPr/>
        </p:nvGrpSpPr>
        <p:grpSpPr>
          <a:xfrm>
            <a:off x="7411249" y="888059"/>
            <a:ext cx="1177545" cy="295913"/>
            <a:chOff x="4219788" y="899537"/>
            <a:chExt cx="1407873" cy="351900"/>
          </a:xfrm>
        </p:grpSpPr>
        <p:sp>
          <p:nvSpPr>
            <p:cNvPr id="4089" name="Google Shape;4089;p5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4090" name="Google Shape;4090;p5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4091" name="Google Shape;4091;p5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4092" name="Google Shape;4092;p5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4093" name="Google Shape;4093;p56"/>
          <p:cNvGrpSpPr/>
          <p:nvPr/>
        </p:nvGrpSpPr>
        <p:grpSpPr>
          <a:xfrm>
            <a:off x="2788989" y="2663554"/>
            <a:ext cx="1177545" cy="295913"/>
            <a:chOff x="4219788" y="899537"/>
            <a:chExt cx="1407873" cy="351900"/>
          </a:xfrm>
        </p:grpSpPr>
        <p:sp>
          <p:nvSpPr>
            <p:cNvPr id="4094" name="Google Shape;4094;p5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095" name="Google Shape;4095;p5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096" name="Google Shape;4096;p5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097" name="Google Shape;4097;p5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098" name="Google Shape;4098;p56"/>
          <p:cNvGrpSpPr/>
          <p:nvPr/>
        </p:nvGrpSpPr>
        <p:grpSpPr>
          <a:xfrm>
            <a:off x="5096481" y="2663554"/>
            <a:ext cx="1177545" cy="295913"/>
            <a:chOff x="4219788" y="899537"/>
            <a:chExt cx="1407873" cy="351900"/>
          </a:xfrm>
        </p:grpSpPr>
        <p:sp>
          <p:nvSpPr>
            <p:cNvPr id="4099" name="Google Shape;4099;p5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00" name="Google Shape;4100;p5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01" name="Google Shape;4101;p5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02" name="Google Shape;4102;p5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103" name="Google Shape;4103;p56"/>
          <p:cNvGrpSpPr/>
          <p:nvPr/>
        </p:nvGrpSpPr>
        <p:grpSpPr>
          <a:xfrm>
            <a:off x="7405714" y="2663554"/>
            <a:ext cx="1177545" cy="295913"/>
            <a:chOff x="4219788" y="899537"/>
            <a:chExt cx="1407873" cy="351900"/>
          </a:xfrm>
        </p:grpSpPr>
        <p:sp>
          <p:nvSpPr>
            <p:cNvPr id="4104" name="Google Shape;4104;p5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05" name="Google Shape;4105;p5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06" name="Google Shape;4106;p5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07" name="Google Shape;4107;p5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108" name="Google Shape;4108;p56"/>
          <p:cNvGrpSpPr/>
          <p:nvPr/>
        </p:nvGrpSpPr>
        <p:grpSpPr>
          <a:xfrm>
            <a:off x="2794562" y="3907783"/>
            <a:ext cx="1177545" cy="295913"/>
            <a:chOff x="4219788" y="899537"/>
            <a:chExt cx="1407873" cy="351900"/>
          </a:xfrm>
        </p:grpSpPr>
        <p:sp>
          <p:nvSpPr>
            <p:cNvPr id="4109" name="Google Shape;4109;p5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10" name="Google Shape;4110;p5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11" name="Google Shape;4111;p5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12" name="Google Shape;4112;p5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113" name="Google Shape;4113;p56"/>
          <p:cNvGrpSpPr/>
          <p:nvPr/>
        </p:nvGrpSpPr>
        <p:grpSpPr>
          <a:xfrm>
            <a:off x="5103806" y="3907783"/>
            <a:ext cx="1177545" cy="295913"/>
            <a:chOff x="4219788" y="899537"/>
            <a:chExt cx="1407873" cy="351900"/>
          </a:xfrm>
        </p:grpSpPr>
        <p:sp>
          <p:nvSpPr>
            <p:cNvPr id="4114" name="Google Shape;4114;p5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15" name="Google Shape;4115;p5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16" name="Google Shape;4116;p5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17" name="Google Shape;4117;p5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118" name="Google Shape;4118;p56"/>
          <p:cNvGrpSpPr/>
          <p:nvPr/>
        </p:nvGrpSpPr>
        <p:grpSpPr>
          <a:xfrm>
            <a:off x="7413039" y="3907783"/>
            <a:ext cx="1177545" cy="295913"/>
            <a:chOff x="4219788" y="899537"/>
            <a:chExt cx="1407873" cy="351900"/>
          </a:xfrm>
        </p:grpSpPr>
        <p:sp>
          <p:nvSpPr>
            <p:cNvPr id="4119" name="Google Shape;4119;p5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20" name="Google Shape;4120;p5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21" name="Google Shape;4121;p5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122" name="Google Shape;4122;p56"/>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4123" name="Google Shape;4123;p56"/>
          <p:cNvGrpSpPr/>
          <p:nvPr/>
        </p:nvGrpSpPr>
        <p:grpSpPr>
          <a:xfrm>
            <a:off x="2788099" y="4515758"/>
            <a:ext cx="1177545" cy="295913"/>
            <a:chOff x="4219788" y="899537"/>
            <a:chExt cx="1407873" cy="351900"/>
          </a:xfrm>
        </p:grpSpPr>
        <p:sp>
          <p:nvSpPr>
            <p:cNvPr id="4124" name="Google Shape;4124;p5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4125" name="Google Shape;4125;p5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4126" name="Google Shape;4126;p5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4127" name="Google Shape;4127;p5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4128" name="Google Shape;4128;p56"/>
          <p:cNvGrpSpPr/>
          <p:nvPr/>
        </p:nvGrpSpPr>
        <p:grpSpPr>
          <a:xfrm>
            <a:off x="5097344" y="4515758"/>
            <a:ext cx="1177545" cy="295913"/>
            <a:chOff x="4219788" y="899537"/>
            <a:chExt cx="1407873" cy="351900"/>
          </a:xfrm>
        </p:grpSpPr>
        <p:sp>
          <p:nvSpPr>
            <p:cNvPr id="4129" name="Google Shape;4129;p5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4130" name="Google Shape;4130;p5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4131" name="Google Shape;4131;p5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4132" name="Google Shape;4132;p5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4133" name="Google Shape;4133;p56"/>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4134" name="Google Shape;4134;p56"/>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4135" name="Google Shape;4135;p56"/>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4136" name="Google Shape;4136;p56"/>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4137" name="Google Shape;4137;p56"/>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4138" name="Google Shape;4138;p56"/>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4139" name="Google Shape;4139;p56"/>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4140" name="Google Shape;4140;p56"/>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4141" name="Google Shape;4141;p56"/>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4142" name="Google Shape;4142;p56"/>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4143" name="Google Shape;4143;p56"/>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4144" name="Google Shape;4144;p56"/>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4145" name="Google Shape;4145;p56"/>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4146" name="Google Shape;4146;p56"/>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4147" name="Google Shape;4147;p56"/>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4148" name="Google Shape;4148;p56"/>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4149" name="Google Shape;4149;p56"/>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4150" name="Google Shape;4150;p56"/>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4151" name="Google Shape;4151;p56"/>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4152" name="Google Shape;4152;p56"/>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4153" name="Google Shape;4153;p56"/>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4154" name="Google Shape;4154;p56"/>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4155" name="Google Shape;4155;p56"/>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4156" name="Google Shape;4156;p56"/>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4157" name="Google Shape;4157;p56"/>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4158" name="Google Shape;4158;p56"/>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4159" name="Google Shape;4159;p56"/>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4160" name="Google Shape;4160;p56"/>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4161" name="Google Shape;4161;p56"/>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4162" name="Google Shape;4162;p56"/>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4163" name="Google Shape;4163;p56"/>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4164" name="Google Shape;4164;p56"/>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4165" name="Google Shape;4165;p56"/>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4166" name="Google Shape;4166;p56"/>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4167" name="Google Shape;4167;p56"/>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4168" name="Google Shape;4168;p56"/>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4169" name="Google Shape;4169;p56"/>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4170" name="Google Shape;4170;p56"/>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4171" name="Google Shape;4171;p56"/>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4172" name="Google Shape;4172;p56"/>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4173" name="Google Shape;4173;p56"/>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4174" name="Google Shape;4174;p56"/>
          <p:cNvSpPr txBox="1"/>
          <p:nvPr/>
        </p:nvSpPr>
        <p:spPr>
          <a:xfrm>
            <a:off x="0" y="189623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 0x02</a:t>
            </a:r>
            <a:endParaRPr sz="1600"/>
          </a:p>
        </p:txBody>
      </p:sp>
      <p:grpSp>
        <p:nvGrpSpPr>
          <p:cNvPr id="4175" name="Google Shape;4175;p56"/>
          <p:cNvGrpSpPr/>
          <p:nvPr/>
        </p:nvGrpSpPr>
        <p:grpSpPr>
          <a:xfrm>
            <a:off x="7406576" y="4515758"/>
            <a:ext cx="1177545" cy="295913"/>
            <a:chOff x="4219788" y="899537"/>
            <a:chExt cx="1407873" cy="351900"/>
          </a:xfrm>
        </p:grpSpPr>
        <p:sp>
          <p:nvSpPr>
            <p:cNvPr id="4176" name="Google Shape;4176;p5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4177" name="Google Shape;4177;p5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4178" name="Google Shape;4178;p5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4179" name="Google Shape;4179;p5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4180" name="Google Shape;4180;p56"/>
          <p:cNvSpPr txBox="1"/>
          <p:nvPr/>
        </p:nvSpPr>
        <p:spPr>
          <a:xfrm>
            <a:off x="0" y="1516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4" name="Shape 4184"/>
        <p:cNvGrpSpPr/>
        <p:nvPr/>
      </p:nvGrpSpPr>
      <p:grpSpPr>
        <a:xfrm>
          <a:off x="0" y="0"/>
          <a:ext cx="0" cy="0"/>
          <a:chOff x="0" y="0"/>
          <a:chExt cx="0" cy="0"/>
        </a:xfrm>
      </p:grpSpPr>
      <p:sp>
        <p:nvSpPr>
          <p:cNvPr id="4185" name="Google Shape;4185;p57"/>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186" name="Google Shape;4186;p57"/>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187" name="Google Shape;4187;p57"/>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4188" name="Google Shape;4188;p57"/>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189" name="Google Shape;4189;p57"/>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190" name="Google Shape;4190;p57"/>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191" name="Google Shape;4191;p57"/>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192" name="Google Shape;4192;p57"/>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193" name="Google Shape;4193;p57"/>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4194" name="Google Shape;4194;p57"/>
          <p:cNvGrpSpPr/>
          <p:nvPr/>
        </p:nvGrpSpPr>
        <p:grpSpPr>
          <a:xfrm>
            <a:off x="3243396" y="3220762"/>
            <a:ext cx="276869" cy="278428"/>
            <a:chOff x="3271700" y="2668925"/>
            <a:chExt cx="278400" cy="278400"/>
          </a:xfrm>
        </p:grpSpPr>
        <p:sp>
          <p:nvSpPr>
            <p:cNvPr id="4195" name="Google Shape;4195;p5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6" name="Google Shape;4196;p57"/>
            <p:cNvCxnSpPr>
              <a:stCxn id="4195" idx="0"/>
              <a:endCxn id="419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197" name="Google Shape;4197;p57"/>
            <p:cNvCxnSpPr>
              <a:stCxn id="4195" idx="2"/>
              <a:endCxn id="419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198" name="Google Shape;4198;p57"/>
          <p:cNvGrpSpPr/>
          <p:nvPr/>
        </p:nvGrpSpPr>
        <p:grpSpPr>
          <a:xfrm>
            <a:off x="5552678" y="3220762"/>
            <a:ext cx="276869" cy="278428"/>
            <a:chOff x="3271700" y="2668925"/>
            <a:chExt cx="278400" cy="278400"/>
          </a:xfrm>
        </p:grpSpPr>
        <p:sp>
          <p:nvSpPr>
            <p:cNvPr id="4199" name="Google Shape;4199;p5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00" name="Google Shape;4200;p57"/>
            <p:cNvCxnSpPr>
              <a:stCxn id="4199" idx="0"/>
              <a:endCxn id="419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201" name="Google Shape;4201;p57"/>
            <p:cNvCxnSpPr>
              <a:stCxn id="4199" idx="2"/>
              <a:endCxn id="419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202" name="Google Shape;4202;p57"/>
          <p:cNvGrpSpPr/>
          <p:nvPr/>
        </p:nvGrpSpPr>
        <p:grpSpPr>
          <a:xfrm>
            <a:off x="7861960" y="3220762"/>
            <a:ext cx="276869" cy="278428"/>
            <a:chOff x="3271700" y="2668925"/>
            <a:chExt cx="278400" cy="278400"/>
          </a:xfrm>
        </p:grpSpPr>
        <p:sp>
          <p:nvSpPr>
            <p:cNvPr id="4203" name="Google Shape;4203;p5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04" name="Google Shape;4204;p57"/>
            <p:cNvCxnSpPr>
              <a:stCxn id="4203" idx="0"/>
              <a:endCxn id="420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205" name="Google Shape;4205;p57"/>
            <p:cNvCxnSpPr>
              <a:stCxn id="4203" idx="2"/>
              <a:endCxn id="420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4206" name="Google Shape;4206;p57"/>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207" name="Google Shape;4207;p57"/>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208" name="Google Shape;4208;p57"/>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209" name="Google Shape;4209;p57"/>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210" name="Google Shape;4210;p57"/>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211" name="Google Shape;4211;p57"/>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212" name="Google Shape;4212;p57"/>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213" name="Google Shape;4213;p57"/>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4214" name="Google Shape;4214;p57"/>
          <p:cNvCxnSpPr>
            <a:stCxn id="4185"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4215" name="Google Shape;4215;p57"/>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216" name="Google Shape;4216;p57"/>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217" name="Google Shape;4217;p57"/>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218" name="Google Shape;4218;p57"/>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219" name="Google Shape;4219;p57"/>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220" name="Google Shape;4220;p57"/>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221" name="Google Shape;4221;p57"/>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4222" name="Google Shape;4222;p57"/>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223" name="Google Shape;4223;p57"/>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224" name="Google Shape;4224;p57"/>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225" name="Google Shape;4225;p57"/>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4226" name="Google Shape;4226;p57"/>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227" name="Google Shape;4227;p57"/>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228" name="Google Shape;4228;p57"/>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229" name="Google Shape;4229;p57"/>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230" name="Google Shape;4230;p57"/>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231" name="Google Shape;4231;p57"/>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232" name="Google Shape;4232;p57"/>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4233" name="Google Shape;4233;p57"/>
          <p:cNvGrpSpPr/>
          <p:nvPr/>
        </p:nvGrpSpPr>
        <p:grpSpPr>
          <a:xfrm>
            <a:off x="2532352" y="67595"/>
            <a:ext cx="1177545" cy="295913"/>
            <a:chOff x="4219788" y="899537"/>
            <a:chExt cx="1407873" cy="351900"/>
          </a:xfrm>
        </p:grpSpPr>
        <p:sp>
          <p:nvSpPr>
            <p:cNvPr id="4234" name="Google Shape;4234;p5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4235" name="Google Shape;4235;p5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4236" name="Google Shape;4236;p5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4237" name="Google Shape;4237;p5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4238" name="Google Shape;4238;p57"/>
          <p:cNvGrpSpPr/>
          <p:nvPr/>
        </p:nvGrpSpPr>
        <p:grpSpPr>
          <a:xfrm>
            <a:off x="3709897" y="67596"/>
            <a:ext cx="1177545" cy="295913"/>
            <a:chOff x="4219788" y="899537"/>
            <a:chExt cx="1407873" cy="351900"/>
          </a:xfrm>
        </p:grpSpPr>
        <p:sp>
          <p:nvSpPr>
            <p:cNvPr id="4239" name="Google Shape;4239;p5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4240" name="Google Shape;4240;p5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4241" name="Google Shape;4241;p5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4242" name="Google Shape;4242;p5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4243" name="Google Shape;4243;p57"/>
          <p:cNvGrpSpPr/>
          <p:nvPr/>
        </p:nvGrpSpPr>
        <p:grpSpPr>
          <a:xfrm>
            <a:off x="4887441" y="67596"/>
            <a:ext cx="1177545" cy="295913"/>
            <a:chOff x="4219788" y="899537"/>
            <a:chExt cx="1407873" cy="351900"/>
          </a:xfrm>
        </p:grpSpPr>
        <p:sp>
          <p:nvSpPr>
            <p:cNvPr id="4244" name="Google Shape;4244;p5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4245" name="Google Shape;4245;p5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4246" name="Google Shape;4246;p5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4247" name="Google Shape;4247;p5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4248" name="Google Shape;4248;p57"/>
          <p:cNvGrpSpPr/>
          <p:nvPr/>
        </p:nvGrpSpPr>
        <p:grpSpPr>
          <a:xfrm>
            <a:off x="6064974" y="67596"/>
            <a:ext cx="1177545" cy="295913"/>
            <a:chOff x="4219788" y="899537"/>
            <a:chExt cx="1407873" cy="351900"/>
          </a:xfrm>
        </p:grpSpPr>
        <p:sp>
          <p:nvSpPr>
            <p:cNvPr id="4249" name="Google Shape;4249;p5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4250" name="Google Shape;4250;p5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4251" name="Google Shape;4251;p5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4252" name="Google Shape;4252;p5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4253" name="Google Shape;4253;p57"/>
          <p:cNvGrpSpPr/>
          <p:nvPr/>
        </p:nvGrpSpPr>
        <p:grpSpPr>
          <a:xfrm>
            <a:off x="483527" y="825883"/>
            <a:ext cx="1177545" cy="295913"/>
            <a:chOff x="4219788" y="899537"/>
            <a:chExt cx="1407873" cy="351900"/>
          </a:xfrm>
        </p:grpSpPr>
        <p:sp>
          <p:nvSpPr>
            <p:cNvPr id="4254" name="Google Shape;4254;p5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4255" name="Google Shape;4255;p5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4256" name="Google Shape;4256;p5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4257" name="Google Shape;4257;p5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4258" name="Google Shape;4258;p57"/>
          <p:cNvGrpSpPr/>
          <p:nvPr/>
        </p:nvGrpSpPr>
        <p:grpSpPr>
          <a:xfrm>
            <a:off x="2792772" y="888059"/>
            <a:ext cx="1177545" cy="295913"/>
            <a:chOff x="4219788" y="899537"/>
            <a:chExt cx="1407873" cy="351900"/>
          </a:xfrm>
        </p:grpSpPr>
        <p:sp>
          <p:nvSpPr>
            <p:cNvPr id="4259" name="Google Shape;4259;p5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4260" name="Google Shape;4260;p5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4261" name="Google Shape;4261;p5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4262" name="Google Shape;4262;p5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4263" name="Google Shape;4263;p57"/>
          <p:cNvGrpSpPr/>
          <p:nvPr/>
        </p:nvGrpSpPr>
        <p:grpSpPr>
          <a:xfrm>
            <a:off x="5102016" y="888059"/>
            <a:ext cx="1177545" cy="295913"/>
            <a:chOff x="4219788" y="899537"/>
            <a:chExt cx="1407873" cy="351900"/>
          </a:xfrm>
        </p:grpSpPr>
        <p:sp>
          <p:nvSpPr>
            <p:cNvPr id="4264" name="Google Shape;4264;p5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4265" name="Google Shape;4265;p5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4266" name="Google Shape;4266;p5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4267" name="Google Shape;4267;p57"/>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4268" name="Google Shape;4268;p57"/>
          <p:cNvGrpSpPr/>
          <p:nvPr/>
        </p:nvGrpSpPr>
        <p:grpSpPr>
          <a:xfrm>
            <a:off x="7411249" y="888059"/>
            <a:ext cx="1177545" cy="295913"/>
            <a:chOff x="4219788" y="899537"/>
            <a:chExt cx="1407873" cy="351900"/>
          </a:xfrm>
        </p:grpSpPr>
        <p:sp>
          <p:nvSpPr>
            <p:cNvPr id="4269" name="Google Shape;4269;p5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4270" name="Google Shape;4270;p5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4271" name="Google Shape;4271;p5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4272" name="Google Shape;4272;p5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4273" name="Google Shape;4273;p57"/>
          <p:cNvGrpSpPr/>
          <p:nvPr/>
        </p:nvGrpSpPr>
        <p:grpSpPr>
          <a:xfrm>
            <a:off x="2788989" y="2663554"/>
            <a:ext cx="1177545" cy="295913"/>
            <a:chOff x="4219788" y="899537"/>
            <a:chExt cx="1407873" cy="351900"/>
          </a:xfrm>
        </p:grpSpPr>
        <p:sp>
          <p:nvSpPr>
            <p:cNvPr id="4274" name="Google Shape;4274;p5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75" name="Google Shape;4275;p5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76" name="Google Shape;4276;p5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77" name="Google Shape;4277;p5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278" name="Google Shape;4278;p57"/>
          <p:cNvGrpSpPr/>
          <p:nvPr/>
        </p:nvGrpSpPr>
        <p:grpSpPr>
          <a:xfrm>
            <a:off x="5096481" y="2663554"/>
            <a:ext cx="1177545" cy="295913"/>
            <a:chOff x="4219788" y="899537"/>
            <a:chExt cx="1407873" cy="351900"/>
          </a:xfrm>
        </p:grpSpPr>
        <p:sp>
          <p:nvSpPr>
            <p:cNvPr id="4279" name="Google Shape;4279;p5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80" name="Google Shape;4280;p5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81" name="Google Shape;4281;p5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82" name="Google Shape;4282;p5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283" name="Google Shape;4283;p57"/>
          <p:cNvGrpSpPr/>
          <p:nvPr/>
        </p:nvGrpSpPr>
        <p:grpSpPr>
          <a:xfrm>
            <a:off x="7405714" y="2663554"/>
            <a:ext cx="1177545" cy="295913"/>
            <a:chOff x="4219788" y="899537"/>
            <a:chExt cx="1407873" cy="351900"/>
          </a:xfrm>
        </p:grpSpPr>
        <p:sp>
          <p:nvSpPr>
            <p:cNvPr id="4284" name="Google Shape;4284;p5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85" name="Google Shape;4285;p5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86" name="Google Shape;4286;p5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87" name="Google Shape;4287;p5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288" name="Google Shape;4288;p57"/>
          <p:cNvGrpSpPr/>
          <p:nvPr/>
        </p:nvGrpSpPr>
        <p:grpSpPr>
          <a:xfrm>
            <a:off x="2794562" y="3907783"/>
            <a:ext cx="1177545" cy="295913"/>
            <a:chOff x="4219788" y="899537"/>
            <a:chExt cx="1407873" cy="351900"/>
          </a:xfrm>
        </p:grpSpPr>
        <p:sp>
          <p:nvSpPr>
            <p:cNvPr id="4289" name="Google Shape;4289;p5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90" name="Google Shape;4290;p5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91" name="Google Shape;4291;p5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92" name="Google Shape;4292;p5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293" name="Google Shape;4293;p57"/>
          <p:cNvGrpSpPr/>
          <p:nvPr/>
        </p:nvGrpSpPr>
        <p:grpSpPr>
          <a:xfrm>
            <a:off x="5103806" y="3907783"/>
            <a:ext cx="1177545" cy="295913"/>
            <a:chOff x="4219788" y="899537"/>
            <a:chExt cx="1407873" cy="351900"/>
          </a:xfrm>
        </p:grpSpPr>
        <p:sp>
          <p:nvSpPr>
            <p:cNvPr id="4294" name="Google Shape;4294;p5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95" name="Google Shape;4295;p5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96" name="Google Shape;4296;p5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297" name="Google Shape;4297;p5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298" name="Google Shape;4298;p57"/>
          <p:cNvGrpSpPr/>
          <p:nvPr/>
        </p:nvGrpSpPr>
        <p:grpSpPr>
          <a:xfrm>
            <a:off x="7413039" y="3907783"/>
            <a:ext cx="1177545" cy="295913"/>
            <a:chOff x="4219788" y="899537"/>
            <a:chExt cx="1407873" cy="351900"/>
          </a:xfrm>
        </p:grpSpPr>
        <p:sp>
          <p:nvSpPr>
            <p:cNvPr id="4299" name="Google Shape;4299;p5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300" name="Google Shape;4300;p5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301" name="Google Shape;4301;p5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302" name="Google Shape;4302;p57"/>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4303" name="Google Shape;4303;p57"/>
          <p:cNvGrpSpPr/>
          <p:nvPr/>
        </p:nvGrpSpPr>
        <p:grpSpPr>
          <a:xfrm>
            <a:off x="2788099" y="4515758"/>
            <a:ext cx="1177545" cy="295913"/>
            <a:chOff x="4219788" y="899537"/>
            <a:chExt cx="1407873" cy="351900"/>
          </a:xfrm>
        </p:grpSpPr>
        <p:sp>
          <p:nvSpPr>
            <p:cNvPr id="4304" name="Google Shape;4304;p5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4305" name="Google Shape;4305;p5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4306" name="Google Shape;4306;p5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4307" name="Google Shape;4307;p5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4308" name="Google Shape;4308;p57"/>
          <p:cNvGrpSpPr/>
          <p:nvPr/>
        </p:nvGrpSpPr>
        <p:grpSpPr>
          <a:xfrm>
            <a:off x="5097344" y="4515758"/>
            <a:ext cx="1177545" cy="295913"/>
            <a:chOff x="4219788" y="899537"/>
            <a:chExt cx="1407873" cy="351900"/>
          </a:xfrm>
        </p:grpSpPr>
        <p:sp>
          <p:nvSpPr>
            <p:cNvPr id="4309" name="Google Shape;4309;p5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4310" name="Google Shape;4310;p5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4311" name="Google Shape;4311;p5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4312" name="Google Shape;4312;p5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4313" name="Google Shape;4313;p57"/>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4314" name="Google Shape;4314;p57"/>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4315" name="Google Shape;4315;p57"/>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4316" name="Google Shape;4316;p57"/>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4317" name="Google Shape;4317;p57"/>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4318" name="Google Shape;4318;p57"/>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4319" name="Google Shape;4319;p57"/>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4320" name="Google Shape;4320;p57"/>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4321" name="Google Shape;4321;p57"/>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4322" name="Google Shape;4322;p57"/>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4323" name="Google Shape;4323;p57"/>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4324" name="Google Shape;4324;p57"/>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4325" name="Google Shape;4325;p57"/>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4326" name="Google Shape;4326;p57"/>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4327" name="Google Shape;4327;p57"/>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4328" name="Google Shape;4328;p57"/>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4329" name="Google Shape;4329;p57"/>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4330" name="Google Shape;4330;p57"/>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4331" name="Google Shape;4331;p57"/>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4332" name="Google Shape;4332;p57"/>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4333" name="Google Shape;4333;p57"/>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4334" name="Google Shape;4334;p57"/>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4335" name="Google Shape;4335;p57"/>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4336" name="Google Shape;4336;p57"/>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4337" name="Google Shape;4337;p57"/>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4338" name="Google Shape;4338;p57"/>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4339" name="Google Shape;4339;p57"/>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4340" name="Google Shape;4340;p57"/>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4341" name="Google Shape;4341;p57"/>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4342" name="Google Shape;4342;p57"/>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4343" name="Google Shape;4343;p57"/>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4344" name="Google Shape;4344;p57"/>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4345" name="Google Shape;4345;p57"/>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4346" name="Google Shape;4346;p57"/>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4347" name="Google Shape;4347;p57"/>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4348" name="Google Shape;4348;p57"/>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4349" name="Google Shape;4349;p57"/>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4350" name="Google Shape;4350;p57"/>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4351" name="Google Shape;4351;p57"/>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4352" name="Google Shape;4352;p57"/>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4353" name="Google Shape;4353;p57"/>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4354" name="Google Shape;4354;p57"/>
          <p:cNvSpPr txBox="1"/>
          <p:nvPr/>
        </p:nvSpPr>
        <p:spPr>
          <a:xfrm>
            <a:off x="0" y="189623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 0x02</a:t>
            </a:r>
            <a:endParaRPr sz="1600"/>
          </a:p>
        </p:txBody>
      </p:sp>
      <p:sp>
        <p:nvSpPr>
          <p:cNvPr id="4355" name="Google Shape;4355;p57"/>
          <p:cNvSpPr txBox="1"/>
          <p:nvPr/>
        </p:nvSpPr>
        <p:spPr>
          <a:xfrm>
            <a:off x="0" y="22240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0x01</a:t>
            </a:r>
            <a:endParaRPr sz="1600"/>
          </a:p>
        </p:txBody>
      </p:sp>
      <p:grpSp>
        <p:nvGrpSpPr>
          <p:cNvPr id="4356" name="Google Shape;4356;p57"/>
          <p:cNvGrpSpPr/>
          <p:nvPr/>
        </p:nvGrpSpPr>
        <p:grpSpPr>
          <a:xfrm>
            <a:off x="7406576" y="4515758"/>
            <a:ext cx="1177545" cy="295913"/>
            <a:chOff x="4219788" y="899537"/>
            <a:chExt cx="1407873" cy="351900"/>
          </a:xfrm>
        </p:grpSpPr>
        <p:sp>
          <p:nvSpPr>
            <p:cNvPr id="4357" name="Google Shape;4357;p5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4358" name="Google Shape;4358;p5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4359" name="Google Shape;4359;p5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4360" name="Google Shape;4360;p5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4361" name="Google Shape;4361;p57"/>
          <p:cNvSpPr txBox="1"/>
          <p:nvPr/>
        </p:nvSpPr>
        <p:spPr>
          <a:xfrm>
            <a:off x="0" y="1516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5" name="Shape 4365"/>
        <p:cNvGrpSpPr/>
        <p:nvPr/>
      </p:nvGrpSpPr>
      <p:grpSpPr>
        <a:xfrm>
          <a:off x="0" y="0"/>
          <a:ext cx="0" cy="0"/>
          <a:chOff x="0" y="0"/>
          <a:chExt cx="0" cy="0"/>
        </a:xfrm>
      </p:grpSpPr>
      <p:sp>
        <p:nvSpPr>
          <p:cNvPr id="4366" name="Google Shape;4366;p58"/>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367" name="Google Shape;4367;p58"/>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368" name="Google Shape;4368;p58"/>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4369" name="Google Shape;4369;p58"/>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370" name="Google Shape;4370;p58"/>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371" name="Google Shape;4371;p58"/>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372" name="Google Shape;4372;p58"/>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373" name="Google Shape;4373;p58"/>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374" name="Google Shape;4374;p58"/>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4375" name="Google Shape;4375;p58"/>
          <p:cNvGrpSpPr/>
          <p:nvPr/>
        </p:nvGrpSpPr>
        <p:grpSpPr>
          <a:xfrm>
            <a:off x="3243396" y="3220762"/>
            <a:ext cx="276869" cy="278428"/>
            <a:chOff x="3271700" y="2668925"/>
            <a:chExt cx="278400" cy="278400"/>
          </a:xfrm>
        </p:grpSpPr>
        <p:sp>
          <p:nvSpPr>
            <p:cNvPr id="4376" name="Google Shape;4376;p5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77" name="Google Shape;4377;p58"/>
            <p:cNvCxnSpPr>
              <a:stCxn id="4376" idx="0"/>
              <a:endCxn id="437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378" name="Google Shape;4378;p58"/>
            <p:cNvCxnSpPr>
              <a:stCxn id="4376" idx="2"/>
              <a:endCxn id="437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379" name="Google Shape;4379;p58"/>
          <p:cNvGrpSpPr/>
          <p:nvPr/>
        </p:nvGrpSpPr>
        <p:grpSpPr>
          <a:xfrm>
            <a:off x="5552678" y="3220762"/>
            <a:ext cx="276869" cy="278428"/>
            <a:chOff x="3271700" y="2668925"/>
            <a:chExt cx="278400" cy="278400"/>
          </a:xfrm>
        </p:grpSpPr>
        <p:sp>
          <p:nvSpPr>
            <p:cNvPr id="4380" name="Google Shape;4380;p5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81" name="Google Shape;4381;p58"/>
            <p:cNvCxnSpPr>
              <a:stCxn id="4380" idx="0"/>
              <a:endCxn id="438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382" name="Google Shape;4382;p58"/>
            <p:cNvCxnSpPr>
              <a:stCxn id="4380" idx="2"/>
              <a:endCxn id="438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383" name="Google Shape;4383;p58"/>
          <p:cNvGrpSpPr/>
          <p:nvPr/>
        </p:nvGrpSpPr>
        <p:grpSpPr>
          <a:xfrm>
            <a:off x="7861960" y="3220762"/>
            <a:ext cx="276869" cy="278428"/>
            <a:chOff x="3271700" y="2668925"/>
            <a:chExt cx="278400" cy="278400"/>
          </a:xfrm>
        </p:grpSpPr>
        <p:sp>
          <p:nvSpPr>
            <p:cNvPr id="4384" name="Google Shape;4384;p5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85" name="Google Shape;4385;p58"/>
            <p:cNvCxnSpPr>
              <a:stCxn id="4384" idx="0"/>
              <a:endCxn id="438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386" name="Google Shape;4386;p58"/>
            <p:cNvCxnSpPr>
              <a:stCxn id="4384" idx="2"/>
              <a:endCxn id="438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4387" name="Google Shape;4387;p58"/>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388" name="Google Shape;4388;p58"/>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389" name="Google Shape;4389;p58"/>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390" name="Google Shape;4390;p58"/>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391" name="Google Shape;4391;p58"/>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392" name="Google Shape;4392;p58"/>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393" name="Google Shape;4393;p58"/>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394" name="Google Shape;4394;p58"/>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4395" name="Google Shape;4395;p58"/>
          <p:cNvCxnSpPr>
            <a:stCxn id="4366"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4396" name="Google Shape;4396;p58"/>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397" name="Google Shape;4397;p58"/>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398" name="Google Shape;4398;p58"/>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399" name="Google Shape;4399;p58"/>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400" name="Google Shape;4400;p58"/>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401" name="Google Shape;4401;p58"/>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402" name="Google Shape;4402;p58"/>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4403" name="Google Shape;4403;p58"/>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404" name="Google Shape;4404;p58"/>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405" name="Google Shape;4405;p58"/>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406" name="Google Shape;4406;p58"/>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4407" name="Google Shape;4407;p58"/>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408" name="Google Shape;4408;p58"/>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409" name="Google Shape;4409;p58"/>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410" name="Google Shape;4410;p58"/>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411" name="Google Shape;4411;p58"/>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412" name="Google Shape;4412;p58"/>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413" name="Google Shape;4413;p58"/>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4414" name="Google Shape;4414;p58"/>
          <p:cNvGrpSpPr/>
          <p:nvPr/>
        </p:nvGrpSpPr>
        <p:grpSpPr>
          <a:xfrm>
            <a:off x="2532352" y="67595"/>
            <a:ext cx="1177545" cy="295913"/>
            <a:chOff x="4219788" y="899537"/>
            <a:chExt cx="1407873" cy="351900"/>
          </a:xfrm>
        </p:grpSpPr>
        <p:sp>
          <p:nvSpPr>
            <p:cNvPr id="4415" name="Google Shape;4415;p5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4416" name="Google Shape;4416;p5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4417" name="Google Shape;4417;p5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4418" name="Google Shape;4418;p5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4419" name="Google Shape;4419;p58"/>
          <p:cNvGrpSpPr/>
          <p:nvPr/>
        </p:nvGrpSpPr>
        <p:grpSpPr>
          <a:xfrm>
            <a:off x="3709897" y="67596"/>
            <a:ext cx="1177545" cy="295913"/>
            <a:chOff x="4219788" y="899537"/>
            <a:chExt cx="1407873" cy="351900"/>
          </a:xfrm>
        </p:grpSpPr>
        <p:sp>
          <p:nvSpPr>
            <p:cNvPr id="4420" name="Google Shape;4420;p5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4421" name="Google Shape;4421;p5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4422" name="Google Shape;4422;p5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4423" name="Google Shape;4423;p5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4424" name="Google Shape;4424;p58"/>
          <p:cNvGrpSpPr/>
          <p:nvPr/>
        </p:nvGrpSpPr>
        <p:grpSpPr>
          <a:xfrm>
            <a:off x="4887441" y="67596"/>
            <a:ext cx="1177545" cy="295913"/>
            <a:chOff x="4219788" y="899537"/>
            <a:chExt cx="1407873" cy="351900"/>
          </a:xfrm>
        </p:grpSpPr>
        <p:sp>
          <p:nvSpPr>
            <p:cNvPr id="4425" name="Google Shape;4425;p5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4426" name="Google Shape;4426;p5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4427" name="Google Shape;4427;p5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4428" name="Google Shape;4428;p5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4429" name="Google Shape;4429;p58"/>
          <p:cNvGrpSpPr/>
          <p:nvPr/>
        </p:nvGrpSpPr>
        <p:grpSpPr>
          <a:xfrm>
            <a:off x="6064974" y="67596"/>
            <a:ext cx="1177545" cy="295913"/>
            <a:chOff x="4219788" y="899537"/>
            <a:chExt cx="1407873" cy="351900"/>
          </a:xfrm>
        </p:grpSpPr>
        <p:sp>
          <p:nvSpPr>
            <p:cNvPr id="4430" name="Google Shape;4430;p5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4431" name="Google Shape;4431;p5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4432" name="Google Shape;4432;p5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4433" name="Google Shape;4433;p5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4434" name="Google Shape;4434;p58"/>
          <p:cNvGrpSpPr/>
          <p:nvPr/>
        </p:nvGrpSpPr>
        <p:grpSpPr>
          <a:xfrm>
            <a:off x="483527" y="825883"/>
            <a:ext cx="1177545" cy="295913"/>
            <a:chOff x="4219788" y="899537"/>
            <a:chExt cx="1407873" cy="351900"/>
          </a:xfrm>
        </p:grpSpPr>
        <p:sp>
          <p:nvSpPr>
            <p:cNvPr id="4435" name="Google Shape;4435;p5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4436" name="Google Shape;4436;p5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4437" name="Google Shape;4437;p5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4438" name="Google Shape;4438;p5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4439" name="Google Shape;4439;p58"/>
          <p:cNvGrpSpPr/>
          <p:nvPr/>
        </p:nvGrpSpPr>
        <p:grpSpPr>
          <a:xfrm>
            <a:off x="2792772" y="888059"/>
            <a:ext cx="1177545" cy="295913"/>
            <a:chOff x="4219788" y="899537"/>
            <a:chExt cx="1407873" cy="351900"/>
          </a:xfrm>
        </p:grpSpPr>
        <p:sp>
          <p:nvSpPr>
            <p:cNvPr id="4440" name="Google Shape;4440;p5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4441" name="Google Shape;4441;p5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4442" name="Google Shape;4442;p5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4443" name="Google Shape;4443;p5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4444" name="Google Shape;4444;p58"/>
          <p:cNvGrpSpPr/>
          <p:nvPr/>
        </p:nvGrpSpPr>
        <p:grpSpPr>
          <a:xfrm>
            <a:off x="5102016" y="888059"/>
            <a:ext cx="1177545" cy="295913"/>
            <a:chOff x="4219788" y="899537"/>
            <a:chExt cx="1407873" cy="351900"/>
          </a:xfrm>
        </p:grpSpPr>
        <p:sp>
          <p:nvSpPr>
            <p:cNvPr id="4445" name="Google Shape;4445;p5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4446" name="Google Shape;4446;p5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4447" name="Google Shape;4447;p5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4448" name="Google Shape;4448;p58"/>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4449" name="Google Shape;4449;p58"/>
          <p:cNvGrpSpPr/>
          <p:nvPr/>
        </p:nvGrpSpPr>
        <p:grpSpPr>
          <a:xfrm>
            <a:off x="7411249" y="888059"/>
            <a:ext cx="1177545" cy="295913"/>
            <a:chOff x="4219788" y="899537"/>
            <a:chExt cx="1407873" cy="351900"/>
          </a:xfrm>
        </p:grpSpPr>
        <p:sp>
          <p:nvSpPr>
            <p:cNvPr id="4450" name="Google Shape;4450;p5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4451" name="Google Shape;4451;p5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4452" name="Google Shape;4452;p5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4453" name="Google Shape;4453;p5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4454" name="Google Shape;4454;p58"/>
          <p:cNvGrpSpPr/>
          <p:nvPr/>
        </p:nvGrpSpPr>
        <p:grpSpPr>
          <a:xfrm>
            <a:off x="2788989" y="2663554"/>
            <a:ext cx="1177545" cy="295913"/>
            <a:chOff x="4219788" y="899537"/>
            <a:chExt cx="1407873" cy="351900"/>
          </a:xfrm>
        </p:grpSpPr>
        <p:sp>
          <p:nvSpPr>
            <p:cNvPr id="4455" name="Google Shape;4455;p5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56" name="Google Shape;4456;p5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57" name="Google Shape;4457;p5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58" name="Google Shape;4458;p5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459" name="Google Shape;4459;p58"/>
          <p:cNvGrpSpPr/>
          <p:nvPr/>
        </p:nvGrpSpPr>
        <p:grpSpPr>
          <a:xfrm>
            <a:off x="5096481" y="2663554"/>
            <a:ext cx="1177545" cy="295913"/>
            <a:chOff x="4219788" y="899537"/>
            <a:chExt cx="1407873" cy="351900"/>
          </a:xfrm>
        </p:grpSpPr>
        <p:sp>
          <p:nvSpPr>
            <p:cNvPr id="4460" name="Google Shape;4460;p5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61" name="Google Shape;4461;p5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62" name="Google Shape;4462;p5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63" name="Google Shape;4463;p5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464" name="Google Shape;4464;p58"/>
          <p:cNvGrpSpPr/>
          <p:nvPr/>
        </p:nvGrpSpPr>
        <p:grpSpPr>
          <a:xfrm>
            <a:off x="7405714" y="2663554"/>
            <a:ext cx="1177545" cy="295913"/>
            <a:chOff x="4219788" y="899537"/>
            <a:chExt cx="1407873" cy="351900"/>
          </a:xfrm>
        </p:grpSpPr>
        <p:sp>
          <p:nvSpPr>
            <p:cNvPr id="4465" name="Google Shape;4465;p5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66" name="Google Shape;4466;p5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67" name="Google Shape;4467;p5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68" name="Google Shape;4468;p5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469" name="Google Shape;4469;p58"/>
          <p:cNvGrpSpPr/>
          <p:nvPr/>
        </p:nvGrpSpPr>
        <p:grpSpPr>
          <a:xfrm>
            <a:off x="2794562" y="3907783"/>
            <a:ext cx="1177545" cy="295913"/>
            <a:chOff x="4219788" y="899537"/>
            <a:chExt cx="1407873" cy="351900"/>
          </a:xfrm>
        </p:grpSpPr>
        <p:sp>
          <p:nvSpPr>
            <p:cNvPr id="4470" name="Google Shape;4470;p5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71" name="Google Shape;4471;p5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72" name="Google Shape;4472;p5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73" name="Google Shape;4473;p5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474" name="Google Shape;4474;p58"/>
          <p:cNvGrpSpPr/>
          <p:nvPr/>
        </p:nvGrpSpPr>
        <p:grpSpPr>
          <a:xfrm>
            <a:off x="5103806" y="3907783"/>
            <a:ext cx="1177545" cy="295913"/>
            <a:chOff x="4219788" y="899537"/>
            <a:chExt cx="1407873" cy="351900"/>
          </a:xfrm>
        </p:grpSpPr>
        <p:sp>
          <p:nvSpPr>
            <p:cNvPr id="4475" name="Google Shape;4475;p5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76" name="Google Shape;4476;p5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77" name="Google Shape;4477;p5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78" name="Google Shape;4478;p5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479" name="Google Shape;4479;p58"/>
          <p:cNvGrpSpPr/>
          <p:nvPr/>
        </p:nvGrpSpPr>
        <p:grpSpPr>
          <a:xfrm>
            <a:off x="7413039" y="3907783"/>
            <a:ext cx="1177545" cy="295913"/>
            <a:chOff x="4219788" y="899537"/>
            <a:chExt cx="1407873" cy="351900"/>
          </a:xfrm>
        </p:grpSpPr>
        <p:sp>
          <p:nvSpPr>
            <p:cNvPr id="4480" name="Google Shape;4480;p5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81" name="Google Shape;4481;p5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82" name="Google Shape;4482;p5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483" name="Google Shape;4483;p58"/>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4484" name="Google Shape;4484;p58"/>
          <p:cNvGrpSpPr/>
          <p:nvPr/>
        </p:nvGrpSpPr>
        <p:grpSpPr>
          <a:xfrm>
            <a:off x="2788099" y="4515758"/>
            <a:ext cx="1177545" cy="295913"/>
            <a:chOff x="4219788" y="899537"/>
            <a:chExt cx="1407873" cy="351900"/>
          </a:xfrm>
        </p:grpSpPr>
        <p:sp>
          <p:nvSpPr>
            <p:cNvPr id="4485" name="Google Shape;4485;p5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4486" name="Google Shape;4486;p5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4487" name="Google Shape;4487;p5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4488" name="Google Shape;4488;p5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4489" name="Google Shape;4489;p58"/>
          <p:cNvGrpSpPr/>
          <p:nvPr/>
        </p:nvGrpSpPr>
        <p:grpSpPr>
          <a:xfrm>
            <a:off x="5097344" y="4515758"/>
            <a:ext cx="1177545" cy="295913"/>
            <a:chOff x="4219788" y="899537"/>
            <a:chExt cx="1407873" cy="351900"/>
          </a:xfrm>
        </p:grpSpPr>
        <p:sp>
          <p:nvSpPr>
            <p:cNvPr id="4490" name="Google Shape;4490;p5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4491" name="Google Shape;4491;p5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4492" name="Google Shape;4492;p5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4493" name="Google Shape;4493;p5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4494" name="Google Shape;4494;p58"/>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4495" name="Google Shape;4495;p58"/>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4496" name="Google Shape;4496;p58"/>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4497" name="Google Shape;4497;p58"/>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4498" name="Google Shape;4498;p58"/>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4499" name="Google Shape;4499;p58"/>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4500" name="Google Shape;4500;p58"/>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4501" name="Google Shape;4501;p58"/>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4502" name="Google Shape;4502;p58"/>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4503" name="Google Shape;4503;p58"/>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4504" name="Google Shape;4504;p58"/>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4505" name="Google Shape;4505;p58"/>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4506" name="Google Shape;4506;p58"/>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4507" name="Google Shape;4507;p58"/>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4508" name="Google Shape;4508;p58"/>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4509" name="Google Shape;4509;p58"/>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4510" name="Google Shape;4510;p58"/>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4511" name="Google Shape;4511;p58"/>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4512" name="Google Shape;4512;p58"/>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4513" name="Google Shape;4513;p58"/>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4514" name="Google Shape;4514;p58"/>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4515" name="Google Shape;4515;p58"/>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4516" name="Google Shape;4516;p58"/>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4517" name="Google Shape;4517;p58"/>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4518" name="Google Shape;4518;p58"/>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4519" name="Google Shape;4519;p58"/>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4520" name="Google Shape;4520;p58"/>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4521" name="Google Shape;4521;p58"/>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4522" name="Google Shape;4522;p58"/>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4523" name="Google Shape;4523;p58"/>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4524" name="Google Shape;4524;p58"/>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4525" name="Google Shape;4525;p58"/>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4526" name="Google Shape;4526;p58"/>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4527" name="Google Shape;4527;p58"/>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4528" name="Google Shape;4528;p58"/>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4529" name="Google Shape;4529;p58"/>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4530" name="Google Shape;4530;p58"/>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4531" name="Google Shape;4531;p58"/>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4532" name="Google Shape;4532;p58"/>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4533" name="Google Shape;4533;p58"/>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4534" name="Google Shape;4534;p58"/>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4535" name="Google Shape;4535;p58"/>
          <p:cNvSpPr txBox="1"/>
          <p:nvPr/>
        </p:nvSpPr>
        <p:spPr>
          <a:xfrm>
            <a:off x="0" y="189623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 0x02</a:t>
            </a:r>
            <a:endParaRPr sz="1600"/>
          </a:p>
        </p:txBody>
      </p:sp>
      <p:sp>
        <p:nvSpPr>
          <p:cNvPr id="4536" name="Google Shape;4536;p58"/>
          <p:cNvSpPr txBox="1"/>
          <p:nvPr/>
        </p:nvSpPr>
        <p:spPr>
          <a:xfrm>
            <a:off x="0" y="22240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0x01</a:t>
            </a:r>
            <a:endParaRPr sz="1600"/>
          </a:p>
        </p:txBody>
      </p:sp>
      <p:sp>
        <p:nvSpPr>
          <p:cNvPr id="4537" name="Google Shape;4537;p58"/>
          <p:cNvSpPr txBox="1"/>
          <p:nvPr/>
        </p:nvSpPr>
        <p:spPr>
          <a:xfrm>
            <a:off x="21100" y="256943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C12’ ⊕ D16</a:t>
            </a:r>
            <a:endParaRPr sz="1600"/>
          </a:p>
        </p:txBody>
      </p:sp>
      <p:grpSp>
        <p:nvGrpSpPr>
          <p:cNvPr id="4538" name="Google Shape;4538;p58"/>
          <p:cNvGrpSpPr/>
          <p:nvPr/>
        </p:nvGrpSpPr>
        <p:grpSpPr>
          <a:xfrm>
            <a:off x="7406576" y="4515758"/>
            <a:ext cx="1177545" cy="295913"/>
            <a:chOff x="4219788" y="899537"/>
            <a:chExt cx="1407873" cy="351900"/>
          </a:xfrm>
        </p:grpSpPr>
        <p:sp>
          <p:nvSpPr>
            <p:cNvPr id="4539" name="Google Shape;4539;p5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4540" name="Google Shape;4540;p5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4541" name="Google Shape;4541;p5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4542" name="Google Shape;4542;p5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4543" name="Google Shape;4543;p58"/>
          <p:cNvSpPr txBox="1"/>
          <p:nvPr/>
        </p:nvSpPr>
        <p:spPr>
          <a:xfrm>
            <a:off x="0" y="1516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7" name="Shape 4547"/>
        <p:cNvGrpSpPr/>
        <p:nvPr/>
      </p:nvGrpSpPr>
      <p:grpSpPr>
        <a:xfrm>
          <a:off x="0" y="0"/>
          <a:ext cx="0" cy="0"/>
          <a:chOff x="0" y="0"/>
          <a:chExt cx="0" cy="0"/>
        </a:xfrm>
      </p:grpSpPr>
      <p:sp>
        <p:nvSpPr>
          <p:cNvPr id="4548" name="Google Shape;4548;p59"/>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549" name="Google Shape;4549;p59"/>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550" name="Google Shape;4550;p59"/>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4551" name="Google Shape;4551;p59"/>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552" name="Google Shape;4552;p59"/>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553" name="Google Shape;4553;p59"/>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554" name="Google Shape;4554;p59"/>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555" name="Google Shape;4555;p59"/>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556" name="Google Shape;4556;p59"/>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4557" name="Google Shape;4557;p59"/>
          <p:cNvGrpSpPr/>
          <p:nvPr/>
        </p:nvGrpSpPr>
        <p:grpSpPr>
          <a:xfrm>
            <a:off x="3243396" y="3220762"/>
            <a:ext cx="276869" cy="278428"/>
            <a:chOff x="3271700" y="2668925"/>
            <a:chExt cx="278400" cy="278400"/>
          </a:xfrm>
        </p:grpSpPr>
        <p:sp>
          <p:nvSpPr>
            <p:cNvPr id="4558" name="Google Shape;4558;p5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59" name="Google Shape;4559;p59"/>
            <p:cNvCxnSpPr>
              <a:stCxn id="4558" idx="0"/>
              <a:endCxn id="455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560" name="Google Shape;4560;p59"/>
            <p:cNvCxnSpPr>
              <a:stCxn id="4558" idx="2"/>
              <a:endCxn id="455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561" name="Google Shape;4561;p59"/>
          <p:cNvGrpSpPr/>
          <p:nvPr/>
        </p:nvGrpSpPr>
        <p:grpSpPr>
          <a:xfrm>
            <a:off x="5552678" y="3220762"/>
            <a:ext cx="276869" cy="278428"/>
            <a:chOff x="3271700" y="2668925"/>
            <a:chExt cx="278400" cy="278400"/>
          </a:xfrm>
        </p:grpSpPr>
        <p:sp>
          <p:nvSpPr>
            <p:cNvPr id="4562" name="Google Shape;4562;p5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63" name="Google Shape;4563;p59"/>
            <p:cNvCxnSpPr>
              <a:stCxn id="4562" idx="0"/>
              <a:endCxn id="456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564" name="Google Shape;4564;p59"/>
            <p:cNvCxnSpPr>
              <a:stCxn id="4562" idx="2"/>
              <a:endCxn id="456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565" name="Google Shape;4565;p59"/>
          <p:cNvGrpSpPr/>
          <p:nvPr/>
        </p:nvGrpSpPr>
        <p:grpSpPr>
          <a:xfrm>
            <a:off x="7861960" y="3220762"/>
            <a:ext cx="276869" cy="278428"/>
            <a:chOff x="3271700" y="2668925"/>
            <a:chExt cx="278400" cy="278400"/>
          </a:xfrm>
        </p:grpSpPr>
        <p:sp>
          <p:nvSpPr>
            <p:cNvPr id="4566" name="Google Shape;4566;p5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67" name="Google Shape;4567;p59"/>
            <p:cNvCxnSpPr>
              <a:stCxn id="4566" idx="0"/>
              <a:endCxn id="456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568" name="Google Shape;4568;p59"/>
            <p:cNvCxnSpPr>
              <a:stCxn id="4566" idx="2"/>
              <a:endCxn id="456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4569" name="Google Shape;4569;p59"/>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570" name="Google Shape;4570;p59"/>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571" name="Google Shape;4571;p59"/>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572" name="Google Shape;4572;p59"/>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573" name="Google Shape;4573;p59"/>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574" name="Google Shape;4574;p59"/>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575" name="Google Shape;4575;p59"/>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576" name="Google Shape;4576;p59"/>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4577" name="Google Shape;4577;p59"/>
          <p:cNvCxnSpPr>
            <a:stCxn id="4548"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4578" name="Google Shape;4578;p59"/>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579" name="Google Shape;4579;p59"/>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580" name="Google Shape;4580;p59"/>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581" name="Google Shape;4581;p59"/>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582" name="Google Shape;4582;p59"/>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583" name="Google Shape;4583;p59"/>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584" name="Google Shape;4584;p59"/>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4585" name="Google Shape;4585;p59"/>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586" name="Google Shape;4586;p59"/>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587" name="Google Shape;4587;p59"/>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588" name="Google Shape;4588;p59"/>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4589" name="Google Shape;4589;p59"/>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590" name="Google Shape;4590;p59"/>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591" name="Google Shape;4591;p59"/>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592" name="Google Shape;4592;p59"/>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593" name="Google Shape;4593;p59"/>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594" name="Google Shape;4594;p59"/>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595" name="Google Shape;4595;p59"/>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4596" name="Google Shape;4596;p59"/>
          <p:cNvGrpSpPr/>
          <p:nvPr/>
        </p:nvGrpSpPr>
        <p:grpSpPr>
          <a:xfrm>
            <a:off x="2532352" y="67595"/>
            <a:ext cx="1177545" cy="295913"/>
            <a:chOff x="4219788" y="899537"/>
            <a:chExt cx="1407873" cy="351900"/>
          </a:xfrm>
        </p:grpSpPr>
        <p:sp>
          <p:nvSpPr>
            <p:cNvPr id="4597" name="Google Shape;4597;p5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4598" name="Google Shape;4598;p5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4599" name="Google Shape;4599;p5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4600" name="Google Shape;4600;p5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4601" name="Google Shape;4601;p59"/>
          <p:cNvGrpSpPr/>
          <p:nvPr/>
        </p:nvGrpSpPr>
        <p:grpSpPr>
          <a:xfrm>
            <a:off x="3709897" y="67596"/>
            <a:ext cx="1177545" cy="295913"/>
            <a:chOff x="4219788" y="899537"/>
            <a:chExt cx="1407873" cy="351900"/>
          </a:xfrm>
        </p:grpSpPr>
        <p:sp>
          <p:nvSpPr>
            <p:cNvPr id="4602" name="Google Shape;4602;p5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4603" name="Google Shape;4603;p5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4604" name="Google Shape;4604;p5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4605" name="Google Shape;4605;p5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4606" name="Google Shape;4606;p59"/>
          <p:cNvGrpSpPr/>
          <p:nvPr/>
        </p:nvGrpSpPr>
        <p:grpSpPr>
          <a:xfrm>
            <a:off x="4887441" y="67596"/>
            <a:ext cx="1177545" cy="295913"/>
            <a:chOff x="4219788" y="899537"/>
            <a:chExt cx="1407873" cy="351900"/>
          </a:xfrm>
        </p:grpSpPr>
        <p:sp>
          <p:nvSpPr>
            <p:cNvPr id="4607" name="Google Shape;4607;p5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4608" name="Google Shape;4608;p5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4609" name="Google Shape;4609;p5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4610" name="Google Shape;4610;p5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4611" name="Google Shape;4611;p59"/>
          <p:cNvGrpSpPr/>
          <p:nvPr/>
        </p:nvGrpSpPr>
        <p:grpSpPr>
          <a:xfrm>
            <a:off x="6064974" y="67596"/>
            <a:ext cx="1177545" cy="295913"/>
            <a:chOff x="4219788" y="899537"/>
            <a:chExt cx="1407873" cy="351900"/>
          </a:xfrm>
        </p:grpSpPr>
        <p:sp>
          <p:nvSpPr>
            <p:cNvPr id="4612" name="Google Shape;4612;p5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4613" name="Google Shape;4613;p5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4614" name="Google Shape;4614;p5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4615" name="Google Shape;4615;p5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4616" name="Google Shape;4616;p59"/>
          <p:cNvGrpSpPr/>
          <p:nvPr/>
        </p:nvGrpSpPr>
        <p:grpSpPr>
          <a:xfrm>
            <a:off x="483527" y="825883"/>
            <a:ext cx="1177545" cy="295913"/>
            <a:chOff x="4219788" y="899537"/>
            <a:chExt cx="1407873" cy="351900"/>
          </a:xfrm>
        </p:grpSpPr>
        <p:sp>
          <p:nvSpPr>
            <p:cNvPr id="4617" name="Google Shape;4617;p5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4618" name="Google Shape;4618;p5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4619" name="Google Shape;4619;p5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4620" name="Google Shape;4620;p5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4621" name="Google Shape;4621;p59"/>
          <p:cNvGrpSpPr/>
          <p:nvPr/>
        </p:nvGrpSpPr>
        <p:grpSpPr>
          <a:xfrm>
            <a:off x="2792772" y="888059"/>
            <a:ext cx="1177545" cy="295913"/>
            <a:chOff x="4219788" y="899537"/>
            <a:chExt cx="1407873" cy="351900"/>
          </a:xfrm>
        </p:grpSpPr>
        <p:sp>
          <p:nvSpPr>
            <p:cNvPr id="4622" name="Google Shape;4622;p5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4623" name="Google Shape;4623;p5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4624" name="Google Shape;4624;p5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4625" name="Google Shape;4625;p5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4626" name="Google Shape;4626;p59"/>
          <p:cNvGrpSpPr/>
          <p:nvPr/>
        </p:nvGrpSpPr>
        <p:grpSpPr>
          <a:xfrm>
            <a:off x="5102016" y="888059"/>
            <a:ext cx="1177545" cy="295913"/>
            <a:chOff x="4219788" y="899537"/>
            <a:chExt cx="1407873" cy="351900"/>
          </a:xfrm>
        </p:grpSpPr>
        <p:sp>
          <p:nvSpPr>
            <p:cNvPr id="4627" name="Google Shape;4627;p5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4628" name="Google Shape;4628;p5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4629" name="Google Shape;4629;p5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4630" name="Google Shape;4630;p59"/>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4631" name="Google Shape;4631;p59"/>
          <p:cNvGrpSpPr/>
          <p:nvPr/>
        </p:nvGrpSpPr>
        <p:grpSpPr>
          <a:xfrm>
            <a:off x="7411249" y="888059"/>
            <a:ext cx="1177545" cy="295913"/>
            <a:chOff x="4219788" y="899537"/>
            <a:chExt cx="1407873" cy="351900"/>
          </a:xfrm>
        </p:grpSpPr>
        <p:sp>
          <p:nvSpPr>
            <p:cNvPr id="4632" name="Google Shape;4632;p5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4633" name="Google Shape;4633;p5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4634" name="Google Shape;4634;p5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4635" name="Google Shape;4635;p5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4636" name="Google Shape;4636;p59"/>
          <p:cNvGrpSpPr/>
          <p:nvPr/>
        </p:nvGrpSpPr>
        <p:grpSpPr>
          <a:xfrm>
            <a:off x="2788989" y="2663554"/>
            <a:ext cx="1177545" cy="295913"/>
            <a:chOff x="4219788" y="899537"/>
            <a:chExt cx="1407873" cy="351900"/>
          </a:xfrm>
        </p:grpSpPr>
        <p:sp>
          <p:nvSpPr>
            <p:cNvPr id="4637" name="Google Shape;4637;p5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38" name="Google Shape;4638;p5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39" name="Google Shape;4639;p5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40" name="Google Shape;4640;p5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641" name="Google Shape;4641;p59"/>
          <p:cNvGrpSpPr/>
          <p:nvPr/>
        </p:nvGrpSpPr>
        <p:grpSpPr>
          <a:xfrm>
            <a:off x="5096481" y="2663554"/>
            <a:ext cx="1177545" cy="295913"/>
            <a:chOff x="4219788" y="899537"/>
            <a:chExt cx="1407873" cy="351900"/>
          </a:xfrm>
        </p:grpSpPr>
        <p:sp>
          <p:nvSpPr>
            <p:cNvPr id="4642" name="Google Shape;4642;p5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43" name="Google Shape;4643;p5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44" name="Google Shape;4644;p5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45" name="Google Shape;4645;p5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646" name="Google Shape;4646;p59"/>
          <p:cNvGrpSpPr/>
          <p:nvPr/>
        </p:nvGrpSpPr>
        <p:grpSpPr>
          <a:xfrm>
            <a:off x="7405714" y="2663554"/>
            <a:ext cx="1177545" cy="295913"/>
            <a:chOff x="4219788" y="899537"/>
            <a:chExt cx="1407873" cy="351900"/>
          </a:xfrm>
        </p:grpSpPr>
        <p:sp>
          <p:nvSpPr>
            <p:cNvPr id="4647" name="Google Shape;4647;p5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48" name="Google Shape;4648;p5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49" name="Google Shape;4649;p5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50" name="Google Shape;4650;p5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651" name="Google Shape;4651;p59"/>
          <p:cNvGrpSpPr/>
          <p:nvPr/>
        </p:nvGrpSpPr>
        <p:grpSpPr>
          <a:xfrm>
            <a:off x="2794562" y="3907783"/>
            <a:ext cx="1177545" cy="295913"/>
            <a:chOff x="4219788" y="899537"/>
            <a:chExt cx="1407873" cy="351900"/>
          </a:xfrm>
        </p:grpSpPr>
        <p:sp>
          <p:nvSpPr>
            <p:cNvPr id="4652" name="Google Shape;4652;p5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53" name="Google Shape;4653;p5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54" name="Google Shape;4654;p5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55" name="Google Shape;4655;p5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656" name="Google Shape;4656;p59"/>
          <p:cNvGrpSpPr/>
          <p:nvPr/>
        </p:nvGrpSpPr>
        <p:grpSpPr>
          <a:xfrm>
            <a:off x="5103806" y="3907783"/>
            <a:ext cx="1177545" cy="295913"/>
            <a:chOff x="4219788" y="899537"/>
            <a:chExt cx="1407873" cy="351900"/>
          </a:xfrm>
        </p:grpSpPr>
        <p:sp>
          <p:nvSpPr>
            <p:cNvPr id="4657" name="Google Shape;4657;p5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58" name="Google Shape;4658;p5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59" name="Google Shape;4659;p5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60" name="Google Shape;4660;p5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661" name="Google Shape;4661;p59"/>
          <p:cNvGrpSpPr/>
          <p:nvPr/>
        </p:nvGrpSpPr>
        <p:grpSpPr>
          <a:xfrm>
            <a:off x="7413039" y="3907783"/>
            <a:ext cx="1177545" cy="295913"/>
            <a:chOff x="4219788" y="899537"/>
            <a:chExt cx="1407873" cy="351900"/>
          </a:xfrm>
        </p:grpSpPr>
        <p:sp>
          <p:nvSpPr>
            <p:cNvPr id="4662" name="Google Shape;4662;p5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63" name="Google Shape;4663;p5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64" name="Google Shape;4664;p5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665" name="Google Shape;4665;p59"/>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4666" name="Google Shape;4666;p59"/>
          <p:cNvGrpSpPr/>
          <p:nvPr/>
        </p:nvGrpSpPr>
        <p:grpSpPr>
          <a:xfrm>
            <a:off x="2788099" y="4515758"/>
            <a:ext cx="1177545" cy="295913"/>
            <a:chOff x="4219788" y="899537"/>
            <a:chExt cx="1407873" cy="351900"/>
          </a:xfrm>
        </p:grpSpPr>
        <p:sp>
          <p:nvSpPr>
            <p:cNvPr id="4667" name="Google Shape;4667;p5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4668" name="Google Shape;4668;p5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4669" name="Google Shape;4669;p5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4670" name="Google Shape;4670;p5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4671" name="Google Shape;4671;p59"/>
          <p:cNvGrpSpPr/>
          <p:nvPr/>
        </p:nvGrpSpPr>
        <p:grpSpPr>
          <a:xfrm>
            <a:off x="5097344" y="4515758"/>
            <a:ext cx="1177545" cy="295913"/>
            <a:chOff x="4219788" y="899537"/>
            <a:chExt cx="1407873" cy="351900"/>
          </a:xfrm>
        </p:grpSpPr>
        <p:sp>
          <p:nvSpPr>
            <p:cNvPr id="4672" name="Google Shape;4672;p5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4673" name="Google Shape;4673;p5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4674" name="Google Shape;4674;p5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4675" name="Google Shape;4675;p5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4676" name="Google Shape;4676;p59"/>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4677" name="Google Shape;4677;p59"/>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4678" name="Google Shape;4678;p59"/>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4679" name="Google Shape;4679;p59"/>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4680" name="Google Shape;4680;p59"/>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4681" name="Google Shape;4681;p59"/>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4682" name="Google Shape;4682;p59"/>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4683" name="Google Shape;4683;p59"/>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4684" name="Google Shape;4684;p59"/>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4685" name="Google Shape;4685;p59"/>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4686" name="Google Shape;4686;p59"/>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4687" name="Google Shape;4687;p59"/>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4688" name="Google Shape;4688;p59"/>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4689" name="Google Shape;4689;p59"/>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4690" name="Google Shape;4690;p59"/>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4691" name="Google Shape;4691;p59"/>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4692" name="Google Shape;4692;p59"/>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4693" name="Google Shape;4693;p59"/>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4694" name="Google Shape;4694;p59"/>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4695" name="Google Shape;4695;p59"/>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4696" name="Google Shape;4696;p59"/>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4697" name="Google Shape;4697;p59"/>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4698" name="Google Shape;4698;p59"/>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4699" name="Google Shape;4699;p59"/>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4700" name="Google Shape;4700;p59"/>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4701" name="Google Shape;4701;p59"/>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4702" name="Google Shape;4702;p59"/>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4703" name="Google Shape;4703;p59"/>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4704" name="Google Shape;4704;p59"/>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4705" name="Google Shape;4705;p59"/>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4706" name="Google Shape;4706;p59"/>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4707" name="Google Shape;4707;p59"/>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4708" name="Google Shape;4708;p59"/>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4709" name="Google Shape;4709;p59"/>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4710" name="Google Shape;4710;p59"/>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4711" name="Google Shape;4711;p59"/>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4712" name="Google Shape;4712;p59"/>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4713" name="Google Shape;4713;p59"/>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4714" name="Google Shape;4714;p59"/>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4715" name="Google Shape;4715;p59"/>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4716" name="Google Shape;4716;p59"/>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4717" name="Google Shape;4717;p59"/>
          <p:cNvSpPr txBox="1"/>
          <p:nvPr/>
        </p:nvSpPr>
        <p:spPr>
          <a:xfrm>
            <a:off x="0" y="189623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 0x02</a:t>
            </a:r>
            <a:endParaRPr sz="1600"/>
          </a:p>
        </p:txBody>
      </p:sp>
      <p:sp>
        <p:nvSpPr>
          <p:cNvPr id="4718" name="Google Shape;4718;p59"/>
          <p:cNvSpPr txBox="1"/>
          <p:nvPr/>
        </p:nvSpPr>
        <p:spPr>
          <a:xfrm>
            <a:off x="0" y="22240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0x01</a:t>
            </a:r>
            <a:endParaRPr sz="1600"/>
          </a:p>
        </p:txBody>
      </p:sp>
      <p:sp>
        <p:nvSpPr>
          <p:cNvPr id="4719" name="Google Shape;4719;p59"/>
          <p:cNvSpPr txBox="1"/>
          <p:nvPr/>
        </p:nvSpPr>
        <p:spPr>
          <a:xfrm>
            <a:off x="21100" y="256943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C12’ ⊕ D16</a:t>
            </a:r>
            <a:endParaRPr sz="1600"/>
          </a:p>
        </p:txBody>
      </p:sp>
      <p:sp>
        <p:nvSpPr>
          <p:cNvPr id="4720" name="Google Shape;4720;p59"/>
          <p:cNvSpPr txBox="1"/>
          <p:nvPr/>
        </p:nvSpPr>
        <p:spPr>
          <a:xfrm>
            <a:off x="56950" y="287248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C12’ ⊕ P’16</a:t>
            </a:r>
            <a:endParaRPr sz="1600"/>
          </a:p>
        </p:txBody>
      </p:sp>
      <p:grpSp>
        <p:nvGrpSpPr>
          <p:cNvPr id="4721" name="Google Shape;4721;p59"/>
          <p:cNvGrpSpPr/>
          <p:nvPr/>
        </p:nvGrpSpPr>
        <p:grpSpPr>
          <a:xfrm>
            <a:off x="7406576" y="4515758"/>
            <a:ext cx="1177545" cy="295913"/>
            <a:chOff x="4219788" y="899537"/>
            <a:chExt cx="1407873" cy="351900"/>
          </a:xfrm>
        </p:grpSpPr>
        <p:sp>
          <p:nvSpPr>
            <p:cNvPr id="4722" name="Google Shape;4722;p5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4723" name="Google Shape;4723;p5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4724" name="Google Shape;4724;p5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4725" name="Google Shape;4725;p5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4726" name="Google Shape;4726;p59"/>
          <p:cNvSpPr txBox="1"/>
          <p:nvPr/>
        </p:nvSpPr>
        <p:spPr>
          <a:xfrm>
            <a:off x="0" y="1516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0" name="Shape 4730"/>
        <p:cNvGrpSpPr/>
        <p:nvPr/>
      </p:nvGrpSpPr>
      <p:grpSpPr>
        <a:xfrm>
          <a:off x="0" y="0"/>
          <a:ext cx="0" cy="0"/>
          <a:chOff x="0" y="0"/>
          <a:chExt cx="0" cy="0"/>
        </a:xfrm>
      </p:grpSpPr>
      <p:sp>
        <p:nvSpPr>
          <p:cNvPr id="4731" name="Google Shape;4731;p60"/>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732" name="Google Shape;4732;p60"/>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733" name="Google Shape;4733;p60"/>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4734" name="Google Shape;4734;p60"/>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735" name="Google Shape;4735;p60"/>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736" name="Google Shape;4736;p60"/>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737" name="Google Shape;4737;p60"/>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738" name="Google Shape;4738;p60"/>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739" name="Google Shape;4739;p60"/>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4740" name="Google Shape;4740;p60"/>
          <p:cNvGrpSpPr/>
          <p:nvPr/>
        </p:nvGrpSpPr>
        <p:grpSpPr>
          <a:xfrm>
            <a:off x="3243396" y="3220762"/>
            <a:ext cx="276869" cy="278428"/>
            <a:chOff x="3271700" y="2668925"/>
            <a:chExt cx="278400" cy="278400"/>
          </a:xfrm>
        </p:grpSpPr>
        <p:sp>
          <p:nvSpPr>
            <p:cNvPr id="4741" name="Google Shape;4741;p6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2" name="Google Shape;4742;p60"/>
            <p:cNvCxnSpPr>
              <a:stCxn id="4741" idx="0"/>
              <a:endCxn id="474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743" name="Google Shape;4743;p60"/>
            <p:cNvCxnSpPr>
              <a:stCxn id="4741" idx="2"/>
              <a:endCxn id="474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744" name="Google Shape;4744;p60"/>
          <p:cNvGrpSpPr/>
          <p:nvPr/>
        </p:nvGrpSpPr>
        <p:grpSpPr>
          <a:xfrm>
            <a:off x="5552678" y="3220762"/>
            <a:ext cx="276869" cy="278428"/>
            <a:chOff x="3271700" y="2668925"/>
            <a:chExt cx="278400" cy="278400"/>
          </a:xfrm>
        </p:grpSpPr>
        <p:sp>
          <p:nvSpPr>
            <p:cNvPr id="4745" name="Google Shape;4745;p6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6" name="Google Shape;4746;p60"/>
            <p:cNvCxnSpPr>
              <a:stCxn id="4745" idx="0"/>
              <a:endCxn id="474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747" name="Google Shape;4747;p60"/>
            <p:cNvCxnSpPr>
              <a:stCxn id="4745" idx="2"/>
              <a:endCxn id="474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748" name="Google Shape;4748;p60"/>
          <p:cNvGrpSpPr/>
          <p:nvPr/>
        </p:nvGrpSpPr>
        <p:grpSpPr>
          <a:xfrm>
            <a:off x="7861960" y="3220762"/>
            <a:ext cx="276869" cy="278428"/>
            <a:chOff x="3271700" y="2668925"/>
            <a:chExt cx="278400" cy="278400"/>
          </a:xfrm>
        </p:grpSpPr>
        <p:sp>
          <p:nvSpPr>
            <p:cNvPr id="4749" name="Google Shape;4749;p6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50" name="Google Shape;4750;p60"/>
            <p:cNvCxnSpPr>
              <a:stCxn id="4749" idx="0"/>
              <a:endCxn id="474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751" name="Google Shape;4751;p60"/>
            <p:cNvCxnSpPr>
              <a:stCxn id="4749" idx="2"/>
              <a:endCxn id="474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4752" name="Google Shape;4752;p60"/>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753" name="Google Shape;4753;p60"/>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754" name="Google Shape;4754;p60"/>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755" name="Google Shape;4755;p60"/>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756" name="Google Shape;4756;p60"/>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757" name="Google Shape;4757;p60"/>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758" name="Google Shape;4758;p60"/>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759" name="Google Shape;4759;p60"/>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4760" name="Google Shape;4760;p60"/>
          <p:cNvCxnSpPr>
            <a:stCxn id="4731"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4761" name="Google Shape;4761;p60"/>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762" name="Google Shape;4762;p60"/>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763" name="Google Shape;4763;p60"/>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764" name="Google Shape;4764;p60"/>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765" name="Google Shape;4765;p60"/>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766" name="Google Shape;4766;p60"/>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767" name="Google Shape;4767;p60"/>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4768" name="Google Shape;4768;p60"/>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769" name="Google Shape;4769;p60"/>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770" name="Google Shape;4770;p60"/>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771" name="Google Shape;4771;p60"/>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4772" name="Google Shape;4772;p60"/>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773" name="Google Shape;4773;p60"/>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774" name="Google Shape;4774;p60"/>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775" name="Google Shape;4775;p60"/>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776" name="Google Shape;4776;p60"/>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777" name="Google Shape;4777;p60"/>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778" name="Google Shape;4778;p60"/>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4779" name="Google Shape;4779;p60"/>
          <p:cNvGrpSpPr/>
          <p:nvPr/>
        </p:nvGrpSpPr>
        <p:grpSpPr>
          <a:xfrm>
            <a:off x="2532352" y="67595"/>
            <a:ext cx="1177545" cy="295913"/>
            <a:chOff x="4219788" y="899537"/>
            <a:chExt cx="1407873" cy="351900"/>
          </a:xfrm>
        </p:grpSpPr>
        <p:sp>
          <p:nvSpPr>
            <p:cNvPr id="4780" name="Google Shape;4780;p6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4781" name="Google Shape;4781;p6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4782" name="Google Shape;4782;p6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4783" name="Google Shape;4783;p6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4784" name="Google Shape;4784;p60"/>
          <p:cNvGrpSpPr/>
          <p:nvPr/>
        </p:nvGrpSpPr>
        <p:grpSpPr>
          <a:xfrm>
            <a:off x="3709897" y="67596"/>
            <a:ext cx="1177545" cy="295913"/>
            <a:chOff x="4219788" y="899537"/>
            <a:chExt cx="1407873" cy="351900"/>
          </a:xfrm>
        </p:grpSpPr>
        <p:sp>
          <p:nvSpPr>
            <p:cNvPr id="4785" name="Google Shape;4785;p6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4786" name="Google Shape;4786;p6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4787" name="Google Shape;4787;p6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4788" name="Google Shape;4788;p6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4789" name="Google Shape;4789;p60"/>
          <p:cNvGrpSpPr/>
          <p:nvPr/>
        </p:nvGrpSpPr>
        <p:grpSpPr>
          <a:xfrm>
            <a:off x="4887441" y="67596"/>
            <a:ext cx="1177545" cy="295913"/>
            <a:chOff x="4219788" y="899537"/>
            <a:chExt cx="1407873" cy="351900"/>
          </a:xfrm>
        </p:grpSpPr>
        <p:sp>
          <p:nvSpPr>
            <p:cNvPr id="4790" name="Google Shape;4790;p6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4791" name="Google Shape;4791;p6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4792" name="Google Shape;4792;p6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4793" name="Google Shape;4793;p6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4794" name="Google Shape;4794;p60"/>
          <p:cNvGrpSpPr/>
          <p:nvPr/>
        </p:nvGrpSpPr>
        <p:grpSpPr>
          <a:xfrm>
            <a:off x="6064974" y="67596"/>
            <a:ext cx="1177545" cy="295913"/>
            <a:chOff x="4219788" y="899537"/>
            <a:chExt cx="1407873" cy="351900"/>
          </a:xfrm>
        </p:grpSpPr>
        <p:sp>
          <p:nvSpPr>
            <p:cNvPr id="4795" name="Google Shape;4795;p6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4796" name="Google Shape;4796;p6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4797" name="Google Shape;4797;p6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4798" name="Google Shape;4798;p6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4799" name="Google Shape;4799;p60"/>
          <p:cNvGrpSpPr/>
          <p:nvPr/>
        </p:nvGrpSpPr>
        <p:grpSpPr>
          <a:xfrm>
            <a:off x="483527" y="825883"/>
            <a:ext cx="1177545" cy="295913"/>
            <a:chOff x="4219788" y="899537"/>
            <a:chExt cx="1407873" cy="351900"/>
          </a:xfrm>
        </p:grpSpPr>
        <p:sp>
          <p:nvSpPr>
            <p:cNvPr id="4800" name="Google Shape;4800;p6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4801" name="Google Shape;4801;p6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4802" name="Google Shape;4802;p6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4803" name="Google Shape;4803;p6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4804" name="Google Shape;4804;p60"/>
          <p:cNvGrpSpPr/>
          <p:nvPr/>
        </p:nvGrpSpPr>
        <p:grpSpPr>
          <a:xfrm>
            <a:off x="2792772" y="888059"/>
            <a:ext cx="1177545" cy="295913"/>
            <a:chOff x="4219788" y="899537"/>
            <a:chExt cx="1407873" cy="351900"/>
          </a:xfrm>
        </p:grpSpPr>
        <p:sp>
          <p:nvSpPr>
            <p:cNvPr id="4805" name="Google Shape;4805;p6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4806" name="Google Shape;4806;p6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4807" name="Google Shape;4807;p6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4808" name="Google Shape;4808;p6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4809" name="Google Shape;4809;p60"/>
          <p:cNvGrpSpPr/>
          <p:nvPr/>
        </p:nvGrpSpPr>
        <p:grpSpPr>
          <a:xfrm>
            <a:off x="5102016" y="888059"/>
            <a:ext cx="1177545" cy="295913"/>
            <a:chOff x="4219788" y="899537"/>
            <a:chExt cx="1407873" cy="351900"/>
          </a:xfrm>
        </p:grpSpPr>
        <p:sp>
          <p:nvSpPr>
            <p:cNvPr id="4810" name="Google Shape;4810;p6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4811" name="Google Shape;4811;p6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4812" name="Google Shape;4812;p6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4813" name="Google Shape;4813;p60"/>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4814" name="Google Shape;4814;p60"/>
          <p:cNvGrpSpPr/>
          <p:nvPr/>
        </p:nvGrpSpPr>
        <p:grpSpPr>
          <a:xfrm>
            <a:off x="7411249" y="888059"/>
            <a:ext cx="1177545" cy="295913"/>
            <a:chOff x="4219788" y="899537"/>
            <a:chExt cx="1407873" cy="351900"/>
          </a:xfrm>
        </p:grpSpPr>
        <p:sp>
          <p:nvSpPr>
            <p:cNvPr id="4815" name="Google Shape;4815;p6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4816" name="Google Shape;4816;p6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4817" name="Google Shape;4817;p6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4818" name="Google Shape;4818;p6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4819" name="Google Shape;4819;p60"/>
          <p:cNvGrpSpPr/>
          <p:nvPr/>
        </p:nvGrpSpPr>
        <p:grpSpPr>
          <a:xfrm>
            <a:off x="2788989" y="2663554"/>
            <a:ext cx="1177545" cy="295913"/>
            <a:chOff x="4219788" y="899537"/>
            <a:chExt cx="1407873" cy="351900"/>
          </a:xfrm>
        </p:grpSpPr>
        <p:sp>
          <p:nvSpPr>
            <p:cNvPr id="4820" name="Google Shape;4820;p6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21" name="Google Shape;4821;p6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22" name="Google Shape;4822;p6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23" name="Google Shape;4823;p6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824" name="Google Shape;4824;p60"/>
          <p:cNvGrpSpPr/>
          <p:nvPr/>
        </p:nvGrpSpPr>
        <p:grpSpPr>
          <a:xfrm>
            <a:off x="5096481" y="2663554"/>
            <a:ext cx="1177545" cy="295913"/>
            <a:chOff x="4219788" y="899537"/>
            <a:chExt cx="1407873" cy="351900"/>
          </a:xfrm>
        </p:grpSpPr>
        <p:sp>
          <p:nvSpPr>
            <p:cNvPr id="4825" name="Google Shape;4825;p6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26" name="Google Shape;4826;p6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27" name="Google Shape;4827;p6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28" name="Google Shape;4828;p6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829" name="Google Shape;4829;p60"/>
          <p:cNvGrpSpPr/>
          <p:nvPr/>
        </p:nvGrpSpPr>
        <p:grpSpPr>
          <a:xfrm>
            <a:off x="7405714" y="2663554"/>
            <a:ext cx="1177545" cy="295913"/>
            <a:chOff x="4219788" y="899537"/>
            <a:chExt cx="1407873" cy="351900"/>
          </a:xfrm>
        </p:grpSpPr>
        <p:sp>
          <p:nvSpPr>
            <p:cNvPr id="4830" name="Google Shape;4830;p6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31" name="Google Shape;4831;p6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32" name="Google Shape;4832;p6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33" name="Google Shape;4833;p6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834" name="Google Shape;4834;p60"/>
          <p:cNvGrpSpPr/>
          <p:nvPr/>
        </p:nvGrpSpPr>
        <p:grpSpPr>
          <a:xfrm>
            <a:off x="2794562" y="3907783"/>
            <a:ext cx="1177545" cy="295913"/>
            <a:chOff x="4219788" y="899537"/>
            <a:chExt cx="1407873" cy="351900"/>
          </a:xfrm>
        </p:grpSpPr>
        <p:sp>
          <p:nvSpPr>
            <p:cNvPr id="4835" name="Google Shape;4835;p6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36" name="Google Shape;4836;p6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37" name="Google Shape;4837;p6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38" name="Google Shape;4838;p6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839" name="Google Shape;4839;p60"/>
          <p:cNvGrpSpPr/>
          <p:nvPr/>
        </p:nvGrpSpPr>
        <p:grpSpPr>
          <a:xfrm>
            <a:off x="5103806" y="3907783"/>
            <a:ext cx="1177545" cy="295913"/>
            <a:chOff x="4219788" y="899537"/>
            <a:chExt cx="1407873" cy="351900"/>
          </a:xfrm>
        </p:grpSpPr>
        <p:sp>
          <p:nvSpPr>
            <p:cNvPr id="4840" name="Google Shape;4840;p6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41" name="Google Shape;4841;p6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42" name="Google Shape;4842;p6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43" name="Google Shape;4843;p6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4844" name="Google Shape;4844;p60"/>
          <p:cNvGrpSpPr/>
          <p:nvPr/>
        </p:nvGrpSpPr>
        <p:grpSpPr>
          <a:xfrm>
            <a:off x="7413039" y="3907783"/>
            <a:ext cx="1177545" cy="295913"/>
            <a:chOff x="4219788" y="899537"/>
            <a:chExt cx="1407873" cy="351900"/>
          </a:xfrm>
        </p:grpSpPr>
        <p:sp>
          <p:nvSpPr>
            <p:cNvPr id="4845" name="Google Shape;4845;p6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46" name="Google Shape;4846;p6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47" name="Google Shape;4847;p6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4848" name="Google Shape;4848;p60"/>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4849" name="Google Shape;4849;p60"/>
          <p:cNvGrpSpPr/>
          <p:nvPr/>
        </p:nvGrpSpPr>
        <p:grpSpPr>
          <a:xfrm>
            <a:off x="2788099" y="4515758"/>
            <a:ext cx="1177545" cy="295913"/>
            <a:chOff x="4219788" y="899537"/>
            <a:chExt cx="1407873" cy="351900"/>
          </a:xfrm>
        </p:grpSpPr>
        <p:sp>
          <p:nvSpPr>
            <p:cNvPr id="4850" name="Google Shape;4850;p6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4851" name="Google Shape;4851;p6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4852" name="Google Shape;4852;p6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4853" name="Google Shape;4853;p6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4854" name="Google Shape;4854;p60"/>
          <p:cNvGrpSpPr/>
          <p:nvPr/>
        </p:nvGrpSpPr>
        <p:grpSpPr>
          <a:xfrm>
            <a:off x="5097344" y="4515758"/>
            <a:ext cx="1177545" cy="295913"/>
            <a:chOff x="4219788" y="899537"/>
            <a:chExt cx="1407873" cy="351900"/>
          </a:xfrm>
        </p:grpSpPr>
        <p:sp>
          <p:nvSpPr>
            <p:cNvPr id="4855" name="Google Shape;4855;p6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4856" name="Google Shape;4856;p6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4857" name="Google Shape;4857;p6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4858" name="Google Shape;4858;p6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4859" name="Google Shape;4859;p60"/>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4860" name="Google Shape;4860;p60"/>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4861" name="Google Shape;4861;p60"/>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4862" name="Google Shape;4862;p60"/>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4863" name="Google Shape;4863;p60"/>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4864" name="Google Shape;4864;p60"/>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4865" name="Google Shape;4865;p60"/>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4866" name="Google Shape;4866;p60"/>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4867" name="Google Shape;4867;p60"/>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4868" name="Google Shape;4868;p60"/>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4869" name="Google Shape;4869;p60"/>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4870" name="Google Shape;4870;p60"/>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4871" name="Google Shape;4871;p60"/>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4872" name="Google Shape;4872;p60"/>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4873" name="Google Shape;4873;p60"/>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4874" name="Google Shape;4874;p60"/>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4875" name="Google Shape;4875;p60"/>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4876" name="Google Shape;4876;p60"/>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4877" name="Google Shape;4877;p60"/>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4878" name="Google Shape;4878;p60"/>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4879" name="Google Shape;4879;p60"/>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4880" name="Google Shape;4880;p60"/>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4881" name="Google Shape;4881;p60"/>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4882" name="Google Shape;4882;p60"/>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4883" name="Google Shape;4883;p60"/>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4884" name="Google Shape;4884;p60"/>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4885" name="Google Shape;4885;p60"/>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4886" name="Google Shape;4886;p60"/>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4887" name="Google Shape;4887;p60"/>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4888" name="Google Shape;4888;p60"/>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4889" name="Google Shape;4889;p60"/>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4890" name="Google Shape;4890;p60"/>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4891" name="Google Shape;4891;p60"/>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4892" name="Google Shape;4892;p60"/>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4893" name="Google Shape;4893;p60"/>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4894" name="Google Shape;4894;p60"/>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4895" name="Google Shape;4895;p60"/>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4896" name="Google Shape;4896;p60"/>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4897" name="Google Shape;4897;p60"/>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4898" name="Google Shape;4898;p60"/>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4899" name="Google Shape;4899;p60"/>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4900" name="Google Shape;4900;p60"/>
          <p:cNvSpPr txBox="1"/>
          <p:nvPr/>
        </p:nvSpPr>
        <p:spPr>
          <a:xfrm>
            <a:off x="0" y="189623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 0x02</a:t>
            </a:r>
            <a:endParaRPr sz="1600"/>
          </a:p>
        </p:txBody>
      </p:sp>
      <p:sp>
        <p:nvSpPr>
          <p:cNvPr id="4901" name="Google Shape;4901;p60"/>
          <p:cNvSpPr txBox="1"/>
          <p:nvPr/>
        </p:nvSpPr>
        <p:spPr>
          <a:xfrm>
            <a:off x="0" y="22240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0x01</a:t>
            </a:r>
            <a:endParaRPr sz="1600"/>
          </a:p>
        </p:txBody>
      </p:sp>
      <p:sp>
        <p:nvSpPr>
          <p:cNvPr id="4902" name="Google Shape;4902;p60"/>
          <p:cNvSpPr txBox="1"/>
          <p:nvPr/>
        </p:nvSpPr>
        <p:spPr>
          <a:xfrm>
            <a:off x="21100" y="256943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C12’ ⊕ D16</a:t>
            </a:r>
            <a:endParaRPr sz="1600"/>
          </a:p>
        </p:txBody>
      </p:sp>
      <p:sp>
        <p:nvSpPr>
          <p:cNvPr id="4903" name="Google Shape;4903;p60"/>
          <p:cNvSpPr txBox="1"/>
          <p:nvPr/>
        </p:nvSpPr>
        <p:spPr>
          <a:xfrm>
            <a:off x="56950" y="287248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C12’ ⊕ P’16</a:t>
            </a:r>
            <a:endParaRPr sz="1600"/>
          </a:p>
        </p:txBody>
      </p:sp>
      <p:grpSp>
        <p:nvGrpSpPr>
          <p:cNvPr id="4904" name="Google Shape;4904;p60"/>
          <p:cNvGrpSpPr/>
          <p:nvPr/>
        </p:nvGrpSpPr>
        <p:grpSpPr>
          <a:xfrm>
            <a:off x="7406576" y="4515758"/>
            <a:ext cx="1177545" cy="295913"/>
            <a:chOff x="4219788" y="899537"/>
            <a:chExt cx="1407873" cy="351900"/>
          </a:xfrm>
        </p:grpSpPr>
        <p:sp>
          <p:nvSpPr>
            <p:cNvPr id="4905" name="Google Shape;4905;p6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4906" name="Google Shape;4906;p6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4907" name="Google Shape;4907;p6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4908" name="Google Shape;4908;p6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4909" name="Google Shape;4909;p60"/>
          <p:cNvSpPr txBox="1"/>
          <p:nvPr/>
        </p:nvSpPr>
        <p:spPr>
          <a:xfrm>
            <a:off x="87975" y="3220600"/>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0x02 ⊕ 0x01</a:t>
            </a:r>
            <a:endParaRPr sz="1600"/>
          </a:p>
        </p:txBody>
      </p:sp>
      <p:sp>
        <p:nvSpPr>
          <p:cNvPr id="4910" name="Google Shape;4910;p60"/>
          <p:cNvSpPr txBox="1"/>
          <p:nvPr/>
        </p:nvSpPr>
        <p:spPr>
          <a:xfrm>
            <a:off x="0" y="1516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4" name="Shape 4914"/>
        <p:cNvGrpSpPr/>
        <p:nvPr/>
      </p:nvGrpSpPr>
      <p:grpSpPr>
        <a:xfrm>
          <a:off x="0" y="0"/>
          <a:ext cx="0" cy="0"/>
          <a:chOff x="0" y="0"/>
          <a:chExt cx="0" cy="0"/>
        </a:xfrm>
      </p:grpSpPr>
      <p:sp>
        <p:nvSpPr>
          <p:cNvPr id="4915" name="Google Shape;4915;p61"/>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916" name="Google Shape;4916;p61"/>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4917" name="Google Shape;4917;p61"/>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4918" name="Google Shape;4918;p61"/>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919" name="Google Shape;4919;p61"/>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920" name="Google Shape;4920;p61"/>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921" name="Google Shape;4921;p61"/>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922" name="Google Shape;4922;p61"/>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4923" name="Google Shape;4923;p61"/>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4924" name="Google Shape;4924;p61"/>
          <p:cNvGrpSpPr/>
          <p:nvPr/>
        </p:nvGrpSpPr>
        <p:grpSpPr>
          <a:xfrm>
            <a:off x="3243396" y="3220762"/>
            <a:ext cx="276869" cy="278428"/>
            <a:chOff x="3271700" y="2668925"/>
            <a:chExt cx="278400" cy="278400"/>
          </a:xfrm>
        </p:grpSpPr>
        <p:sp>
          <p:nvSpPr>
            <p:cNvPr id="4925" name="Google Shape;4925;p6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6" name="Google Shape;4926;p61"/>
            <p:cNvCxnSpPr>
              <a:stCxn id="4925" idx="0"/>
              <a:endCxn id="492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927" name="Google Shape;4927;p61"/>
            <p:cNvCxnSpPr>
              <a:stCxn id="4925" idx="2"/>
              <a:endCxn id="492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928" name="Google Shape;4928;p61"/>
          <p:cNvGrpSpPr/>
          <p:nvPr/>
        </p:nvGrpSpPr>
        <p:grpSpPr>
          <a:xfrm>
            <a:off x="5552678" y="3220762"/>
            <a:ext cx="276869" cy="278428"/>
            <a:chOff x="3271700" y="2668925"/>
            <a:chExt cx="278400" cy="278400"/>
          </a:xfrm>
        </p:grpSpPr>
        <p:sp>
          <p:nvSpPr>
            <p:cNvPr id="4929" name="Google Shape;4929;p6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30" name="Google Shape;4930;p61"/>
            <p:cNvCxnSpPr>
              <a:stCxn id="4929" idx="0"/>
              <a:endCxn id="492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931" name="Google Shape;4931;p61"/>
            <p:cNvCxnSpPr>
              <a:stCxn id="4929" idx="2"/>
              <a:endCxn id="492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4932" name="Google Shape;4932;p61"/>
          <p:cNvGrpSpPr/>
          <p:nvPr/>
        </p:nvGrpSpPr>
        <p:grpSpPr>
          <a:xfrm>
            <a:off x="7861960" y="3220762"/>
            <a:ext cx="276869" cy="278428"/>
            <a:chOff x="3271700" y="2668925"/>
            <a:chExt cx="278400" cy="278400"/>
          </a:xfrm>
        </p:grpSpPr>
        <p:sp>
          <p:nvSpPr>
            <p:cNvPr id="4933" name="Google Shape;4933;p6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34" name="Google Shape;4934;p61"/>
            <p:cNvCxnSpPr>
              <a:stCxn id="4933" idx="0"/>
              <a:endCxn id="493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4935" name="Google Shape;4935;p61"/>
            <p:cNvCxnSpPr>
              <a:stCxn id="4933" idx="2"/>
              <a:endCxn id="493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4936" name="Google Shape;4936;p61"/>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937" name="Google Shape;4937;p61"/>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938" name="Google Shape;4938;p61"/>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4939" name="Google Shape;4939;p61"/>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940" name="Google Shape;4940;p61"/>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941" name="Google Shape;4941;p61"/>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4942" name="Google Shape;4942;p61"/>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943" name="Google Shape;4943;p61"/>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4944" name="Google Shape;4944;p61"/>
          <p:cNvCxnSpPr>
            <a:stCxn id="4915"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4945" name="Google Shape;4945;p61"/>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946" name="Google Shape;4946;p61"/>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947" name="Google Shape;4947;p61"/>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948" name="Google Shape;4948;p61"/>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4949" name="Google Shape;4949;p61"/>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4950" name="Google Shape;4950;p61"/>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4951" name="Google Shape;4951;p61"/>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4952" name="Google Shape;4952;p61"/>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953" name="Google Shape;4953;p61"/>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954" name="Google Shape;4954;p61"/>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4955" name="Google Shape;4955;p61"/>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4956" name="Google Shape;4956;p61"/>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957" name="Google Shape;4957;p61"/>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958" name="Google Shape;4958;p61"/>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4959" name="Google Shape;4959;p61"/>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960" name="Google Shape;4960;p61"/>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961" name="Google Shape;4961;p61"/>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4962" name="Google Shape;4962;p61"/>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4963" name="Google Shape;4963;p61"/>
          <p:cNvGrpSpPr/>
          <p:nvPr/>
        </p:nvGrpSpPr>
        <p:grpSpPr>
          <a:xfrm>
            <a:off x="2532352" y="67595"/>
            <a:ext cx="1177545" cy="295913"/>
            <a:chOff x="4219788" y="899537"/>
            <a:chExt cx="1407873" cy="351900"/>
          </a:xfrm>
        </p:grpSpPr>
        <p:sp>
          <p:nvSpPr>
            <p:cNvPr id="4964" name="Google Shape;4964;p6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4965" name="Google Shape;4965;p6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4966" name="Google Shape;4966;p6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4967" name="Google Shape;4967;p6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4968" name="Google Shape;4968;p61"/>
          <p:cNvGrpSpPr/>
          <p:nvPr/>
        </p:nvGrpSpPr>
        <p:grpSpPr>
          <a:xfrm>
            <a:off x="3709897" y="67596"/>
            <a:ext cx="1177545" cy="295913"/>
            <a:chOff x="4219788" y="899537"/>
            <a:chExt cx="1407873" cy="351900"/>
          </a:xfrm>
        </p:grpSpPr>
        <p:sp>
          <p:nvSpPr>
            <p:cNvPr id="4969" name="Google Shape;4969;p6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4970" name="Google Shape;4970;p6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4971" name="Google Shape;4971;p6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4972" name="Google Shape;4972;p6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4973" name="Google Shape;4973;p61"/>
          <p:cNvGrpSpPr/>
          <p:nvPr/>
        </p:nvGrpSpPr>
        <p:grpSpPr>
          <a:xfrm>
            <a:off x="4887441" y="67596"/>
            <a:ext cx="1177545" cy="295913"/>
            <a:chOff x="4219788" y="899537"/>
            <a:chExt cx="1407873" cy="351900"/>
          </a:xfrm>
        </p:grpSpPr>
        <p:sp>
          <p:nvSpPr>
            <p:cNvPr id="4974" name="Google Shape;4974;p6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4975" name="Google Shape;4975;p6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4976" name="Google Shape;4976;p6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4977" name="Google Shape;4977;p6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4978" name="Google Shape;4978;p61"/>
          <p:cNvGrpSpPr/>
          <p:nvPr/>
        </p:nvGrpSpPr>
        <p:grpSpPr>
          <a:xfrm>
            <a:off x="6064974" y="67596"/>
            <a:ext cx="1177545" cy="295913"/>
            <a:chOff x="4219788" y="899537"/>
            <a:chExt cx="1407873" cy="351900"/>
          </a:xfrm>
        </p:grpSpPr>
        <p:sp>
          <p:nvSpPr>
            <p:cNvPr id="4979" name="Google Shape;4979;p6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4980" name="Google Shape;4980;p6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4981" name="Google Shape;4981;p6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4982" name="Google Shape;4982;p6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4983" name="Google Shape;4983;p61"/>
          <p:cNvGrpSpPr/>
          <p:nvPr/>
        </p:nvGrpSpPr>
        <p:grpSpPr>
          <a:xfrm>
            <a:off x="483527" y="825883"/>
            <a:ext cx="1177545" cy="295913"/>
            <a:chOff x="4219788" y="899537"/>
            <a:chExt cx="1407873" cy="351900"/>
          </a:xfrm>
        </p:grpSpPr>
        <p:sp>
          <p:nvSpPr>
            <p:cNvPr id="4984" name="Google Shape;4984;p6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4985" name="Google Shape;4985;p6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4986" name="Google Shape;4986;p6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4987" name="Google Shape;4987;p6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4988" name="Google Shape;4988;p61"/>
          <p:cNvGrpSpPr/>
          <p:nvPr/>
        </p:nvGrpSpPr>
        <p:grpSpPr>
          <a:xfrm>
            <a:off x="2792772" y="888059"/>
            <a:ext cx="1177545" cy="295913"/>
            <a:chOff x="4219788" y="899537"/>
            <a:chExt cx="1407873" cy="351900"/>
          </a:xfrm>
        </p:grpSpPr>
        <p:sp>
          <p:nvSpPr>
            <p:cNvPr id="4989" name="Google Shape;4989;p6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4990" name="Google Shape;4990;p6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4991" name="Google Shape;4991;p6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4992" name="Google Shape;4992;p6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4993" name="Google Shape;4993;p61"/>
          <p:cNvGrpSpPr/>
          <p:nvPr/>
        </p:nvGrpSpPr>
        <p:grpSpPr>
          <a:xfrm>
            <a:off x="5102016" y="888059"/>
            <a:ext cx="1177545" cy="295913"/>
            <a:chOff x="4219788" y="899537"/>
            <a:chExt cx="1407873" cy="351900"/>
          </a:xfrm>
        </p:grpSpPr>
        <p:sp>
          <p:nvSpPr>
            <p:cNvPr id="4994" name="Google Shape;4994;p6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4995" name="Google Shape;4995;p6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4996" name="Google Shape;4996;p6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4997" name="Google Shape;4997;p61"/>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4998" name="Google Shape;4998;p61"/>
          <p:cNvGrpSpPr/>
          <p:nvPr/>
        </p:nvGrpSpPr>
        <p:grpSpPr>
          <a:xfrm>
            <a:off x="7411249" y="888059"/>
            <a:ext cx="1177545" cy="295913"/>
            <a:chOff x="4219788" y="899537"/>
            <a:chExt cx="1407873" cy="351900"/>
          </a:xfrm>
        </p:grpSpPr>
        <p:sp>
          <p:nvSpPr>
            <p:cNvPr id="4999" name="Google Shape;4999;p6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5000" name="Google Shape;5000;p6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5001" name="Google Shape;5001;p6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5002" name="Google Shape;5002;p6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5003" name="Google Shape;5003;p61"/>
          <p:cNvGrpSpPr/>
          <p:nvPr/>
        </p:nvGrpSpPr>
        <p:grpSpPr>
          <a:xfrm>
            <a:off x="2788989" y="2663554"/>
            <a:ext cx="1177545" cy="295913"/>
            <a:chOff x="4219788" y="899537"/>
            <a:chExt cx="1407873" cy="351900"/>
          </a:xfrm>
        </p:grpSpPr>
        <p:sp>
          <p:nvSpPr>
            <p:cNvPr id="5004" name="Google Shape;5004;p6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05" name="Google Shape;5005;p6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06" name="Google Shape;5006;p6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07" name="Google Shape;5007;p6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008" name="Google Shape;5008;p61"/>
          <p:cNvGrpSpPr/>
          <p:nvPr/>
        </p:nvGrpSpPr>
        <p:grpSpPr>
          <a:xfrm>
            <a:off x="5096481" y="2663554"/>
            <a:ext cx="1177545" cy="295913"/>
            <a:chOff x="4219788" y="899537"/>
            <a:chExt cx="1407873" cy="351900"/>
          </a:xfrm>
        </p:grpSpPr>
        <p:sp>
          <p:nvSpPr>
            <p:cNvPr id="5009" name="Google Shape;5009;p6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10" name="Google Shape;5010;p6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11" name="Google Shape;5011;p6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12" name="Google Shape;5012;p6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013" name="Google Shape;5013;p61"/>
          <p:cNvGrpSpPr/>
          <p:nvPr/>
        </p:nvGrpSpPr>
        <p:grpSpPr>
          <a:xfrm>
            <a:off x="7405714" y="2663554"/>
            <a:ext cx="1177545" cy="295913"/>
            <a:chOff x="4219788" y="899537"/>
            <a:chExt cx="1407873" cy="351900"/>
          </a:xfrm>
        </p:grpSpPr>
        <p:sp>
          <p:nvSpPr>
            <p:cNvPr id="5014" name="Google Shape;5014;p6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15" name="Google Shape;5015;p6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16" name="Google Shape;5016;p6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17" name="Google Shape;5017;p61"/>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5018" name="Google Shape;5018;p61"/>
          <p:cNvGrpSpPr/>
          <p:nvPr/>
        </p:nvGrpSpPr>
        <p:grpSpPr>
          <a:xfrm>
            <a:off x="2794562" y="3907783"/>
            <a:ext cx="1177545" cy="295913"/>
            <a:chOff x="4219788" y="899537"/>
            <a:chExt cx="1407873" cy="351900"/>
          </a:xfrm>
        </p:grpSpPr>
        <p:sp>
          <p:nvSpPr>
            <p:cNvPr id="5019" name="Google Shape;5019;p6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20" name="Google Shape;5020;p6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21" name="Google Shape;5021;p6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22" name="Google Shape;5022;p6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023" name="Google Shape;5023;p61"/>
          <p:cNvGrpSpPr/>
          <p:nvPr/>
        </p:nvGrpSpPr>
        <p:grpSpPr>
          <a:xfrm>
            <a:off x="5103806" y="3907783"/>
            <a:ext cx="1177545" cy="295913"/>
            <a:chOff x="4219788" y="899537"/>
            <a:chExt cx="1407873" cy="351900"/>
          </a:xfrm>
        </p:grpSpPr>
        <p:sp>
          <p:nvSpPr>
            <p:cNvPr id="5024" name="Google Shape;5024;p6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25" name="Google Shape;5025;p6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26" name="Google Shape;5026;p6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27" name="Google Shape;5027;p6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028" name="Google Shape;5028;p61"/>
          <p:cNvGrpSpPr/>
          <p:nvPr/>
        </p:nvGrpSpPr>
        <p:grpSpPr>
          <a:xfrm>
            <a:off x="7413039" y="3907783"/>
            <a:ext cx="1177545" cy="295913"/>
            <a:chOff x="4219788" y="899537"/>
            <a:chExt cx="1407873" cy="351900"/>
          </a:xfrm>
        </p:grpSpPr>
        <p:sp>
          <p:nvSpPr>
            <p:cNvPr id="5029" name="Google Shape;5029;p6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30" name="Google Shape;5030;p6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31" name="Google Shape;5031;p6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032" name="Google Shape;5032;p61"/>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5033" name="Google Shape;5033;p61"/>
          <p:cNvGrpSpPr/>
          <p:nvPr/>
        </p:nvGrpSpPr>
        <p:grpSpPr>
          <a:xfrm>
            <a:off x="2788099" y="4515758"/>
            <a:ext cx="1177545" cy="295913"/>
            <a:chOff x="4219788" y="899537"/>
            <a:chExt cx="1407873" cy="351900"/>
          </a:xfrm>
        </p:grpSpPr>
        <p:sp>
          <p:nvSpPr>
            <p:cNvPr id="5034" name="Google Shape;5034;p6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5035" name="Google Shape;5035;p6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5036" name="Google Shape;5036;p6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5037" name="Google Shape;5037;p6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5038" name="Google Shape;5038;p61"/>
          <p:cNvGrpSpPr/>
          <p:nvPr/>
        </p:nvGrpSpPr>
        <p:grpSpPr>
          <a:xfrm>
            <a:off x="5097344" y="4515758"/>
            <a:ext cx="1177545" cy="295913"/>
            <a:chOff x="4219788" y="899537"/>
            <a:chExt cx="1407873" cy="351900"/>
          </a:xfrm>
        </p:grpSpPr>
        <p:sp>
          <p:nvSpPr>
            <p:cNvPr id="5039" name="Google Shape;5039;p6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5040" name="Google Shape;5040;p6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5041" name="Google Shape;5041;p6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5042" name="Google Shape;5042;p6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5043" name="Google Shape;5043;p61"/>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5044" name="Google Shape;5044;p61"/>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5045" name="Google Shape;5045;p61"/>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5046" name="Google Shape;5046;p61"/>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5047" name="Google Shape;5047;p61"/>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5048" name="Google Shape;5048;p61"/>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5049" name="Google Shape;5049;p61"/>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5050" name="Google Shape;5050;p61"/>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5051" name="Google Shape;5051;p61"/>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5052" name="Google Shape;5052;p61"/>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5053" name="Google Shape;5053;p61"/>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5054" name="Google Shape;5054;p61"/>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5055" name="Google Shape;5055;p61"/>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5056" name="Google Shape;5056;p61"/>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5057" name="Google Shape;5057;p61"/>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5058" name="Google Shape;5058;p61"/>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5059" name="Google Shape;5059;p61"/>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5060" name="Google Shape;5060;p61"/>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5061" name="Google Shape;5061;p61"/>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5062" name="Google Shape;5062;p61"/>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5063" name="Google Shape;5063;p61"/>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5064" name="Google Shape;5064;p61"/>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5065" name="Google Shape;5065;p61"/>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5066" name="Google Shape;5066;p61"/>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5067" name="Google Shape;5067;p61"/>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5068" name="Google Shape;5068;p61"/>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5069" name="Google Shape;5069;p61"/>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5070" name="Google Shape;5070;p61"/>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5071" name="Google Shape;5071;p61"/>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5072" name="Google Shape;5072;p61"/>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5073" name="Google Shape;5073;p61"/>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5074" name="Google Shape;5074;p61"/>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5075" name="Google Shape;5075;p61"/>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5076" name="Google Shape;5076;p61"/>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5077" name="Google Shape;5077;p61"/>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5078" name="Google Shape;5078;p61"/>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5079" name="Google Shape;5079;p61"/>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5080" name="Google Shape;5080;p61"/>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5081" name="Google Shape;5081;p61"/>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5082" name="Google Shape;5082;p61"/>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5083" name="Google Shape;5083;p61"/>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5084" name="Google Shape;5084;p61"/>
          <p:cNvSpPr txBox="1"/>
          <p:nvPr/>
        </p:nvSpPr>
        <p:spPr>
          <a:xfrm>
            <a:off x="0" y="189623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 0x02</a:t>
            </a:r>
            <a:endParaRPr sz="1600"/>
          </a:p>
        </p:txBody>
      </p:sp>
      <p:sp>
        <p:nvSpPr>
          <p:cNvPr id="5085" name="Google Shape;5085;p61"/>
          <p:cNvSpPr txBox="1"/>
          <p:nvPr/>
        </p:nvSpPr>
        <p:spPr>
          <a:xfrm>
            <a:off x="0" y="22240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0x01</a:t>
            </a:r>
            <a:endParaRPr sz="1600"/>
          </a:p>
        </p:txBody>
      </p:sp>
      <p:sp>
        <p:nvSpPr>
          <p:cNvPr id="5086" name="Google Shape;5086;p61"/>
          <p:cNvSpPr txBox="1"/>
          <p:nvPr/>
        </p:nvSpPr>
        <p:spPr>
          <a:xfrm>
            <a:off x="21100" y="256943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C12’ ⊕ D16</a:t>
            </a:r>
            <a:endParaRPr sz="1600"/>
          </a:p>
        </p:txBody>
      </p:sp>
      <p:sp>
        <p:nvSpPr>
          <p:cNvPr id="5087" name="Google Shape;5087;p61"/>
          <p:cNvSpPr txBox="1"/>
          <p:nvPr/>
        </p:nvSpPr>
        <p:spPr>
          <a:xfrm>
            <a:off x="56950" y="287248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C12’ ⊕ P’16</a:t>
            </a:r>
            <a:endParaRPr sz="1600"/>
          </a:p>
        </p:txBody>
      </p:sp>
      <p:grpSp>
        <p:nvGrpSpPr>
          <p:cNvPr id="5088" name="Google Shape;5088;p61"/>
          <p:cNvGrpSpPr/>
          <p:nvPr/>
        </p:nvGrpSpPr>
        <p:grpSpPr>
          <a:xfrm>
            <a:off x="7406576" y="4515758"/>
            <a:ext cx="1177545" cy="295913"/>
            <a:chOff x="4219788" y="899537"/>
            <a:chExt cx="1407873" cy="351900"/>
          </a:xfrm>
        </p:grpSpPr>
        <p:sp>
          <p:nvSpPr>
            <p:cNvPr id="5089" name="Google Shape;5089;p6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5090" name="Google Shape;5090;p6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5091" name="Google Shape;5091;p6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5092" name="Google Shape;5092;p6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5093" name="Google Shape;5093;p61"/>
          <p:cNvSpPr txBox="1"/>
          <p:nvPr/>
        </p:nvSpPr>
        <p:spPr>
          <a:xfrm>
            <a:off x="87975" y="3220600"/>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0x02 ⊕ 0x01</a:t>
            </a:r>
            <a:endParaRPr sz="1600"/>
          </a:p>
        </p:txBody>
      </p:sp>
      <p:sp>
        <p:nvSpPr>
          <p:cNvPr id="5094" name="Google Shape;5094;p61"/>
          <p:cNvSpPr txBox="1"/>
          <p:nvPr/>
        </p:nvSpPr>
        <p:spPr>
          <a:xfrm>
            <a:off x="152975" y="3584650"/>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0x03</a:t>
            </a:r>
            <a:endParaRPr sz="600"/>
          </a:p>
        </p:txBody>
      </p:sp>
      <p:sp>
        <p:nvSpPr>
          <p:cNvPr id="5095" name="Google Shape;5095;p61"/>
          <p:cNvSpPr txBox="1"/>
          <p:nvPr/>
        </p:nvSpPr>
        <p:spPr>
          <a:xfrm>
            <a:off x="0" y="1516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9" name="Shape 5099"/>
        <p:cNvGrpSpPr/>
        <p:nvPr/>
      </p:nvGrpSpPr>
      <p:grpSpPr>
        <a:xfrm>
          <a:off x="0" y="0"/>
          <a:ext cx="0" cy="0"/>
          <a:chOff x="0" y="0"/>
          <a:chExt cx="0" cy="0"/>
        </a:xfrm>
      </p:grpSpPr>
      <p:sp>
        <p:nvSpPr>
          <p:cNvPr id="5100" name="Google Shape;5100;p62"/>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101" name="Google Shape;5101;p62"/>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102" name="Google Shape;5102;p62"/>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5103" name="Google Shape;5103;p62"/>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104" name="Google Shape;5104;p62"/>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105" name="Google Shape;5105;p62"/>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106" name="Google Shape;5106;p62"/>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107" name="Google Shape;5107;p62"/>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108" name="Google Shape;5108;p62"/>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5109" name="Google Shape;5109;p62"/>
          <p:cNvGrpSpPr/>
          <p:nvPr/>
        </p:nvGrpSpPr>
        <p:grpSpPr>
          <a:xfrm>
            <a:off x="3243396" y="3220762"/>
            <a:ext cx="276869" cy="278428"/>
            <a:chOff x="3271700" y="2668925"/>
            <a:chExt cx="278400" cy="278400"/>
          </a:xfrm>
        </p:grpSpPr>
        <p:sp>
          <p:nvSpPr>
            <p:cNvPr id="5110" name="Google Shape;5110;p6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11" name="Google Shape;5111;p62"/>
            <p:cNvCxnSpPr>
              <a:stCxn id="5110" idx="0"/>
              <a:endCxn id="511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112" name="Google Shape;5112;p62"/>
            <p:cNvCxnSpPr>
              <a:stCxn id="5110" idx="2"/>
              <a:endCxn id="511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113" name="Google Shape;5113;p62"/>
          <p:cNvGrpSpPr/>
          <p:nvPr/>
        </p:nvGrpSpPr>
        <p:grpSpPr>
          <a:xfrm>
            <a:off x="5552678" y="3220762"/>
            <a:ext cx="276869" cy="278428"/>
            <a:chOff x="3271700" y="2668925"/>
            <a:chExt cx="278400" cy="278400"/>
          </a:xfrm>
        </p:grpSpPr>
        <p:sp>
          <p:nvSpPr>
            <p:cNvPr id="5114" name="Google Shape;5114;p6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15" name="Google Shape;5115;p62"/>
            <p:cNvCxnSpPr>
              <a:stCxn id="5114" idx="0"/>
              <a:endCxn id="511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116" name="Google Shape;5116;p62"/>
            <p:cNvCxnSpPr>
              <a:stCxn id="5114" idx="2"/>
              <a:endCxn id="511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117" name="Google Shape;5117;p62"/>
          <p:cNvGrpSpPr/>
          <p:nvPr/>
        </p:nvGrpSpPr>
        <p:grpSpPr>
          <a:xfrm>
            <a:off x="7861960" y="3220762"/>
            <a:ext cx="276869" cy="278428"/>
            <a:chOff x="3271700" y="2668925"/>
            <a:chExt cx="278400" cy="278400"/>
          </a:xfrm>
        </p:grpSpPr>
        <p:sp>
          <p:nvSpPr>
            <p:cNvPr id="5118" name="Google Shape;5118;p6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19" name="Google Shape;5119;p62"/>
            <p:cNvCxnSpPr>
              <a:stCxn id="5118" idx="0"/>
              <a:endCxn id="511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120" name="Google Shape;5120;p62"/>
            <p:cNvCxnSpPr>
              <a:stCxn id="5118" idx="2"/>
              <a:endCxn id="511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5121" name="Google Shape;5121;p62"/>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122" name="Google Shape;5122;p62"/>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123" name="Google Shape;5123;p62"/>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124" name="Google Shape;5124;p62"/>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125" name="Google Shape;5125;p62"/>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126" name="Google Shape;5126;p62"/>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127" name="Google Shape;5127;p62"/>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128" name="Google Shape;5128;p62"/>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5129" name="Google Shape;5129;p62"/>
          <p:cNvCxnSpPr>
            <a:stCxn id="5100"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5130" name="Google Shape;5130;p62"/>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131" name="Google Shape;5131;p62"/>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5132" name="Google Shape;5132;p62"/>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133" name="Google Shape;5133;p62"/>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5134" name="Google Shape;5134;p62"/>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135" name="Google Shape;5135;p62"/>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136" name="Google Shape;5136;p62"/>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5137" name="Google Shape;5137;p62"/>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138" name="Google Shape;5138;p62"/>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139" name="Google Shape;5139;p62"/>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140" name="Google Shape;5140;p62"/>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5141" name="Google Shape;5141;p62"/>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142" name="Google Shape;5142;p62"/>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143" name="Google Shape;5143;p62"/>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144" name="Google Shape;5144;p62"/>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145" name="Google Shape;5145;p62"/>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146" name="Google Shape;5146;p62"/>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147" name="Google Shape;5147;p62"/>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5148" name="Google Shape;5148;p62"/>
          <p:cNvGrpSpPr/>
          <p:nvPr/>
        </p:nvGrpSpPr>
        <p:grpSpPr>
          <a:xfrm>
            <a:off x="2532352" y="67595"/>
            <a:ext cx="1177545" cy="295913"/>
            <a:chOff x="4219788" y="899537"/>
            <a:chExt cx="1407873" cy="351900"/>
          </a:xfrm>
        </p:grpSpPr>
        <p:sp>
          <p:nvSpPr>
            <p:cNvPr id="5149" name="Google Shape;5149;p6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5150" name="Google Shape;5150;p6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5151" name="Google Shape;5151;p6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5152" name="Google Shape;5152;p6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5153" name="Google Shape;5153;p62"/>
          <p:cNvGrpSpPr/>
          <p:nvPr/>
        </p:nvGrpSpPr>
        <p:grpSpPr>
          <a:xfrm>
            <a:off x="3709897" y="67596"/>
            <a:ext cx="1177545" cy="295913"/>
            <a:chOff x="4219788" y="899537"/>
            <a:chExt cx="1407873" cy="351900"/>
          </a:xfrm>
        </p:grpSpPr>
        <p:sp>
          <p:nvSpPr>
            <p:cNvPr id="5154" name="Google Shape;5154;p6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5155" name="Google Shape;5155;p6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5156" name="Google Shape;5156;p6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5157" name="Google Shape;5157;p6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5158" name="Google Shape;5158;p62"/>
          <p:cNvGrpSpPr/>
          <p:nvPr/>
        </p:nvGrpSpPr>
        <p:grpSpPr>
          <a:xfrm>
            <a:off x="4887441" y="67596"/>
            <a:ext cx="1177545" cy="295913"/>
            <a:chOff x="4219788" y="899537"/>
            <a:chExt cx="1407873" cy="351900"/>
          </a:xfrm>
        </p:grpSpPr>
        <p:sp>
          <p:nvSpPr>
            <p:cNvPr id="5159" name="Google Shape;5159;p6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5160" name="Google Shape;5160;p6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5161" name="Google Shape;5161;p6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5162" name="Google Shape;5162;p6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5163" name="Google Shape;5163;p62"/>
          <p:cNvGrpSpPr/>
          <p:nvPr/>
        </p:nvGrpSpPr>
        <p:grpSpPr>
          <a:xfrm>
            <a:off x="6064974" y="67596"/>
            <a:ext cx="1177545" cy="295913"/>
            <a:chOff x="4219788" y="899537"/>
            <a:chExt cx="1407873" cy="351900"/>
          </a:xfrm>
        </p:grpSpPr>
        <p:sp>
          <p:nvSpPr>
            <p:cNvPr id="5164" name="Google Shape;5164;p6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5165" name="Google Shape;5165;p6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5166" name="Google Shape;5166;p6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5167" name="Google Shape;5167;p6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5168" name="Google Shape;5168;p62"/>
          <p:cNvGrpSpPr/>
          <p:nvPr/>
        </p:nvGrpSpPr>
        <p:grpSpPr>
          <a:xfrm>
            <a:off x="483527" y="825883"/>
            <a:ext cx="1177545" cy="295913"/>
            <a:chOff x="4219788" y="899537"/>
            <a:chExt cx="1407873" cy="351900"/>
          </a:xfrm>
        </p:grpSpPr>
        <p:sp>
          <p:nvSpPr>
            <p:cNvPr id="5169" name="Google Shape;5169;p6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5170" name="Google Shape;5170;p6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5171" name="Google Shape;5171;p6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5172" name="Google Shape;5172;p6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5173" name="Google Shape;5173;p62"/>
          <p:cNvGrpSpPr/>
          <p:nvPr/>
        </p:nvGrpSpPr>
        <p:grpSpPr>
          <a:xfrm>
            <a:off x="2792772" y="888059"/>
            <a:ext cx="1177545" cy="295913"/>
            <a:chOff x="4219788" y="899537"/>
            <a:chExt cx="1407873" cy="351900"/>
          </a:xfrm>
        </p:grpSpPr>
        <p:sp>
          <p:nvSpPr>
            <p:cNvPr id="5174" name="Google Shape;5174;p6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5175" name="Google Shape;5175;p6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5176" name="Google Shape;5176;p6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5177" name="Google Shape;5177;p6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5178" name="Google Shape;5178;p62"/>
          <p:cNvGrpSpPr/>
          <p:nvPr/>
        </p:nvGrpSpPr>
        <p:grpSpPr>
          <a:xfrm>
            <a:off x="5102016" y="888059"/>
            <a:ext cx="1177545" cy="295913"/>
            <a:chOff x="4219788" y="899537"/>
            <a:chExt cx="1407873" cy="351900"/>
          </a:xfrm>
        </p:grpSpPr>
        <p:sp>
          <p:nvSpPr>
            <p:cNvPr id="5179" name="Google Shape;5179;p6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5180" name="Google Shape;5180;p6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5181" name="Google Shape;5181;p6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5182" name="Google Shape;5182;p62"/>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5183" name="Google Shape;5183;p62"/>
          <p:cNvGrpSpPr/>
          <p:nvPr/>
        </p:nvGrpSpPr>
        <p:grpSpPr>
          <a:xfrm>
            <a:off x="7411249" y="888059"/>
            <a:ext cx="1177545" cy="295913"/>
            <a:chOff x="4219788" y="899537"/>
            <a:chExt cx="1407873" cy="351900"/>
          </a:xfrm>
        </p:grpSpPr>
        <p:sp>
          <p:nvSpPr>
            <p:cNvPr id="5184" name="Google Shape;5184;p6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5185" name="Google Shape;5185;p6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5186" name="Google Shape;5186;p6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5187" name="Google Shape;5187;p6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5188" name="Google Shape;5188;p62"/>
          <p:cNvGrpSpPr/>
          <p:nvPr/>
        </p:nvGrpSpPr>
        <p:grpSpPr>
          <a:xfrm>
            <a:off x="2788989" y="2663554"/>
            <a:ext cx="1177545" cy="295913"/>
            <a:chOff x="4219788" y="899537"/>
            <a:chExt cx="1407873" cy="351900"/>
          </a:xfrm>
        </p:grpSpPr>
        <p:sp>
          <p:nvSpPr>
            <p:cNvPr id="5189" name="Google Shape;5189;p6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190" name="Google Shape;5190;p6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191" name="Google Shape;5191;p6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192" name="Google Shape;5192;p6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193" name="Google Shape;5193;p62"/>
          <p:cNvGrpSpPr/>
          <p:nvPr/>
        </p:nvGrpSpPr>
        <p:grpSpPr>
          <a:xfrm>
            <a:off x="5096481" y="2663554"/>
            <a:ext cx="1177545" cy="295913"/>
            <a:chOff x="4219788" y="899537"/>
            <a:chExt cx="1407873" cy="351900"/>
          </a:xfrm>
        </p:grpSpPr>
        <p:sp>
          <p:nvSpPr>
            <p:cNvPr id="5194" name="Google Shape;5194;p6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195" name="Google Shape;5195;p6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196" name="Google Shape;5196;p6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197" name="Google Shape;5197;p6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198" name="Google Shape;5198;p62"/>
          <p:cNvGrpSpPr/>
          <p:nvPr/>
        </p:nvGrpSpPr>
        <p:grpSpPr>
          <a:xfrm>
            <a:off x="7405714" y="2663554"/>
            <a:ext cx="1177545" cy="295913"/>
            <a:chOff x="4219788" y="899537"/>
            <a:chExt cx="1407873" cy="351900"/>
          </a:xfrm>
        </p:grpSpPr>
        <p:sp>
          <p:nvSpPr>
            <p:cNvPr id="5199" name="Google Shape;5199;p6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00" name="Google Shape;5200;p6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01" name="Google Shape;5201;p6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02" name="Google Shape;5202;p62"/>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5203" name="Google Shape;5203;p62"/>
          <p:cNvGrpSpPr/>
          <p:nvPr/>
        </p:nvGrpSpPr>
        <p:grpSpPr>
          <a:xfrm>
            <a:off x="2794562" y="3907783"/>
            <a:ext cx="1177545" cy="295913"/>
            <a:chOff x="4219788" y="899537"/>
            <a:chExt cx="1407873" cy="351900"/>
          </a:xfrm>
        </p:grpSpPr>
        <p:sp>
          <p:nvSpPr>
            <p:cNvPr id="5204" name="Google Shape;5204;p6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05" name="Google Shape;5205;p6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06" name="Google Shape;5206;p6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07" name="Google Shape;5207;p6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208" name="Google Shape;5208;p62"/>
          <p:cNvGrpSpPr/>
          <p:nvPr/>
        </p:nvGrpSpPr>
        <p:grpSpPr>
          <a:xfrm>
            <a:off x="5103806" y="3907783"/>
            <a:ext cx="1177545" cy="295913"/>
            <a:chOff x="4219788" y="899537"/>
            <a:chExt cx="1407873" cy="351900"/>
          </a:xfrm>
        </p:grpSpPr>
        <p:sp>
          <p:nvSpPr>
            <p:cNvPr id="5209" name="Google Shape;5209;p6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10" name="Google Shape;5210;p6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11" name="Google Shape;5211;p6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12" name="Google Shape;5212;p6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213" name="Google Shape;5213;p62"/>
          <p:cNvGrpSpPr/>
          <p:nvPr/>
        </p:nvGrpSpPr>
        <p:grpSpPr>
          <a:xfrm>
            <a:off x="7413039" y="3907783"/>
            <a:ext cx="1177545" cy="295913"/>
            <a:chOff x="4219788" y="899537"/>
            <a:chExt cx="1407873" cy="351900"/>
          </a:xfrm>
        </p:grpSpPr>
        <p:sp>
          <p:nvSpPr>
            <p:cNvPr id="5214" name="Google Shape;5214;p6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15" name="Google Shape;5215;p6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16" name="Google Shape;5216;p6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217" name="Google Shape;5217;p62"/>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5218" name="Google Shape;5218;p62"/>
          <p:cNvGrpSpPr/>
          <p:nvPr/>
        </p:nvGrpSpPr>
        <p:grpSpPr>
          <a:xfrm>
            <a:off x="2788099" y="4515758"/>
            <a:ext cx="1177545" cy="295913"/>
            <a:chOff x="4219788" y="899537"/>
            <a:chExt cx="1407873" cy="351900"/>
          </a:xfrm>
        </p:grpSpPr>
        <p:sp>
          <p:nvSpPr>
            <p:cNvPr id="5219" name="Google Shape;5219;p6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5220" name="Google Shape;5220;p6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5221" name="Google Shape;5221;p6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5222" name="Google Shape;5222;p6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5223" name="Google Shape;5223;p62"/>
          <p:cNvGrpSpPr/>
          <p:nvPr/>
        </p:nvGrpSpPr>
        <p:grpSpPr>
          <a:xfrm>
            <a:off x="5097344" y="4515758"/>
            <a:ext cx="1177545" cy="295913"/>
            <a:chOff x="4219788" y="899537"/>
            <a:chExt cx="1407873" cy="351900"/>
          </a:xfrm>
        </p:grpSpPr>
        <p:sp>
          <p:nvSpPr>
            <p:cNvPr id="5224" name="Google Shape;5224;p6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5225" name="Google Shape;5225;p6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5226" name="Google Shape;5226;p6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5227" name="Google Shape;5227;p6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5228" name="Google Shape;5228;p62"/>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5229" name="Google Shape;5229;p62"/>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5230" name="Google Shape;5230;p62"/>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5231" name="Google Shape;5231;p62"/>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5232" name="Google Shape;5232;p62"/>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5233" name="Google Shape;5233;p62"/>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5234" name="Google Shape;5234;p62"/>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5235" name="Google Shape;5235;p62"/>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5236" name="Google Shape;5236;p62"/>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5237" name="Google Shape;5237;p62"/>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5238" name="Google Shape;5238;p62"/>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5239" name="Google Shape;5239;p62"/>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5240" name="Google Shape;5240;p62"/>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5241" name="Google Shape;5241;p62"/>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5242" name="Google Shape;5242;p62"/>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5243" name="Google Shape;5243;p62"/>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5244" name="Google Shape;5244;p62"/>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5245" name="Google Shape;5245;p62"/>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5246" name="Google Shape;5246;p62"/>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5247" name="Google Shape;5247;p62"/>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5248" name="Google Shape;5248;p62"/>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5249" name="Google Shape;5249;p62"/>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5250" name="Google Shape;5250;p62"/>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5251" name="Google Shape;5251;p62"/>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5252" name="Google Shape;5252;p62"/>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5253" name="Google Shape;5253;p62"/>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5254" name="Google Shape;5254;p62"/>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5255" name="Google Shape;5255;p62"/>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5256" name="Google Shape;5256;p62"/>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5257" name="Google Shape;5257;p62"/>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5258" name="Google Shape;5258;p62"/>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5259" name="Google Shape;5259;p62"/>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5260" name="Google Shape;5260;p62"/>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5261" name="Google Shape;5261;p62"/>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5262" name="Google Shape;5262;p62"/>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5263" name="Google Shape;5263;p62"/>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5264" name="Google Shape;5264;p62"/>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5265" name="Google Shape;5265;p62"/>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5266" name="Google Shape;5266;p62"/>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5267" name="Google Shape;5267;p62"/>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5268" name="Google Shape;5268;p62"/>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5269" name="Google Shape;5269;p62"/>
          <p:cNvSpPr txBox="1"/>
          <p:nvPr/>
        </p:nvSpPr>
        <p:spPr>
          <a:xfrm>
            <a:off x="0" y="189623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 0x02</a:t>
            </a:r>
            <a:endParaRPr sz="1600"/>
          </a:p>
        </p:txBody>
      </p:sp>
      <p:sp>
        <p:nvSpPr>
          <p:cNvPr id="5270" name="Google Shape;5270;p62"/>
          <p:cNvSpPr txBox="1"/>
          <p:nvPr/>
        </p:nvSpPr>
        <p:spPr>
          <a:xfrm>
            <a:off x="0" y="22240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0x01</a:t>
            </a:r>
            <a:endParaRPr sz="1600"/>
          </a:p>
        </p:txBody>
      </p:sp>
      <p:sp>
        <p:nvSpPr>
          <p:cNvPr id="5271" name="Google Shape;5271;p62"/>
          <p:cNvSpPr txBox="1"/>
          <p:nvPr/>
        </p:nvSpPr>
        <p:spPr>
          <a:xfrm>
            <a:off x="21100" y="256943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C12’ ⊕ D16</a:t>
            </a:r>
            <a:endParaRPr sz="1600"/>
          </a:p>
        </p:txBody>
      </p:sp>
      <p:sp>
        <p:nvSpPr>
          <p:cNvPr id="5272" name="Google Shape;5272;p62"/>
          <p:cNvSpPr txBox="1"/>
          <p:nvPr/>
        </p:nvSpPr>
        <p:spPr>
          <a:xfrm>
            <a:off x="56950" y="287248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C12’ ⊕ P’16</a:t>
            </a:r>
            <a:endParaRPr sz="1600"/>
          </a:p>
        </p:txBody>
      </p:sp>
      <p:sp>
        <p:nvSpPr>
          <p:cNvPr id="5273" name="Google Shape;5273;p62"/>
          <p:cNvSpPr txBox="1"/>
          <p:nvPr/>
        </p:nvSpPr>
        <p:spPr>
          <a:xfrm>
            <a:off x="87975" y="3220600"/>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0x02 ⊕ 0x01</a:t>
            </a:r>
            <a:endParaRPr sz="1600"/>
          </a:p>
        </p:txBody>
      </p:sp>
      <p:sp>
        <p:nvSpPr>
          <p:cNvPr id="5274" name="Google Shape;5274;p62"/>
          <p:cNvSpPr txBox="1"/>
          <p:nvPr/>
        </p:nvSpPr>
        <p:spPr>
          <a:xfrm>
            <a:off x="152975" y="3584650"/>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0x03</a:t>
            </a:r>
            <a:endParaRPr sz="600"/>
          </a:p>
        </p:txBody>
      </p:sp>
      <p:sp>
        <p:nvSpPr>
          <p:cNvPr id="5275" name="Google Shape;5275;p62"/>
          <p:cNvSpPr txBox="1"/>
          <p:nvPr/>
        </p:nvSpPr>
        <p:spPr>
          <a:xfrm>
            <a:off x="132750" y="397171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D16 ⊕ C12 </a:t>
            </a:r>
            <a:endParaRPr sz="1600"/>
          </a:p>
        </p:txBody>
      </p:sp>
      <p:grpSp>
        <p:nvGrpSpPr>
          <p:cNvPr id="5276" name="Google Shape;5276;p62"/>
          <p:cNvGrpSpPr/>
          <p:nvPr/>
        </p:nvGrpSpPr>
        <p:grpSpPr>
          <a:xfrm>
            <a:off x="7406576" y="4515758"/>
            <a:ext cx="1177545" cy="295913"/>
            <a:chOff x="4219788" y="899537"/>
            <a:chExt cx="1407873" cy="351900"/>
          </a:xfrm>
        </p:grpSpPr>
        <p:sp>
          <p:nvSpPr>
            <p:cNvPr id="5277" name="Google Shape;5277;p6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5278" name="Google Shape;5278;p6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5279" name="Google Shape;5279;p6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5280" name="Google Shape;5280;p6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5281" name="Google Shape;5281;p62"/>
          <p:cNvSpPr txBox="1"/>
          <p:nvPr/>
        </p:nvSpPr>
        <p:spPr>
          <a:xfrm>
            <a:off x="0" y="1516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5" name="Shape 5285"/>
        <p:cNvGrpSpPr/>
        <p:nvPr/>
      </p:nvGrpSpPr>
      <p:grpSpPr>
        <a:xfrm>
          <a:off x="0" y="0"/>
          <a:ext cx="0" cy="0"/>
          <a:chOff x="0" y="0"/>
          <a:chExt cx="0" cy="0"/>
        </a:xfrm>
      </p:grpSpPr>
      <p:sp>
        <p:nvSpPr>
          <p:cNvPr id="5286" name="Google Shape;5286;p63"/>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287" name="Google Shape;5287;p63"/>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288" name="Google Shape;5288;p63"/>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5289" name="Google Shape;5289;p63"/>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290" name="Google Shape;5290;p63"/>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291" name="Google Shape;5291;p63"/>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292" name="Google Shape;5292;p63"/>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293" name="Google Shape;5293;p63"/>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294" name="Google Shape;5294;p63"/>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5295" name="Google Shape;5295;p63"/>
          <p:cNvGrpSpPr/>
          <p:nvPr/>
        </p:nvGrpSpPr>
        <p:grpSpPr>
          <a:xfrm>
            <a:off x="3243396" y="3220762"/>
            <a:ext cx="276869" cy="278428"/>
            <a:chOff x="3271700" y="2668925"/>
            <a:chExt cx="278400" cy="278400"/>
          </a:xfrm>
        </p:grpSpPr>
        <p:sp>
          <p:nvSpPr>
            <p:cNvPr id="5296" name="Google Shape;5296;p6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7" name="Google Shape;5297;p63"/>
            <p:cNvCxnSpPr>
              <a:stCxn id="5296" idx="0"/>
              <a:endCxn id="529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298" name="Google Shape;5298;p63"/>
            <p:cNvCxnSpPr>
              <a:stCxn id="5296" idx="2"/>
              <a:endCxn id="529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299" name="Google Shape;5299;p63"/>
          <p:cNvGrpSpPr/>
          <p:nvPr/>
        </p:nvGrpSpPr>
        <p:grpSpPr>
          <a:xfrm>
            <a:off x="5552678" y="3220762"/>
            <a:ext cx="276869" cy="278428"/>
            <a:chOff x="3271700" y="2668925"/>
            <a:chExt cx="278400" cy="278400"/>
          </a:xfrm>
        </p:grpSpPr>
        <p:sp>
          <p:nvSpPr>
            <p:cNvPr id="5300" name="Google Shape;5300;p6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01" name="Google Shape;5301;p63"/>
            <p:cNvCxnSpPr>
              <a:stCxn id="5300" idx="0"/>
              <a:endCxn id="530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302" name="Google Shape;5302;p63"/>
            <p:cNvCxnSpPr>
              <a:stCxn id="5300" idx="2"/>
              <a:endCxn id="530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303" name="Google Shape;5303;p63"/>
          <p:cNvGrpSpPr/>
          <p:nvPr/>
        </p:nvGrpSpPr>
        <p:grpSpPr>
          <a:xfrm>
            <a:off x="7861960" y="3220762"/>
            <a:ext cx="276869" cy="278428"/>
            <a:chOff x="3271700" y="2668925"/>
            <a:chExt cx="278400" cy="278400"/>
          </a:xfrm>
        </p:grpSpPr>
        <p:sp>
          <p:nvSpPr>
            <p:cNvPr id="5304" name="Google Shape;5304;p6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05" name="Google Shape;5305;p63"/>
            <p:cNvCxnSpPr>
              <a:stCxn id="5304" idx="0"/>
              <a:endCxn id="530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306" name="Google Shape;5306;p63"/>
            <p:cNvCxnSpPr>
              <a:stCxn id="5304" idx="2"/>
              <a:endCxn id="530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5307" name="Google Shape;5307;p63"/>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308" name="Google Shape;5308;p63"/>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309" name="Google Shape;5309;p63"/>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310" name="Google Shape;5310;p63"/>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311" name="Google Shape;5311;p63"/>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312" name="Google Shape;5312;p63"/>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313" name="Google Shape;5313;p63"/>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314" name="Google Shape;5314;p63"/>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5315" name="Google Shape;5315;p63"/>
          <p:cNvCxnSpPr>
            <a:stCxn id="5286"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5316" name="Google Shape;5316;p63"/>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317" name="Google Shape;5317;p63"/>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5318" name="Google Shape;5318;p63"/>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319" name="Google Shape;5319;p63"/>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5320" name="Google Shape;5320;p63"/>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321" name="Google Shape;5321;p63"/>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322" name="Google Shape;5322;p63"/>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5323" name="Google Shape;5323;p63"/>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324" name="Google Shape;5324;p63"/>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325" name="Google Shape;5325;p63"/>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326" name="Google Shape;5326;p63"/>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5327" name="Google Shape;5327;p63"/>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328" name="Google Shape;5328;p63"/>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329" name="Google Shape;5329;p63"/>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330" name="Google Shape;5330;p63"/>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331" name="Google Shape;5331;p63"/>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332" name="Google Shape;5332;p63"/>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333" name="Google Shape;5333;p63"/>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5334" name="Google Shape;5334;p63"/>
          <p:cNvGrpSpPr/>
          <p:nvPr/>
        </p:nvGrpSpPr>
        <p:grpSpPr>
          <a:xfrm>
            <a:off x="2532352" y="67595"/>
            <a:ext cx="1177545" cy="295913"/>
            <a:chOff x="4219788" y="899537"/>
            <a:chExt cx="1407873" cy="351900"/>
          </a:xfrm>
        </p:grpSpPr>
        <p:sp>
          <p:nvSpPr>
            <p:cNvPr id="5335" name="Google Shape;5335;p6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5336" name="Google Shape;5336;p6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5337" name="Google Shape;5337;p6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5338" name="Google Shape;5338;p6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5339" name="Google Shape;5339;p63"/>
          <p:cNvGrpSpPr/>
          <p:nvPr/>
        </p:nvGrpSpPr>
        <p:grpSpPr>
          <a:xfrm>
            <a:off x="3709897" y="67596"/>
            <a:ext cx="1177545" cy="295913"/>
            <a:chOff x="4219788" y="899537"/>
            <a:chExt cx="1407873" cy="351900"/>
          </a:xfrm>
        </p:grpSpPr>
        <p:sp>
          <p:nvSpPr>
            <p:cNvPr id="5340" name="Google Shape;5340;p6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5341" name="Google Shape;5341;p6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5342" name="Google Shape;5342;p6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5343" name="Google Shape;5343;p6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5344" name="Google Shape;5344;p63"/>
          <p:cNvGrpSpPr/>
          <p:nvPr/>
        </p:nvGrpSpPr>
        <p:grpSpPr>
          <a:xfrm>
            <a:off x="4887441" y="67596"/>
            <a:ext cx="1177545" cy="295913"/>
            <a:chOff x="4219788" y="899537"/>
            <a:chExt cx="1407873" cy="351900"/>
          </a:xfrm>
        </p:grpSpPr>
        <p:sp>
          <p:nvSpPr>
            <p:cNvPr id="5345" name="Google Shape;5345;p6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5346" name="Google Shape;5346;p6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5347" name="Google Shape;5347;p6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5348" name="Google Shape;5348;p6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5349" name="Google Shape;5349;p63"/>
          <p:cNvGrpSpPr/>
          <p:nvPr/>
        </p:nvGrpSpPr>
        <p:grpSpPr>
          <a:xfrm>
            <a:off x="6064974" y="67596"/>
            <a:ext cx="1177545" cy="295913"/>
            <a:chOff x="4219788" y="899537"/>
            <a:chExt cx="1407873" cy="351900"/>
          </a:xfrm>
        </p:grpSpPr>
        <p:sp>
          <p:nvSpPr>
            <p:cNvPr id="5350" name="Google Shape;5350;p6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5351" name="Google Shape;5351;p6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5352" name="Google Shape;5352;p6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5353" name="Google Shape;5353;p6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5354" name="Google Shape;5354;p63"/>
          <p:cNvGrpSpPr/>
          <p:nvPr/>
        </p:nvGrpSpPr>
        <p:grpSpPr>
          <a:xfrm>
            <a:off x="483527" y="825883"/>
            <a:ext cx="1177545" cy="295913"/>
            <a:chOff x="4219788" y="899537"/>
            <a:chExt cx="1407873" cy="351900"/>
          </a:xfrm>
        </p:grpSpPr>
        <p:sp>
          <p:nvSpPr>
            <p:cNvPr id="5355" name="Google Shape;5355;p6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5356" name="Google Shape;5356;p6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5357" name="Google Shape;5357;p6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5358" name="Google Shape;5358;p6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5359" name="Google Shape;5359;p63"/>
          <p:cNvGrpSpPr/>
          <p:nvPr/>
        </p:nvGrpSpPr>
        <p:grpSpPr>
          <a:xfrm>
            <a:off x="2792772" y="888059"/>
            <a:ext cx="1177545" cy="295913"/>
            <a:chOff x="4219788" y="899537"/>
            <a:chExt cx="1407873" cy="351900"/>
          </a:xfrm>
        </p:grpSpPr>
        <p:sp>
          <p:nvSpPr>
            <p:cNvPr id="5360" name="Google Shape;5360;p6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5361" name="Google Shape;5361;p6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5362" name="Google Shape;5362;p6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5363" name="Google Shape;5363;p6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5364" name="Google Shape;5364;p63"/>
          <p:cNvGrpSpPr/>
          <p:nvPr/>
        </p:nvGrpSpPr>
        <p:grpSpPr>
          <a:xfrm>
            <a:off x="5102016" y="888059"/>
            <a:ext cx="1177545" cy="295913"/>
            <a:chOff x="4219788" y="899537"/>
            <a:chExt cx="1407873" cy="351900"/>
          </a:xfrm>
        </p:grpSpPr>
        <p:sp>
          <p:nvSpPr>
            <p:cNvPr id="5365" name="Google Shape;5365;p6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5366" name="Google Shape;5366;p6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5367" name="Google Shape;5367;p6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5368" name="Google Shape;5368;p63"/>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5369" name="Google Shape;5369;p63"/>
          <p:cNvGrpSpPr/>
          <p:nvPr/>
        </p:nvGrpSpPr>
        <p:grpSpPr>
          <a:xfrm>
            <a:off x="7411249" y="888059"/>
            <a:ext cx="1177545" cy="295913"/>
            <a:chOff x="4219788" y="899537"/>
            <a:chExt cx="1407873" cy="351900"/>
          </a:xfrm>
        </p:grpSpPr>
        <p:sp>
          <p:nvSpPr>
            <p:cNvPr id="5370" name="Google Shape;5370;p6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5371" name="Google Shape;5371;p6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5372" name="Google Shape;5372;p6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5373" name="Google Shape;5373;p6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5374" name="Google Shape;5374;p63"/>
          <p:cNvGrpSpPr/>
          <p:nvPr/>
        </p:nvGrpSpPr>
        <p:grpSpPr>
          <a:xfrm>
            <a:off x="2788989" y="2663554"/>
            <a:ext cx="1177545" cy="295913"/>
            <a:chOff x="4219788" y="899537"/>
            <a:chExt cx="1407873" cy="351900"/>
          </a:xfrm>
        </p:grpSpPr>
        <p:sp>
          <p:nvSpPr>
            <p:cNvPr id="5375" name="Google Shape;5375;p6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76" name="Google Shape;5376;p6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77" name="Google Shape;5377;p6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78" name="Google Shape;5378;p6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379" name="Google Shape;5379;p63"/>
          <p:cNvGrpSpPr/>
          <p:nvPr/>
        </p:nvGrpSpPr>
        <p:grpSpPr>
          <a:xfrm>
            <a:off x="5096481" y="2663554"/>
            <a:ext cx="1177545" cy="295913"/>
            <a:chOff x="4219788" y="899537"/>
            <a:chExt cx="1407873" cy="351900"/>
          </a:xfrm>
        </p:grpSpPr>
        <p:sp>
          <p:nvSpPr>
            <p:cNvPr id="5380" name="Google Shape;5380;p6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81" name="Google Shape;5381;p6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82" name="Google Shape;5382;p6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83" name="Google Shape;5383;p6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384" name="Google Shape;5384;p63"/>
          <p:cNvGrpSpPr/>
          <p:nvPr/>
        </p:nvGrpSpPr>
        <p:grpSpPr>
          <a:xfrm>
            <a:off x="7405714" y="2663554"/>
            <a:ext cx="1177545" cy="295913"/>
            <a:chOff x="4219788" y="899537"/>
            <a:chExt cx="1407873" cy="351900"/>
          </a:xfrm>
        </p:grpSpPr>
        <p:sp>
          <p:nvSpPr>
            <p:cNvPr id="5385" name="Google Shape;5385;p6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86" name="Google Shape;5386;p6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87" name="Google Shape;5387;p6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88" name="Google Shape;5388;p63"/>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5389" name="Google Shape;5389;p63"/>
          <p:cNvGrpSpPr/>
          <p:nvPr/>
        </p:nvGrpSpPr>
        <p:grpSpPr>
          <a:xfrm>
            <a:off x="2794562" y="3907783"/>
            <a:ext cx="1177545" cy="295913"/>
            <a:chOff x="4219788" y="899537"/>
            <a:chExt cx="1407873" cy="351900"/>
          </a:xfrm>
        </p:grpSpPr>
        <p:sp>
          <p:nvSpPr>
            <p:cNvPr id="5390" name="Google Shape;5390;p6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91" name="Google Shape;5391;p6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92" name="Google Shape;5392;p6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93" name="Google Shape;5393;p6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394" name="Google Shape;5394;p63"/>
          <p:cNvGrpSpPr/>
          <p:nvPr/>
        </p:nvGrpSpPr>
        <p:grpSpPr>
          <a:xfrm>
            <a:off x="5103806" y="3907783"/>
            <a:ext cx="1177545" cy="295913"/>
            <a:chOff x="4219788" y="899537"/>
            <a:chExt cx="1407873" cy="351900"/>
          </a:xfrm>
        </p:grpSpPr>
        <p:sp>
          <p:nvSpPr>
            <p:cNvPr id="5395" name="Google Shape;5395;p6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96" name="Google Shape;5396;p6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97" name="Google Shape;5397;p6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398" name="Google Shape;5398;p6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399" name="Google Shape;5399;p63"/>
          <p:cNvGrpSpPr/>
          <p:nvPr/>
        </p:nvGrpSpPr>
        <p:grpSpPr>
          <a:xfrm>
            <a:off x="7413039" y="3907783"/>
            <a:ext cx="1177545" cy="295913"/>
            <a:chOff x="4219788" y="899537"/>
            <a:chExt cx="1407873" cy="351900"/>
          </a:xfrm>
        </p:grpSpPr>
        <p:sp>
          <p:nvSpPr>
            <p:cNvPr id="5400" name="Google Shape;5400;p6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401" name="Google Shape;5401;p6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402" name="Google Shape;5402;p6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403" name="Google Shape;5403;p63"/>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5404" name="Google Shape;5404;p63"/>
          <p:cNvGrpSpPr/>
          <p:nvPr/>
        </p:nvGrpSpPr>
        <p:grpSpPr>
          <a:xfrm>
            <a:off x="2788099" y="4515758"/>
            <a:ext cx="1177545" cy="295913"/>
            <a:chOff x="4219788" y="899537"/>
            <a:chExt cx="1407873" cy="351900"/>
          </a:xfrm>
        </p:grpSpPr>
        <p:sp>
          <p:nvSpPr>
            <p:cNvPr id="5405" name="Google Shape;5405;p63"/>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5406" name="Google Shape;5406;p63"/>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5407" name="Google Shape;5407;p63"/>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5408" name="Google Shape;5408;p63"/>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5409" name="Google Shape;5409;p63"/>
          <p:cNvGrpSpPr/>
          <p:nvPr/>
        </p:nvGrpSpPr>
        <p:grpSpPr>
          <a:xfrm>
            <a:off x="5097344" y="4515758"/>
            <a:ext cx="1177545" cy="295913"/>
            <a:chOff x="4219788" y="899537"/>
            <a:chExt cx="1407873" cy="351900"/>
          </a:xfrm>
        </p:grpSpPr>
        <p:sp>
          <p:nvSpPr>
            <p:cNvPr id="5410" name="Google Shape;5410;p63"/>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5411" name="Google Shape;5411;p63"/>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5412" name="Google Shape;5412;p63"/>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5413" name="Google Shape;5413;p63"/>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5414" name="Google Shape;5414;p63"/>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5415" name="Google Shape;5415;p63"/>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5416" name="Google Shape;5416;p63"/>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5417" name="Google Shape;5417;p63"/>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5418" name="Google Shape;5418;p63"/>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5419" name="Google Shape;5419;p63"/>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5420" name="Google Shape;5420;p63"/>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5421" name="Google Shape;5421;p63"/>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5422" name="Google Shape;5422;p63"/>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5423" name="Google Shape;5423;p63"/>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5424" name="Google Shape;5424;p63"/>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5425" name="Google Shape;5425;p63"/>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5426" name="Google Shape;5426;p63"/>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5427" name="Google Shape;5427;p63"/>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5428" name="Google Shape;5428;p63"/>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5429" name="Google Shape;5429;p63"/>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5430" name="Google Shape;5430;p63"/>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5431" name="Google Shape;5431;p63"/>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5432" name="Google Shape;5432;p63"/>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5433" name="Google Shape;5433;p63"/>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5434" name="Google Shape;5434;p63"/>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5435" name="Google Shape;5435;p63"/>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5436" name="Google Shape;5436;p63"/>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5437" name="Google Shape;5437;p63"/>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5438" name="Google Shape;5438;p63"/>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5439" name="Google Shape;5439;p63"/>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5440" name="Google Shape;5440;p63"/>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5441" name="Google Shape;5441;p63"/>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5442" name="Google Shape;5442;p63"/>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5443" name="Google Shape;5443;p63"/>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5444" name="Google Shape;5444;p63"/>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5445" name="Google Shape;5445;p63"/>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5446" name="Google Shape;5446;p63"/>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5447" name="Google Shape;5447;p63"/>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5448" name="Google Shape;5448;p63"/>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5449" name="Google Shape;5449;p63"/>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5450" name="Google Shape;5450;p63"/>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5451" name="Google Shape;5451;p63"/>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5452" name="Google Shape;5452;p63"/>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5453" name="Google Shape;5453;p63"/>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5454" name="Google Shape;5454;p63"/>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5455" name="Google Shape;5455;p63"/>
          <p:cNvSpPr txBox="1"/>
          <p:nvPr/>
        </p:nvSpPr>
        <p:spPr>
          <a:xfrm>
            <a:off x="0" y="189623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 0x02</a:t>
            </a:r>
            <a:endParaRPr sz="1600"/>
          </a:p>
        </p:txBody>
      </p:sp>
      <p:sp>
        <p:nvSpPr>
          <p:cNvPr id="5456" name="Google Shape;5456;p63"/>
          <p:cNvSpPr txBox="1"/>
          <p:nvPr/>
        </p:nvSpPr>
        <p:spPr>
          <a:xfrm>
            <a:off x="0" y="22240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0x01</a:t>
            </a:r>
            <a:endParaRPr sz="1600"/>
          </a:p>
        </p:txBody>
      </p:sp>
      <p:sp>
        <p:nvSpPr>
          <p:cNvPr id="5457" name="Google Shape;5457;p63"/>
          <p:cNvSpPr txBox="1"/>
          <p:nvPr/>
        </p:nvSpPr>
        <p:spPr>
          <a:xfrm>
            <a:off x="21100" y="256943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C12’ ⊕ D16</a:t>
            </a:r>
            <a:endParaRPr sz="1600"/>
          </a:p>
        </p:txBody>
      </p:sp>
      <p:sp>
        <p:nvSpPr>
          <p:cNvPr id="5458" name="Google Shape;5458;p63"/>
          <p:cNvSpPr txBox="1"/>
          <p:nvPr/>
        </p:nvSpPr>
        <p:spPr>
          <a:xfrm>
            <a:off x="56950" y="287248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C12’ ⊕ P’16</a:t>
            </a:r>
            <a:endParaRPr sz="1600"/>
          </a:p>
        </p:txBody>
      </p:sp>
      <p:sp>
        <p:nvSpPr>
          <p:cNvPr id="5459" name="Google Shape;5459;p63"/>
          <p:cNvSpPr txBox="1"/>
          <p:nvPr/>
        </p:nvSpPr>
        <p:spPr>
          <a:xfrm>
            <a:off x="132750" y="397171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D16 ⊕ C12 </a:t>
            </a:r>
            <a:endParaRPr sz="1600"/>
          </a:p>
        </p:txBody>
      </p:sp>
      <p:cxnSp>
        <p:nvCxnSpPr>
          <p:cNvPr id="5460" name="Google Shape;5460;p63"/>
          <p:cNvCxnSpPr>
            <a:stCxn id="5415" idx="2"/>
            <a:endCxn id="5348" idx="2"/>
          </p:cNvCxnSpPr>
          <p:nvPr/>
        </p:nvCxnSpPr>
        <p:spPr>
          <a:xfrm rot="10800000">
            <a:off x="5917725" y="363650"/>
            <a:ext cx="217500" cy="524400"/>
          </a:xfrm>
          <a:prstGeom prst="straightConnector1">
            <a:avLst/>
          </a:prstGeom>
          <a:noFill/>
          <a:ln cap="flat" cmpd="sng" w="9525">
            <a:solidFill>
              <a:srgbClr val="000000"/>
            </a:solidFill>
            <a:prstDash val="solid"/>
            <a:round/>
            <a:headEnd len="med" w="med" type="triangle"/>
            <a:tailEnd len="med" w="med" type="none"/>
          </a:ln>
        </p:spPr>
      </p:cxnSp>
      <p:grpSp>
        <p:nvGrpSpPr>
          <p:cNvPr id="5461" name="Google Shape;5461;p63"/>
          <p:cNvGrpSpPr/>
          <p:nvPr/>
        </p:nvGrpSpPr>
        <p:grpSpPr>
          <a:xfrm>
            <a:off x="7406576" y="4515758"/>
            <a:ext cx="1177545" cy="295913"/>
            <a:chOff x="4219788" y="899537"/>
            <a:chExt cx="1407873" cy="351900"/>
          </a:xfrm>
        </p:grpSpPr>
        <p:sp>
          <p:nvSpPr>
            <p:cNvPr id="5462" name="Google Shape;5462;p63"/>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5463" name="Google Shape;5463;p63"/>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5464" name="Google Shape;5464;p63"/>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5465" name="Google Shape;5465;p63"/>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5466" name="Google Shape;5466;p63"/>
          <p:cNvSpPr txBox="1"/>
          <p:nvPr/>
        </p:nvSpPr>
        <p:spPr>
          <a:xfrm>
            <a:off x="87975" y="3220600"/>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0x02 ⊕ 0x01</a:t>
            </a:r>
            <a:endParaRPr sz="1600"/>
          </a:p>
        </p:txBody>
      </p:sp>
      <p:sp>
        <p:nvSpPr>
          <p:cNvPr id="5467" name="Google Shape;5467;p63"/>
          <p:cNvSpPr txBox="1"/>
          <p:nvPr/>
        </p:nvSpPr>
        <p:spPr>
          <a:xfrm>
            <a:off x="152975" y="3584650"/>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0x03</a:t>
            </a:r>
            <a:endParaRPr sz="600"/>
          </a:p>
        </p:txBody>
      </p:sp>
      <p:sp>
        <p:nvSpPr>
          <p:cNvPr id="5468" name="Google Shape;5468;p63"/>
          <p:cNvSpPr txBox="1"/>
          <p:nvPr/>
        </p:nvSpPr>
        <p:spPr>
          <a:xfrm>
            <a:off x="0" y="1516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19"/>
          <p:cNvSpPr txBox="1"/>
          <p:nvPr>
            <p:ph idx="1" type="body"/>
          </p:nvPr>
        </p:nvSpPr>
        <p:spPr>
          <a:xfrm>
            <a:off x="311700" y="1229875"/>
            <a:ext cx="3882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if our message is not a multiple of the block size?</a:t>
            </a:r>
            <a:endParaRPr/>
          </a:p>
          <a:p>
            <a:pPr indent="-342900" lvl="0" marL="457200" rtl="0" algn="l">
              <a:spcBef>
                <a:spcPts val="0"/>
              </a:spcBef>
              <a:spcAft>
                <a:spcPts val="0"/>
              </a:spcAft>
              <a:buSzPts val="1800"/>
              <a:buChar char="●"/>
            </a:pPr>
            <a:r>
              <a:rPr lang="en"/>
              <a:t>Allows us to use CBC without ambiguity in the resulting message</a:t>
            </a:r>
            <a:endParaRPr/>
          </a:p>
          <a:p>
            <a:pPr indent="-342900" lvl="0" marL="457200" rtl="0" algn="l">
              <a:spcBef>
                <a:spcPts val="0"/>
              </a:spcBef>
              <a:spcAft>
                <a:spcPts val="0"/>
              </a:spcAft>
              <a:buSzPts val="1800"/>
              <a:buChar char="●"/>
            </a:pPr>
            <a:r>
              <a:rPr lang="en"/>
              <a:t>PKCS #7</a:t>
            </a:r>
            <a:endParaRPr/>
          </a:p>
        </p:txBody>
      </p:sp>
      <p:grpSp>
        <p:nvGrpSpPr>
          <p:cNvPr id="122" name="Google Shape;122;p19"/>
          <p:cNvGrpSpPr/>
          <p:nvPr/>
        </p:nvGrpSpPr>
        <p:grpSpPr>
          <a:xfrm>
            <a:off x="4379375" y="1152475"/>
            <a:ext cx="4581600" cy="572700"/>
            <a:chOff x="4379375" y="1152475"/>
            <a:chExt cx="4581600" cy="572700"/>
          </a:xfrm>
        </p:grpSpPr>
        <p:sp>
          <p:nvSpPr>
            <p:cNvPr id="123" name="Google Shape;123;p19"/>
            <p:cNvSpPr/>
            <p:nvPr/>
          </p:nvSpPr>
          <p:spPr>
            <a:xfrm>
              <a:off x="43793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XX</a:t>
              </a:r>
              <a:endParaRPr/>
            </a:p>
          </p:txBody>
        </p:sp>
        <p:sp>
          <p:nvSpPr>
            <p:cNvPr id="124" name="Google Shape;124;p19"/>
            <p:cNvSpPr/>
            <p:nvPr/>
          </p:nvSpPr>
          <p:spPr>
            <a:xfrm>
              <a:off x="49520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25" name="Google Shape;125;p19"/>
            <p:cNvSpPr/>
            <p:nvPr/>
          </p:nvSpPr>
          <p:spPr>
            <a:xfrm>
              <a:off x="55247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solidFill>
                  <a:srgbClr val="000000"/>
                </a:solidFill>
              </a:endParaRPr>
            </a:p>
          </p:txBody>
        </p:sp>
        <p:sp>
          <p:nvSpPr>
            <p:cNvPr id="126" name="Google Shape;126;p19"/>
            <p:cNvSpPr/>
            <p:nvPr/>
          </p:nvSpPr>
          <p:spPr>
            <a:xfrm>
              <a:off x="60974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27" name="Google Shape;127;p19"/>
            <p:cNvSpPr/>
            <p:nvPr/>
          </p:nvSpPr>
          <p:spPr>
            <a:xfrm>
              <a:off x="66701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28" name="Google Shape;128;p19"/>
            <p:cNvSpPr/>
            <p:nvPr/>
          </p:nvSpPr>
          <p:spPr>
            <a:xfrm>
              <a:off x="72428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29" name="Google Shape;129;p19"/>
            <p:cNvSpPr/>
            <p:nvPr/>
          </p:nvSpPr>
          <p:spPr>
            <a:xfrm>
              <a:off x="78155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30" name="Google Shape;130;p19"/>
            <p:cNvSpPr/>
            <p:nvPr/>
          </p:nvSpPr>
          <p:spPr>
            <a:xfrm>
              <a:off x="83882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grpSp>
        <p:nvGrpSpPr>
          <p:cNvPr id="131" name="Google Shape;131;p19"/>
          <p:cNvGrpSpPr/>
          <p:nvPr/>
        </p:nvGrpSpPr>
        <p:grpSpPr>
          <a:xfrm>
            <a:off x="4379375" y="1859925"/>
            <a:ext cx="4581600" cy="572700"/>
            <a:chOff x="4379375" y="1152475"/>
            <a:chExt cx="4581600" cy="572700"/>
          </a:xfrm>
        </p:grpSpPr>
        <p:sp>
          <p:nvSpPr>
            <p:cNvPr id="132" name="Google Shape;132;p19"/>
            <p:cNvSpPr/>
            <p:nvPr/>
          </p:nvSpPr>
          <p:spPr>
            <a:xfrm>
              <a:off x="43793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33" name="Google Shape;133;p19"/>
            <p:cNvSpPr/>
            <p:nvPr/>
          </p:nvSpPr>
          <p:spPr>
            <a:xfrm>
              <a:off x="49520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34" name="Google Shape;134;p19"/>
            <p:cNvSpPr/>
            <p:nvPr/>
          </p:nvSpPr>
          <p:spPr>
            <a:xfrm>
              <a:off x="55247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35" name="Google Shape;135;p19"/>
            <p:cNvSpPr/>
            <p:nvPr/>
          </p:nvSpPr>
          <p:spPr>
            <a:xfrm>
              <a:off x="60974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36" name="Google Shape;136;p19"/>
            <p:cNvSpPr/>
            <p:nvPr/>
          </p:nvSpPr>
          <p:spPr>
            <a:xfrm>
              <a:off x="66701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37" name="Google Shape;137;p19"/>
            <p:cNvSpPr/>
            <p:nvPr/>
          </p:nvSpPr>
          <p:spPr>
            <a:xfrm>
              <a:off x="72428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XX</a:t>
              </a:r>
              <a:endParaRPr/>
            </a:p>
          </p:txBody>
        </p:sp>
        <p:sp>
          <p:nvSpPr>
            <p:cNvPr id="138" name="Google Shape;138;p19"/>
            <p:cNvSpPr/>
            <p:nvPr/>
          </p:nvSpPr>
          <p:spPr>
            <a:xfrm>
              <a:off x="78155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39" name="Google Shape;139;p19"/>
            <p:cNvSpPr/>
            <p:nvPr/>
          </p:nvSpPr>
          <p:spPr>
            <a:xfrm>
              <a:off x="83882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grpSp>
        <p:nvGrpSpPr>
          <p:cNvPr id="140" name="Google Shape;140;p19"/>
          <p:cNvGrpSpPr/>
          <p:nvPr/>
        </p:nvGrpSpPr>
        <p:grpSpPr>
          <a:xfrm>
            <a:off x="4315200" y="3377025"/>
            <a:ext cx="4581600" cy="572700"/>
            <a:chOff x="4379375" y="1152475"/>
            <a:chExt cx="4581600" cy="572700"/>
          </a:xfrm>
        </p:grpSpPr>
        <p:sp>
          <p:nvSpPr>
            <p:cNvPr id="141" name="Google Shape;141;p19"/>
            <p:cNvSpPr/>
            <p:nvPr/>
          </p:nvSpPr>
          <p:spPr>
            <a:xfrm>
              <a:off x="43793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XX</a:t>
              </a:r>
              <a:endParaRPr/>
            </a:p>
          </p:txBody>
        </p:sp>
        <p:sp>
          <p:nvSpPr>
            <p:cNvPr id="142" name="Google Shape;142;p19"/>
            <p:cNvSpPr/>
            <p:nvPr/>
          </p:nvSpPr>
          <p:spPr>
            <a:xfrm>
              <a:off x="49520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07</a:t>
              </a:r>
              <a:endParaRPr>
                <a:solidFill>
                  <a:srgbClr val="000000"/>
                </a:solidFill>
              </a:endParaRPr>
            </a:p>
          </p:txBody>
        </p:sp>
        <p:sp>
          <p:nvSpPr>
            <p:cNvPr id="143" name="Google Shape;143;p19"/>
            <p:cNvSpPr/>
            <p:nvPr/>
          </p:nvSpPr>
          <p:spPr>
            <a:xfrm>
              <a:off x="55247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07</a:t>
              </a:r>
              <a:endParaRPr>
                <a:solidFill>
                  <a:srgbClr val="000000"/>
                </a:solidFill>
              </a:endParaRPr>
            </a:p>
          </p:txBody>
        </p:sp>
        <p:sp>
          <p:nvSpPr>
            <p:cNvPr id="144" name="Google Shape;144;p19"/>
            <p:cNvSpPr/>
            <p:nvPr/>
          </p:nvSpPr>
          <p:spPr>
            <a:xfrm>
              <a:off x="60974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07</a:t>
              </a:r>
              <a:endParaRPr>
                <a:solidFill>
                  <a:srgbClr val="000000"/>
                </a:solidFill>
              </a:endParaRPr>
            </a:p>
          </p:txBody>
        </p:sp>
        <p:sp>
          <p:nvSpPr>
            <p:cNvPr id="145" name="Google Shape;145;p19"/>
            <p:cNvSpPr/>
            <p:nvPr/>
          </p:nvSpPr>
          <p:spPr>
            <a:xfrm>
              <a:off x="66701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07</a:t>
              </a:r>
              <a:endParaRPr>
                <a:solidFill>
                  <a:srgbClr val="000000"/>
                </a:solidFill>
              </a:endParaRPr>
            </a:p>
          </p:txBody>
        </p:sp>
        <p:sp>
          <p:nvSpPr>
            <p:cNvPr id="146" name="Google Shape;146;p19"/>
            <p:cNvSpPr/>
            <p:nvPr/>
          </p:nvSpPr>
          <p:spPr>
            <a:xfrm>
              <a:off x="72428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07</a:t>
              </a:r>
              <a:endParaRPr/>
            </a:p>
          </p:txBody>
        </p:sp>
        <p:sp>
          <p:nvSpPr>
            <p:cNvPr id="147" name="Google Shape;147;p19"/>
            <p:cNvSpPr/>
            <p:nvPr/>
          </p:nvSpPr>
          <p:spPr>
            <a:xfrm>
              <a:off x="78155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148" name="Google Shape;148;p19"/>
            <p:cNvSpPr/>
            <p:nvPr/>
          </p:nvSpPr>
          <p:spPr>
            <a:xfrm>
              <a:off x="83882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grpSp>
      <p:grpSp>
        <p:nvGrpSpPr>
          <p:cNvPr id="149" name="Google Shape;149;p19"/>
          <p:cNvGrpSpPr/>
          <p:nvPr/>
        </p:nvGrpSpPr>
        <p:grpSpPr>
          <a:xfrm>
            <a:off x="4315200" y="4082900"/>
            <a:ext cx="4581600" cy="572700"/>
            <a:chOff x="4379375" y="1152475"/>
            <a:chExt cx="4581600" cy="572700"/>
          </a:xfrm>
        </p:grpSpPr>
        <p:sp>
          <p:nvSpPr>
            <p:cNvPr id="150" name="Google Shape;150;p19"/>
            <p:cNvSpPr/>
            <p:nvPr/>
          </p:nvSpPr>
          <p:spPr>
            <a:xfrm>
              <a:off x="43793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08</a:t>
              </a:r>
              <a:endParaRPr/>
            </a:p>
          </p:txBody>
        </p:sp>
        <p:sp>
          <p:nvSpPr>
            <p:cNvPr id="151" name="Google Shape;151;p19"/>
            <p:cNvSpPr/>
            <p:nvPr/>
          </p:nvSpPr>
          <p:spPr>
            <a:xfrm>
              <a:off x="49520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08</a:t>
              </a:r>
              <a:endParaRPr/>
            </a:p>
          </p:txBody>
        </p:sp>
        <p:sp>
          <p:nvSpPr>
            <p:cNvPr id="152" name="Google Shape;152;p19"/>
            <p:cNvSpPr/>
            <p:nvPr/>
          </p:nvSpPr>
          <p:spPr>
            <a:xfrm>
              <a:off x="55247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08</a:t>
              </a:r>
              <a:endParaRPr/>
            </a:p>
          </p:txBody>
        </p:sp>
        <p:sp>
          <p:nvSpPr>
            <p:cNvPr id="153" name="Google Shape;153;p19"/>
            <p:cNvSpPr/>
            <p:nvPr/>
          </p:nvSpPr>
          <p:spPr>
            <a:xfrm>
              <a:off x="60974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08</a:t>
              </a:r>
              <a:endParaRPr/>
            </a:p>
          </p:txBody>
        </p:sp>
        <p:sp>
          <p:nvSpPr>
            <p:cNvPr id="154" name="Google Shape;154;p19"/>
            <p:cNvSpPr/>
            <p:nvPr/>
          </p:nvSpPr>
          <p:spPr>
            <a:xfrm>
              <a:off x="66701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08</a:t>
              </a:r>
              <a:endParaRPr/>
            </a:p>
          </p:txBody>
        </p:sp>
        <p:sp>
          <p:nvSpPr>
            <p:cNvPr id="155" name="Google Shape;155;p19"/>
            <p:cNvSpPr/>
            <p:nvPr/>
          </p:nvSpPr>
          <p:spPr>
            <a:xfrm>
              <a:off x="72428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08</a:t>
              </a:r>
              <a:endParaRPr/>
            </a:p>
          </p:txBody>
        </p:sp>
        <p:sp>
          <p:nvSpPr>
            <p:cNvPr id="156" name="Google Shape;156;p19"/>
            <p:cNvSpPr/>
            <p:nvPr/>
          </p:nvSpPr>
          <p:spPr>
            <a:xfrm>
              <a:off x="78155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000000"/>
                  </a:solidFill>
                </a:rPr>
                <a:t>08</a:t>
              </a:r>
              <a:endParaRPr/>
            </a:p>
          </p:txBody>
        </p:sp>
        <p:sp>
          <p:nvSpPr>
            <p:cNvPr id="157" name="Google Shape;157;p19"/>
            <p:cNvSpPr/>
            <p:nvPr/>
          </p:nvSpPr>
          <p:spPr>
            <a:xfrm>
              <a:off x="83882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grpSp>
      <p:grpSp>
        <p:nvGrpSpPr>
          <p:cNvPr id="158" name="Google Shape;158;p19"/>
          <p:cNvGrpSpPr/>
          <p:nvPr/>
        </p:nvGrpSpPr>
        <p:grpSpPr>
          <a:xfrm>
            <a:off x="958350" y="4082900"/>
            <a:ext cx="3153575" cy="572700"/>
            <a:chOff x="5807400" y="1152475"/>
            <a:chExt cx="3153575" cy="572700"/>
          </a:xfrm>
        </p:grpSpPr>
        <p:sp>
          <p:nvSpPr>
            <p:cNvPr id="159" name="Google Shape;159;p19"/>
            <p:cNvSpPr/>
            <p:nvPr/>
          </p:nvSpPr>
          <p:spPr>
            <a:xfrm>
              <a:off x="5807400" y="1152475"/>
              <a:ext cx="2901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19"/>
            <p:cNvSpPr/>
            <p:nvPr/>
          </p:nvSpPr>
          <p:spPr>
            <a:xfrm>
              <a:off x="60974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2A</a:t>
              </a:r>
              <a:endParaRPr/>
            </a:p>
          </p:txBody>
        </p:sp>
        <p:sp>
          <p:nvSpPr>
            <p:cNvPr id="161" name="Google Shape;161;p19"/>
            <p:cNvSpPr/>
            <p:nvPr/>
          </p:nvSpPr>
          <p:spPr>
            <a:xfrm>
              <a:off x="66701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FF</a:t>
              </a:r>
              <a:endParaRPr/>
            </a:p>
          </p:txBody>
        </p:sp>
        <p:sp>
          <p:nvSpPr>
            <p:cNvPr id="162" name="Google Shape;162;p19"/>
            <p:cNvSpPr/>
            <p:nvPr/>
          </p:nvSpPr>
          <p:spPr>
            <a:xfrm>
              <a:off x="72428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01</a:t>
              </a:r>
              <a:endParaRPr/>
            </a:p>
          </p:txBody>
        </p:sp>
        <p:sp>
          <p:nvSpPr>
            <p:cNvPr id="163" name="Google Shape;163;p19"/>
            <p:cNvSpPr/>
            <p:nvPr/>
          </p:nvSpPr>
          <p:spPr>
            <a:xfrm>
              <a:off x="78155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rPr>
                <a:t>78</a:t>
              </a:r>
              <a:endParaRPr/>
            </a:p>
          </p:txBody>
        </p:sp>
        <p:sp>
          <p:nvSpPr>
            <p:cNvPr id="164" name="Google Shape;164;p19"/>
            <p:cNvSpPr/>
            <p:nvPr/>
          </p:nvSpPr>
          <p:spPr>
            <a:xfrm>
              <a:off x="8388275" y="1152475"/>
              <a:ext cx="572700" cy="5727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a:t>
              </a:r>
              <a:endParaRPr/>
            </a:p>
          </p:txBody>
        </p:sp>
      </p:grpSp>
      <p:grpSp>
        <p:nvGrpSpPr>
          <p:cNvPr id="165" name="Google Shape;165;p19"/>
          <p:cNvGrpSpPr/>
          <p:nvPr/>
        </p:nvGrpSpPr>
        <p:grpSpPr>
          <a:xfrm>
            <a:off x="192150" y="4305050"/>
            <a:ext cx="651550" cy="128400"/>
            <a:chOff x="192150" y="4305050"/>
            <a:chExt cx="651550" cy="128400"/>
          </a:xfrm>
        </p:grpSpPr>
        <p:sp>
          <p:nvSpPr>
            <p:cNvPr id="166" name="Google Shape;166;p19"/>
            <p:cNvSpPr/>
            <p:nvPr/>
          </p:nvSpPr>
          <p:spPr>
            <a:xfrm rot="5400000">
              <a:off x="715300" y="4305050"/>
              <a:ext cx="128400" cy="1284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rot="5400000">
              <a:off x="453725" y="4305050"/>
              <a:ext cx="128400" cy="1284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rot="5400000">
              <a:off x="192150" y="4305050"/>
              <a:ext cx="128400" cy="128400"/>
            </a:xfrm>
            <a:prstGeom prst="ellipse">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19"/>
          <p:cNvSpPr/>
          <p:nvPr/>
        </p:nvSpPr>
        <p:spPr>
          <a:xfrm rot="5400000">
            <a:off x="6339150" y="2618475"/>
            <a:ext cx="533700" cy="572700"/>
          </a:xfrm>
          <a:prstGeom prst="rightArrow">
            <a:avLst>
              <a:gd fmla="val 50000" name="adj1"/>
              <a:gd fmla="val 50000" name="adj2"/>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2" name="Shape 5472"/>
        <p:cNvGrpSpPr/>
        <p:nvPr/>
      </p:nvGrpSpPr>
      <p:grpSpPr>
        <a:xfrm>
          <a:off x="0" y="0"/>
          <a:ext cx="0" cy="0"/>
          <a:chOff x="0" y="0"/>
          <a:chExt cx="0" cy="0"/>
        </a:xfrm>
      </p:grpSpPr>
      <p:sp>
        <p:nvSpPr>
          <p:cNvPr id="5473" name="Google Shape;5473;p64"/>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474" name="Google Shape;5474;p64"/>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475" name="Google Shape;5475;p64"/>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5476" name="Google Shape;5476;p64"/>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477" name="Google Shape;5477;p64"/>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478" name="Google Shape;5478;p64"/>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479" name="Google Shape;5479;p64"/>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480" name="Google Shape;5480;p64"/>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481" name="Google Shape;5481;p64"/>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5482" name="Google Shape;5482;p64"/>
          <p:cNvGrpSpPr/>
          <p:nvPr/>
        </p:nvGrpSpPr>
        <p:grpSpPr>
          <a:xfrm>
            <a:off x="3243396" y="3220762"/>
            <a:ext cx="276869" cy="278428"/>
            <a:chOff x="3271700" y="2668925"/>
            <a:chExt cx="278400" cy="278400"/>
          </a:xfrm>
        </p:grpSpPr>
        <p:sp>
          <p:nvSpPr>
            <p:cNvPr id="5483" name="Google Shape;5483;p6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84" name="Google Shape;5484;p64"/>
            <p:cNvCxnSpPr>
              <a:stCxn id="5483" idx="0"/>
              <a:endCxn id="548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485" name="Google Shape;5485;p64"/>
            <p:cNvCxnSpPr>
              <a:stCxn id="5483" idx="2"/>
              <a:endCxn id="548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486" name="Google Shape;5486;p64"/>
          <p:cNvGrpSpPr/>
          <p:nvPr/>
        </p:nvGrpSpPr>
        <p:grpSpPr>
          <a:xfrm>
            <a:off x="5552678" y="3220762"/>
            <a:ext cx="276869" cy="278428"/>
            <a:chOff x="3271700" y="2668925"/>
            <a:chExt cx="278400" cy="278400"/>
          </a:xfrm>
        </p:grpSpPr>
        <p:sp>
          <p:nvSpPr>
            <p:cNvPr id="5487" name="Google Shape;5487;p6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88" name="Google Shape;5488;p64"/>
            <p:cNvCxnSpPr>
              <a:stCxn id="5487" idx="0"/>
              <a:endCxn id="548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489" name="Google Shape;5489;p64"/>
            <p:cNvCxnSpPr>
              <a:stCxn id="5487" idx="2"/>
              <a:endCxn id="548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490" name="Google Shape;5490;p64"/>
          <p:cNvGrpSpPr/>
          <p:nvPr/>
        </p:nvGrpSpPr>
        <p:grpSpPr>
          <a:xfrm>
            <a:off x="7861960" y="3220762"/>
            <a:ext cx="276869" cy="278428"/>
            <a:chOff x="3271700" y="2668925"/>
            <a:chExt cx="278400" cy="278400"/>
          </a:xfrm>
        </p:grpSpPr>
        <p:sp>
          <p:nvSpPr>
            <p:cNvPr id="5491" name="Google Shape;5491;p6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92" name="Google Shape;5492;p64"/>
            <p:cNvCxnSpPr>
              <a:stCxn id="5491" idx="0"/>
              <a:endCxn id="549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493" name="Google Shape;5493;p64"/>
            <p:cNvCxnSpPr>
              <a:stCxn id="5491" idx="2"/>
              <a:endCxn id="549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5494" name="Google Shape;5494;p64"/>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495" name="Google Shape;5495;p64"/>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496" name="Google Shape;5496;p64"/>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497" name="Google Shape;5497;p64"/>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498" name="Google Shape;5498;p64"/>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499" name="Google Shape;5499;p64"/>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500" name="Google Shape;5500;p64"/>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501" name="Google Shape;5501;p64"/>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5502" name="Google Shape;5502;p64"/>
          <p:cNvCxnSpPr>
            <a:stCxn id="5473"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5503" name="Google Shape;5503;p64"/>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504" name="Google Shape;5504;p64"/>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5505" name="Google Shape;5505;p64"/>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506" name="Google Shape;5506;p64"/>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5507" name="Google Shape;5507;p64"/>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508" name="Google Shape;5508;p64"/>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509" name="Google Shape;5509;p64"/>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5510" name="Google Shape;5510;p64"/>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511" name="Google Shape;5511;p64"/>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512" name="Google Shape;5512;p64"/>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513" name="Google Shape;5513;p64"/>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5514" name="Google Shape;5514;p64"/>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515" name="Google Shape;5515;p64"/>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516" name="Google Shape;5516;p64"/>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517" name="Google Shape;5517;p64"/>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518" name="Google Shape;5518;p64"/>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519" name="Google Shape;5519;p64"/>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520" name="Google Shape;5520;p64"/>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5521" name="Google Shape;5521;p64"/>
          <p:cNvGrpSpPr/>
          <p:nvPr/>
        </p:nvGrpSpPr>
        <p:grpSpPr>
          <a:xfrm>
            <a:off x="2532352" y="67595"/>
            <a:ext cx="1177545" cy="295913"/>
            <a:chOff x="4219788" y="899537"/>
            <a:chExt cx="1407873" cy="351900"/>
          </a:xfrm>
        </p:grpSpPr>
        <p:sp>
          <p:nvSpPr>
            <p:cNvPr id="5522" name="Google Shape;5522;p6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5523" name="Google Shape;5523;p6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5524" name="Google Shape;5524;p6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5525" name="Google Shape;5525;p6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5526" name="Google Shape;5526;p64"/>
          <p:cNvGrpSpPr/>
          <p:nvPr/>
        </p:nvGrpSpPr>
        <p:grpSpPr>
          <a:xfrm>
            <a:off x="3709897" y="67596"/>
            <a:ext cx="1177545" cy="295913"/>
            <a:chOff x="4219788" y="899537"/>
            <a:chExt cx="1407873" cy="351900"/>
          </a:xfrm>
        </p:grpSpPr>
        <p:sp>
          <p:nvSpPr>
            <p:cNvPr id="5527" name="Google Shape;5527;p6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5528" name="Google Shape;5528;p6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5529" name="Google Shape;5529;p6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5530" name="Google Shape;5530;p6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5531" name="Google Shape;5531;p64"/>
          <p:cNvGrpSpPr/>
          <p:nvPr/>
        </p:nvGrpSpPr>
        <p:grpSpPr>
          <a:xfrm>
            <a:off x="4887441" y="67596"/>
            <a:ext cx="1177545" cy="295913"/>
            <a:chOff x="4219788" y="899537"/>
            <a:chExt cx="1407873" cy="351900"/>
          </a:xfrm>
        </p:grpSpPr>
        <p:sp>
          <p:nvSpPr>
            <p:cNvPr id="5532" name="Google Shape;5532;p6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5533" name="Google Shape;5533;p6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5534" name="Google Shape;5534;p6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5535" name="Google Shape;5535;p6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5536" name="Google Shape;5536;p64"/>
          <p:cNvGrpSpPr/>
          <p:nvPr/>
        </p:nvGrpSpPr>
        <p:grpSpPr>
          <a:xfrm>
            <a:off x="6064974" y="67596"/>
            <a:ext cx="1177545" cy="295913"/>
            <a:chOff x="4219788" y="899537"/>
            <a:chExt cx="1407873" cy="351900"/>
          </a:xfrm>
        </p:grpSpPr>
        <p:sp>
          <p:nvSpPr>
            <p:cNvPr id="5537" name="Google Shape;5537;p6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5538" name="Google Shape;5538;p6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5539" name="Google Shape;5539;p6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5540" name="Google Shape;5540;p6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5541" name="Google Shape;5541;p64"/>
          <p:cNvGrpSpPr/>
          <p:nvPr/>
        </p:nvGrpSpPr>
        <p:grpSpPr>
          <a:xfrm>
            <a:off x="483527" y="825883"/>
            <a:ext cx="1177545" cy="295913"/>
            <a:chOff x="4219788" y="899537"/>
            <a:chExt cx="1407873" cy="351900"/>
          </a:xfrm>
        </p:grpSpPr>
        <p:sp>
          <p:nvSpPr>
            <p:cNvPr id="5542" name="Google Shape;5542;p6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5543" name="Google Shape;5543;p6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5544" name="Google Shape;5544;p6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5545" name="Google Shape;5545;p6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5546" name="Google Shape;5546;p64"/>
          <p:cNvGrpSpPr/>
          <p:nvPr/>
        </p:nvGrpSpPr>
        <p:grpSpPr>
          <a:xfrm>
            <a:off x="2792772" y="888059"/>
            <a:ext cx="1177545" cy="295913"/>
            <a:chOff x="4219788" y="899537"/>
            <a:chExt cx="1407873" cy="351900"/>
          </a:xfrm>
        </p:grpSpPr>
        <p:sp>
          <p:nvSpPr>
            <p:cNvPr id="5547" name="Google Shape;5547;p6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5548" name="Google Shape;5548;p6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5549" name="Google Shape;5549;p6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5550" name="Google Shape;5550;p6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5551" name="Google Shape;5551;p64"/>
          <p:cNvGrpSpPr/>
          <p:nvPr/>
        </p:nvGrpSpPr>
        <p:grpSpPr>
          <a:xfrm>
            <a:off x="5102016" y="888059"/>
            <a:ext cx="1177545" cy="295913"/>
            <a:chOff x="4219788" y="899537"/>
            <a:chExt cx="1407873" cy="351900"/>
          </a:xfrm>
        </p:grpSpPr>
        <p:sp>
          <p:nvSpPr>
            <p:cNvPr id="5552" name="Google Shape;5552;p6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5553" name="Google Shape;5553;p6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5554" name="Google Shape;5554;p6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5555" name="Google Shape;5555;p6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5556" name="Google Shape;5556;p64"/>
          <p:cNvGrpSpPr/>
          <p:nvPr/>
        </p:nvGrpSpPr>
        <p:grpSpPr>
          <a:xfrm>
            <a:off x="7411249" y="888059"/>
            <a:ext cx="1177545" cy="295913"/>
            <a:chOff x="4219788" y="899537"/>
            <a:chExt cx="1407873" cy="351900"/>
          </a:xfrm>
        </p:grpSpPr>
        <p:sp>
          <p:nvSpPr>
            <p:cNvPr id="5557" name="Google Shape;5557;p6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5558" name="Google Shape;5558;p6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5559" name="Google Shape;5559;p6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5560" name="Google Shape;5560;p6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5561" name="Google Shape;5561;p64"/>
          <p:cNvGrpSpPr/>
          <p:nvPr/>
        </p:nvGrpSpPr>
        <p:grpSpPr>
          <a:xfrm>
            <a:off x="2788989" y="2663554"/>
            <a:ext cx="1177545" cy="295913"/>
            <a:chOff x="4219788" y="899537"/>
            <a:chExt cx="1407873" cy="351900"/>
          </a:xfrm>
        </p:grpSpPr>
        <p:sp>
          <p:nvSpPr>
            <p:cNvPr id="5562" name="Google Shape;5562;p6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63" name="Google Shape;5563;p6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64" name="Google Shape;5564;p6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65" name="Google Shape;5565;p6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566" name="Google Shape;5566;p64"/>
          <p:cNvGrpSpPr/>
          <p:nvPr/>
        </p:nvGrpSpPr>
        <p:grpSpPr>
          <a:xfrm>
            <a:off x="5096481" y="2663554"/>
            <a:ext cx="1177545" cy="295913"/>
            <a:chOff x="4219788" y="899537"/>
            <a:chExt cx="1407873" cy="351900"/>
          </a:xfrm>
        </p:grpSpPr>
        <p:sp>
          <p:nvSpPr>
            <p:cNvPr id="5567" name="Google Shape;5567;p6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68" name="Google Shape;5568;p6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69" name="Google Shape;5569;p6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70" name="Google Shape;5570;p6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571" name="Google Shape;5571;p64"/>
          <p:cNvGrpSpPr/>
          <p:nvPr/>
        </p:nvGrpSpPr>
        <p:grpSpPr>
          <a:xfrm>
            <a:off x="7405714" y="2663554"/>
            <a:ext cx="1177545" cy="295913"/>
            <a:chOff x="4219788" y="899537"/>
            <a:chExt cx="1407873" cy="351900"/>
          </a:xfrm>
        </p:grpSpPr>
        <p:sp>
          <p:nvSpPr>
            <p:cNvPr id="5572" name="Google Shape;5572;p6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73" name="Google Shape;5573;p6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74" name="Google Shape;5574;p6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75" name="Google Shape;5575;p64"/>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5576" name="Google Shape;5576;p64"/>
          <p:cNvGrpSpPr/>
          <p:nvPr/>
        </p:nvGrpSpPr>
        <p:grpSpPr>
          <a:xfrm>
            <a:off x="2794562" y="3907783"/>
            <a:ext cx="1177545" cy="295913"/>
            <a:chOff x="4219788" y="899537"/>
            <a:chExt cx="1407873" cy="351900"/>
          </a:xfrm>
        </p:grpSpPr>
        <p:sp>
          <p:nvSpPr>
            <p:cNvPr id="5577" name="Google Shape;5577;p6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78" name="Google Shape;5578;p6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79" name="Google Shape;5579;p6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80" name="Google Shape;5580;p6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581" name="Google Shape;5581;p64"/>
          <p:cNvGrpSpPr/>
          <p:nvPr/>
        </p:nvGrpSpPr>
        <p:grpSpPr>
          <a:xfrm>
            <a:off x="5103806" y="3907783"/>
            <a:ext cx="1177545" cy="295913"/>
            <a:chOff x="4219788" y="899537"/>
            <a:chExt cx="1407873" cy="351900"/>
          </a:xfrm>
        </p:grpSpPr>
        <p:sp>
          <p:nvSpPr>
            <p:cNvPr id="5582" name="Google Shape;5582;p6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83" name="Google Shape;5583;p6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84" name="Google Shape;5584;p6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85" name="Google Shape;5585;p6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586" name="Google Shape;5586;p64"/>
          <p:cNvGrpSpPr/>
          <p:nvPr/>
        </p:nvGrpSpPr>
        <p:grpSpPr>
          <a:xfrm>
            <a:off x="7413039" y="3907783"/>
            <a:ext cx="1177545" cy="295913"/>
            <a:chOff x="4219788" y="899537"/>
            <a:chExt cx="1407873" cy="351900"/>
          </a:xfrm>
        </p:grpSpPr>
        <p:sp>
          <p:nvSpPr>
            <p:cNvPr id="5587" name="Google Shape;5587;p6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88" name="Google Shape;5588;p6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89" name="Google Shape;5589;p6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590" name="Google Shape;5590;p64"/>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5591" name="Google Shape;5591;p64"/>
          <p:cNvGrpSpPr/>
          <p:nvPr/>
        </p:nvGrpSpPr>
        <p:grpSpPr>
          <a:xfrm>
            <a:off x="2788099" y="4515758"/>
            <a:ext cx="1177545" cy="295913"/>
            <a:chOff x="4219788" y="899537"/>
            <a:chExt cx="1407873" cy="351900"/>
          </a:xfrm>
        </p:grpSpPr>
        <p:sp>
          <p:nvSpPr>
            <p:cNvPr id="5592" name="Google Shape;5592;p6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5593" name="Google Shape;5593;p6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5594" name="Google Shape;5594;p6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5595" name="Google Shape;5595;p6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5596" name="Google Shape;5596;p64"/>
          <p:cNvGrpSpPr/>
          <p:nvPr/>
        </p:nvGrpSpPr>
        <p:grpSpPr>
          <a:xfrm>
            <a:off x="5097344" y="4515758"/>
            <a:ext cx="1177545" cy="295913"/>
            <a:chOff x="4219788" y="899537"/>
            <a:chExt cx="1407873" cy="351900"/>
          </a:xfrm>
        </p:grpSpPr>
        <p:sp>
          <p:nvSpPr>
            <p:cNvPr id="5597" name="Google Shape;5597;p6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5598" name="Google Shape;5598;p6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5599" name="Google Shape;5599;p6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5600" name="Google Shape;5600;p6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5601" name="Google Shape;5601;p64"/>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5602" name="Google Shape;5602;p64"/>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5603" name="Google Shape;5603;p64"/>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5604" name="Google Shape;5604;p64"/>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5605" name="Google Shape;5605;p64"/>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5606" name="Google Shape;5606;p64"/>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5607" name="Google Shape;5607;p64"/>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5608" name="Google Shape;5608;p64"/>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5609" name="Google Shape;5609;p64"/>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5610" name="Google Shape;5610;p64"/>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5611" name="Google Shape;5611;p64"/>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5612" name="Google Shape;5612;p64"/>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5613" name="Google Shape;5613;p64"/>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5614" name="Google Shape;5614;p64"/>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5615" name="Google Shape;5615;p64"/>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5616" name="Google Shape;5616;p64"/>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5617" name="Google Shape;5617;p64"/>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5618" name="Google Shape;5618;p64"/>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5619" name="Google Shape;5619;p64"/>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5620" name="Google Shape;5620;p64"/>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5621" name="Google Shape;5621;p64"/>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5622" name="Google Shape;5622;p64"/>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5623" name="Google Shape;5623;p64"/>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5624" name="Google Shape;5624;p64"/>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5625" name="Google Shape;5625;p64"/>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5626" name="Google Shape;5626;p64"/>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5627" name="Google Shape;5627;p64"/>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5628" name="Google Shape;5628;p64"/>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5629" name="Google Shape;5629;p64"/>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5630" name="Google Shape;5630;p64"/>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5631" name="Google Shape;5631;p64"/>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5632" name="Google Shape;5632;p64"/>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5633" name="Google Shape;5633;p64"/>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5634" name="Google Shape;5634;p64"/>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5635" name="Google Shape;5635;p64"/>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5636" name="Google Shape;5636;p64"/>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5637" name="Google Shape;5637;p64"/>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5638" name="Google Shape;5638;p64"/>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5639" name="Google Shape;5639;p64"/>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5640" name="Google Shape;5640;p64"/>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5641" name="Google Shape;5641;p64"/>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5642" name="Google Shape;5642;p64"/>
          <p:cNvSpPr txBox="1"/>
          <p:nvPr/>
        </p:nvSpPr>
        <p:spPr>
          <a:xfrm>
            <a:off x="0" y="1896238"/>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 0x02</a:t>
            </a:r>
            <a:endParaRPr sz="1600"/>
          </a:p>
        </p:txBody>
      </p:sp>
      <p:sp>
        <p:nvSpPr>
          <p:cNvPr id="5643" name="Google Shape;5643;p64"/>
          <p:cNvSpPr txBox="1"/>
          <p:nvPr/>
        </p:nvSpPr>
        <p:spPr>
          <a:xfrm>
            <a:off x="0" y="22240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0x01</a:t>
            </a:r>
            <a:endParaRPr sz="1600"/>
          </a:p>
        </p:txBody>
      </p:sp>
      <p:sp>
        <p:nvSpPr>
          <p:cNvPr id="5644" name="Google Shape;5644;p64"/>
          <p:cNvSpPr txBox="1"/>
          <p:nvPr/>
        </p:nvSpPr>
        <p:spPr>
          <a:xfrm>
            <a:off x="21100" y="2558413"/>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C12’ ⊕ D16</a:t>
            </a:r>
            <a:endParaRPr sz="1600"/>
          </a:p>
        </p:txBody>
      </p:sp>
      <p:sp>
        <p:nvSpPr>
          <p:cNvPr id="5645" name="Google Shape;5645;p64"/>
          <p:cNvSpPr txBox="1"/>
          <p:nvPr/>
        </p:nvSpPr>
        <p:spPr>
          <a:xfrm>
            <a:off x="56950" y="2872488"/>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C12’ ⊕ P’16</a:t>
            </a:r>
            <a:endParaRPr sz="1600"/>
          </a:p>
        </p:txBody>
      </p:sp>
      <p:sp>
        <p:nvSpPr>
          <p:cNvPr id="5646" name="Google Shape;5646;p64"/>
          <p:cNvSpPr txBox="1"/>
          <p:nvPr/>
        </p:nvSpPr>
        <p:spPr>
          <a:xfrm>
            <a:off x="132750" y="397171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D16 ⊕ C12 </a:t>
            </a:r>
            <a:endParaRPr sz="1600"/>
          </a:p>
        </p:txBody>
      </p:sp>
      <p:grpSp>
        <p:nvGrpSpPr>
          <p:cNvPr id="5647" name="Google Shape;5647;p64"/>
          <p:cNvGrpSpPr/>
          <p:nvPr/>
        </p:nvGrpSpPr>
        <p:grpSpPr>
          <a:xfrm>
            <a:off x="7406576" y="4515758"/>
            <a:ext cx="1177545" cy="295913"/>
            <a:chOff x="4219788" y="899537"/>
            <a:chExt cx="1407873" cy="351900"/>
          </a:xfrm>
        </p:grpSpPr>
        <p:sp>
          <p:nvSpPr>
            <p:cNvPr id="5648" name="Google Shape;5648;p6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5649" name="Google Shape;5649;p6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5650" name="Google Shape;5650;p6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5651" name="Google Shape;5651;p6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5652" name="Google Shape;5652;p64"/>
          <p:cNvSpPr txBox="1"/>
          <p:nvPr/>
        </p:nvSpPr>
        <p:spPr>
          <a:xfrm>
            <a:off x="87975" y="3220600"/>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0x02 ⊕ 0x01</a:t>
            </a:r>
            <a:endParaRPr sz="1600"/>
          </a:p>
        </p:txBody>
      </p:sp>
      <p:sp>
        <p:nvSpPr>
          <p:cNvPr id="5653" name="Google Shape;5653;p64"/>
          <p:cNvSpPr txBox="1"/>
          <p:nvPr/>
        </p:nvSpPr>
        <p:spPr>
          <a:xfrm>
            <a:off x="152975" y="3584650"/>
            <a:ext cx="2102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D16 = 0x03</a:t>
            </a:r>
            <a:endParaRPr sz="600"/>
          </a:p>
        </p:txBody>
      </p:sp>
      <p:sp>
        <p:nvSpPr>
          <p:cNvPr id="5654" name="Google Shape;5654;p64"/>
          <p:cNvSpPr txBox="1"/>
          <p:nvPr/>
        </p:nvSpPr>
        <p:spPr>
          <a:xfrm>
            <a:off x="0" y="1516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8" name="Shape 5658"/>
        <p:cNvGrpSpPr/>
        <p:nvPr/>
      </p:nvGrpSpPr>
      <p:grpSpPr>
        <a:xfrm>
          <a:off x="0" y="0"/>
          <a:ext cx="0" cy="0"/>
          <a:chOff x="0" y="0"/>
          <a:chExt cx="0" cy="0"/>
        </a:xfrm>
      </p:grpSpPr>
      <p:sp>
        <p:nvSpPr>
          <p:cNvPr id="5659" name="Google Shape;5659;p65"/>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660" name="Google Shape;5660;p65"/>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661" name="Google Shape;5661;p65"/>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5662" name="Google Shape;5662;p65"/>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663" name="Google Shape;5663;p65"/>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664" name="Google Shape;5664;p65"/>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665" name="Google Shape;5665;p65"/>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666" name="Google Shape;5666;p65"/>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667" name="Google Shape;5667;p65"/>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5668" name="Google Shape;5668;p65"/>
          <p:cNvGrpSpPr/>
          <p:nvPr/>
        </p:nvGrpSpPr>
        <p:grpSpPr>
          <a:xfrm>
            <a:off x="3243396" y="3220762"/>
            <a:ext cx="276869" cy="278428"/>
            <a:chOff x="3271700" y="2668925"/>
            <a:chExt cx="278400" cy="278400"/>
          </a:xfrm>
        </p:grpSpPr>
        <p:sp>
          <p:nvSpPr>
            <p:cNvPr id="5669" name="Google Shape;5669;p6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70" name="Google Shape;5670;p65"/>
            <p:cNvCxnSpPr>
              <a:stCxn id="5669" idx="0"/>
              <a:endCxn id="566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671" name="Google Shape;5671;p65"/>
            <p:cNvCxnSpPr>
              <a:stCxn id="5669" idx="2"/>
              <a:endCxn id="566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672" name="Google Shape;5672;p65"/>
          <p:cNvGrpSpPr/>
          <p:nvPr/>
        </p:nvGrpSpPr>
        <p:grpSpPr>
          <a:xfrm>
            <a:off x="5552678" y="3220762"/>
            <a:ext cx="276869" cy="278428"/>
            <a:chOff x="3271700" y="2668925"/>
            <a:chExt cx="278400" cy="278400"/>
          </a:xfrm>
        </p:grpSpPr>
        <p:sp>
          <p:nvSpPr>
            <p:cNvPr id="5673" name="Google Shape;5673;p6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74" name="Google Shape;5674;p65"/>
            <p:cNvCxnSpPr>
              <a:stCxn id="5673" idx="0"/>
              <a:endCxn id="567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675" name="Google Shape;5675;p65"/>
            <p:cNvCxnSpPr>
              <a:stCxn id="5673" idx="2"/>
              <a:endCxn id="567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676" name="Google Shape;5676;p65"/>
          <p:cNvGrpSpPr/>
          <p:nvPr/>
        </p:nvGrpSpPr>
        <p:grpSpPr>
          <a:xfrm>
            <a:off x="7861960" y="3220762"/>
            <a:ext cx="276869" cy="278428"/>
            <a:chOff x="3271700" y="2668925"/>
            <a:chExt cx="278400" cy="278400"/>
          </a:xfrm>
        </p:grpSpPr>
        <p:sp>
          <p:nvSpPr>
            <p:cNvPr id="5677" name="Google Shape;5677;p6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78" name="Google Shape;5678;p65"/>
            <p:cNvCxnSpPr>
              <a:stCxn id="5677" idx="0"/>
              <a:endCxn id="567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679" name="Google Shape;5679;p65"/>
            <p:cNvCxnSpPr>
              <a:stCxn id="5677" idx="2"/>
              <a:endCxn id="567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5680" name="Google Shape;5680;p65"/>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681" name="Google Shape;5681;p65"/>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682" name="Google Shape;5682;p65"/>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683" name="Google Shape;5683;p65"/>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684" name="Google Shape;5684;p65"/>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685" name="Google Shape;5685;p65"/>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686" name="Google Shape;5686;p65"/>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687" name="Google Shape;5687;p65"/>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5688" name="Google Shape;5688;p65"/>
          <p:cNvCxnSpPr>
            <a:stCxn id="5659"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5689" name="Google Shape;5689;p65"/>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690" name="Google Shape;5690;p65"/>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5691" name="Google Shape;5691;p65"/>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692" name="Google Shape;5692;p65"/>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5693" name="Google Shape;5693;p65"/>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694" name="Google Shape;5694;p65"/>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695" name="Google Shape;5695;p65"/>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5696" name="Google Shape;5696;p65"/>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697" name="Google Shape;5697;p65"/>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698" name="Google Shape;5698;p65"/>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699" name="Google Shape;5699;p65"/>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5700" name="Google Shape;5700;p65"/>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701" name="Google Shape;5701;p65"/>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702" name="Google Shape;5702;p65"/>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703" name="Google Shape;5703;p65"/>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704" name="Google Shape;5704;p65"/>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705" name="Google Shape;5705;p65"/>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706" name="Google Shape;5706;p65"/>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5707" name="Google Shape;5707;p65"/>
          <p:cNvGrpSpPr/>
          <p:nvPr/>
        </p:nvGrpSpPr>
        <p:grpSpPr>
          <a:xfrm>
            <a:off x="2532352" y="67595"/>
            <a:ext cx="1177545" cy="295913"/>
            <a:chOff x="4219788" y="899537"/>
            <a:chExt cx="1407873" cy="351900"/>
          </a:xfrm>
        </p:grpSpPr>
        <p:sp>
          <p:nvSpPr>
            <p:cNvPr id="5708" name="Google Shape;5708;p6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5709" name="Google Shape;5709;p6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5710" name="Google Shape;5710;p6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5711" name="Google Shape;5711;p6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5712" name="Google Shape;5712;p65"/>
          <p:cNvGrpSpPr/>
          <p:nvPr/>
        </p:nvGrpSpPr>
        <p:grpSpPr>
          <a:xfrm>
            <a:off x="3709897" y="67596"/>
            <a:ext cx="1177545" cy="295913"/>
            <a:chOff x="4219788" y="899537"/>
            <a:chExt cx="1407873" cy="351900"/>
          </a:xfrm>
        </p:grpSpPr>
        <p:sp>
          <p:nvSpPr>
            <p:cNvPr id="5713" name="Google Shape;5713;p6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5714" name="Google Shape;5714;p6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5715" name="Google Shape;5715;p6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5716" name="Google Shape;5716;p6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5717" name="Google Shape;5717;p65"/>
          <p:cNvGrpSpPr/>
          <p:nvPr/>
        </p:nvGrpSpPr>
        <p:grpSpPr>
          <a:xfrm>
            <a:off x="4887441" y="67596"/>
            <a:ext cx="1177545" cy="295913"/>
            <a:chOff x="4219788" y="899537"/>
            <a:chExt cx="1407873" cy="351900"/>
          </a:xfrm>
        </p:grpSpPr>
        <p:sp>
          <p:nvSpPr>
            <p:cNvPr id="5718" name="Google Shape;5718;p6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5719" name="Google Shape;5719;p6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5720" name="Google Shape;5720;p6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5721" name="Google Shape;5721;p6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5722" name="Google Shape;5722;p65"/>
          <p:cNvGrpSpPr/>
          <p:nvPr/>
        </p:nvGrpSpPr>
        <p:grpSpPr>
          <a:xfrm>
            <a:off x="6064974" y="67596"/>
            <a:ext cx="1177545" cy="295913"/>
            <a:chOff x="4219788" y="899537"/>
            <a:chExt cx="1407873" cy="351900"/>
          </a:xfrm>
        </p:grpSpPr>
        <p:sp>
          <p:nvSpPr>
            <p:cNvPr id="5723" name="Google Shape;5723;p6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5724" name="Google Shape;5724;p6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5725" name="Google Shape;5725;p6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5726" name="Google Shape;5726;p6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5727" name="Google Shape;5727;p65"/>
          <p:cNvGrpSpPr/>
          <p:nvPr/>
        </p:nvGrpSpPr>
        <p:grpSpPr>
          <a:xfrm>
            <a:off x="483527" y="825883"/>
            <a:ext cx="1177545" cy="295913"/>
            <a:chOff x="4219788" y="899537"/>
            <a:chExt cx="1407873" cy="351900"/>
          </a:xfrm>
        </p:grpSpPr>
        <p:sp>
          <p:nvSpPr>
            <p:cNvPr id="5728" name="Google Shape;5728;p6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5729" name="Google Shape;5729;p6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5730" name="Google Shape;5730;p6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5731" name="Google Shape;5731;p6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5732" name="Google Shape;5732;p65"/>
          <p:cNvGrpSpPr/>
          <p:nvPr/>
        </p:nvGrpSpPr>
        <p:grpSpPr>
          <a:xfrm>
            <a:off x="2792772" y="888059"/>
            <a:ext cx="1177545" cy="295913"/>
            <a:chOff x="4219788" y="899537"/>
            <a:chExt cx="1407873" cy="351900"/>
          </a:xfrm>
        </p:grpSpPr>
        <p:sp>
          <p:nvSpPr>
            <p:cNvPr id="5733" name="Google Shape;5733;p6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5734" name="Google Shape;5734;p6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5735" name="Google Shape;5735;p6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5736" name="Google Shape;5736;p6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5737" name="Google Shape;5737;p65"/>
          <p:cNvGrpSpPr/>
          <p:nvPr/>
        </p:nvGrpSpPr>
        <p:grpSpPr>
          <a:xfrm>
            <a:off x="5102016" y="888059"/>
            <a:ext cx="1177545" cy="295913"/>
            <a:chOff x="4219788" y="899537"/>
            <a:chExt cx="1407873" cy="351900"/>
          </a:xfrm>
        </p:grpSpPr>
        <p:sp>
          <p:nvSpPr>
            <p:cNvPr id="5738" name="Google Shape;5738;p6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5739" name="Google Shape;5739;p6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5740" name="Google Shape;5740;p6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5741" name="Google Shape;5741;p6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5742" name="Google Shape;5742;p65"/>
          <p:cNvGrpSpPr/>
          <p:nvPr/>
        </p:nvGrpSpPr>
        <p:grpSpPr>
          <a:xfrm>
            <a:off x="7411249" y="888059"/>
            <a:ext cx="1177545" cy="295913"/>
            <a:chOff x="4219788" y="899537"/>
            <a:chExt cx="1407873" cy="351900"/>
          </a:xfrm>
        </p:grpSpPr>
        <p:sp>
          <p:nvSpPr>
            <p:cNvPr id="5743" name="Google Shape;5743;p6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5744" name="Google Shape;5744;p6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5745" name="Google Shape;5745;p6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5746" name="Google Shape;5746;p6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5747" name="Google Shape;5747;p65"/>
          <p:cNvGrpSpPr/>
          <p:nvPr/>
        </p:nvGrpSpPr>
        <p:grpSpPr>
          <a:xfrm>
            <a:off x="2788989" y="2663554"/>
            <a:ext cx="1177545" cy="295913"/>
            <a:chOff x="4219788" y="899537"/>
            <a:chExt cx="1407873" cy="351900"/>
          </a:xfrm>
        </p:grpSpPr>
        <p:sp>
          <p:nvSpPr>
            <p:cNvPr id="5748" name="Google Shape;5748;p6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49" name="Google Shape;5749;p6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50" name="Google Shape;5750;p6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51" name="Google Shape;5751;p6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752" name="Google Shape;5752;p65"/>
          <p:cNvGrpSpPr/>
          <p:nvPr/>
        </p:nvGrpSpPr>
        <p:grpSpPr>
          <a:xfrm>
            <a:off x="5096481" y="2663554"/>
            <a:ext cx="1177545" cy="295913"/>
            <a:chOff x="4219788" y="899537"/>
            <a:chExt cx="1407873" cy="351900"/>
          </a:xfrm>
        </p:grpSpPr>
        <p:sp>
          <p:nvSpPr>
            <p:cNvPr id="5753" name="Google Shape;5753;p6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54" name="Google Shape;5754;p6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55" name="Google Shape;5755;p6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56" name="Google Shape;5756;p6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757" name="Google Shape;5757;p65"/>
          <p:cNvGrpSpPr/>
          <p:nvPr/>
        </p:nvGrpSpPr>
        <p:grpSpPr>
          <a:xfrm>
            <a:off x="7405714" y="2663554"/>
            <a:ext cx="1177545" cy="295913"/>
            <a:chOff x="4219788" y="899537"/>
            <a:chExt cx="1407873" cy="351900"/>
          </a:xfrm>
        </p:grpSpPr>
        <p:sp>
          <p:nvSpPr>
            <p:cNvPr id="5758" name="Google Shape;5758;p6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59" name="Google Shape;5759;p6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60" name="Google Shape;5760;p6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61" name="Google Shape;5761;p65"/>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5762" name="Google Shape;5762;p65"/>
          <p:cNvGrpSpPr/>
          <p:nvPr/>
        </p:nvGrpSpPr>
        <p:grpSpPr>
          <a:xfrm>
            <a:off x="2794562" y="3907783"/>
            <a:ext cx="1177545" cy="295913"/>
            <a:chOff x="4219788" y="899537"/>
            <a:chExt cx="1407873" cy="351900"/>
          </a:xfrm>
        </p:grpSpPr>
        <p:sp>
          <p:nvSpPr>
            <p:cNvPr id="5763" name="Google Shape;5763;p6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64" name="Google Shape;5764;p6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65" name="Google Shape;5765;p6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66" name="Google Shape;5766;p6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767" name="Google Shape;5767;p65"/>
          <p:cNvGrpSpPr/>
          <p:nvPr/>
        </p:nvGrpSpPr>
        <p:grpSpPr>
          <a:xfrm>
            <a:off x="5103806" y="3907783"/>
            <a:ext cx="1177545" cy="295913"/>
            <a:chOff x="4219788" y="899537"/>
            <a:chExt cx="1407873" cy="351900"/>
          </a:xfrm>
        </p:grpSpPr>
        <p:sp>
          <p:nvSpPr>
            <p:cNvPr id="5768" name="Google Shape;5768;p6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69" name="Google Shape;5769;p6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70" name="Google Shape;5770;p6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71" name="Google Shape;5771;p6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772" name="Google Shape;5772;p65"/>
          <p:cNvGrpSpPr/>
          <p:nvPr/>
        </p:nvGrpSpPr>
        <p:grpSpPr>
          <a:xfrm>
            <a:off x="7413039" y="3907783"/>
            <a:ext cx="1177545" cy="295913"/>
            <a:chOff x="4219788" y="899537"/>
            <a:chExt cx="1407873" cy="351900"/>
          </a:xfrm>
        </p:grpSpPr>
        <p:sp>
          <p:nvSpPr>
            <p:cNvPr id="5773" name="Google Shape;5773;p6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74" name="Google Shape;5774;p6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75" name="Google Shape;5775;p6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776" name="Google Shape;5776;p65"/>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5777" name="Google Shape;5777;p65"/>
          <p:cNvGrpSpPr/>
          <p:nvPr/>
        </p:nvGrpSpPr>
        <p:grpSpPr>
          <a:xfrm>
            <a:off x="2788099" y="4515758"/>
            <a:ext cx="1177545" cy="295913"/>
            <a:chOff x="4219788" y="899537"/>
            <a:chExt cx="1407873" cy="351900"/>
          </a:xfrm>
        </p:grpSpPr>
        <p:sp>
          <p:nvSpPr>
            <p:cNvPr id="5778" name="Google Shape;5778;p6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5779" name="Google Shape;5779;p6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5780" name="Google Shape;5780;p6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5781" name="Google Shape;5781;p6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5782" name="Google Shape;5782;p65"/>
          <p:cNvGrpSpPr/>
          <p:nvPr/>
        </p:nvGrpSpPr>
        <p:grpSpPr>
          <a:xfrm>
            <a:off x="5097344" y="4515758"/>
            <a:ext cx="1177545" cy="295913"/>
            <a:chOff x="4219788" y="899537"/>
            <a:chExt cx="1407873" cy="351900"/>
          </a:xfrm>
        </p:grpSpPr>
        <p:sp>
          <p:nvSpPr>
            <p:cNvPr id="5783" name="Google Shape;5783;p6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5784" name="Google Shape;5784;p6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5785" name="Google Shape;5785;p6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5786" name="Google Shape;5786;p6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5787" name="Google Shape;5787;p65"/>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5788" name="Google Shape;5788;p65"/>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5789" name="Google Shape;5789;p65"/>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5790" name="Google Shape;5790;p65"/>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5791" name="Google Shape;5791;p65"/>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5792" name="Google Shape;5792;p65"/>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5793" name="Google Shape;5793;p65"/>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5794" name="Google Shape;5794;p65"/>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5795" name="Google Shape;5795;p65"/>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5796" name="Google Shape;5796;p65"/>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5797" name="Google Shape;5797;p65"/>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5798" name="Google Shape;5798;p65"/>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5799" name="Google Shape;5799;p65"/>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5800" name="Google Shape;5800;p65"/>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5801" name="Google Shape;5801;p65"/>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5802" name="Google Shape;5802;p65"/>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5803" name="Google Shape;5803;p65"/>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5804" name="Google Shape;5804;p65"/>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5805" name="Google Shape;5805;p65"/>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5806" name="Google Shape;5806;p65"/>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5807" name="Google Shape;5807;p65"/>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5808" name="Google Shape;5808;p65"/>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5809" name="Google Shape;5809;p65"/>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5810" name="Google Shape;5810;p65"/>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5811" name="Google Shape;5811;p65"/>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5812" name="Google Shape;5812;p65"/>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5813" name="Google Shape;5813;p65"/>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5814" name="Google Shape;5814;p65"/>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5815" name="Google Shape;5815;p65"/>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5816" name="Google Shape;5816;p65"/>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5817" name="Google Shape;5817;p65"/>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5818" name="Google Shape;5818;p65"/>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5819" name="Google Shape;5819;p65"/>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5820" name="Google Shape;5820;p65"/>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5821" name="Google Shape;5821;p65"/>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5822" name="Google Shape;5822;p65"/>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5823" name="Google Shape;5823;p65"/>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5824" name="Google Shape;5824;p65"/>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5825" name="Google Shape;5825;p65"/>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5826" name="Google Shape;5826;p65"/>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5827" name="Google Shape;5827;p65"/>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5828" name="Google Shape;5828;p65"/>
          <p:cNvSpPr txBox="1"/>
          <p:nvPr/>
        </p:nvSpPr>
        <p:spPr>
          <a:xfrm>
            <a:off x="0" y="2409588"/>
            <a:ext cx="1910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Want to find value of P15</a:t>
            </a:r>
            <a:endParaRPr sz="1600"/>
          </a:p>
        </p:txBody>
      </p:sp>
      <p:grpSp>
        <p:nvGrpSpPr>
          <p:cNvPr id="5829" name="Google Shape;5829;p65"/>
          <p:cNvGrpSpPr/>
          <p:nvPr/>
        </p:nvGrpSpPr>
        <p:grpSpPr>
          <a:xfrm>
            <a:off x="7406576" y="4515758"/>
            <a:ext cx="1177545" cy="295913"/>
            <a:chOff x="4219788" y="899537"/>
            <a:chExt cx="1407873" cy="351900"/>
          </a:xfrm>
        </p:grpSpPr>
        <p:sp>
          <p:nvSpPr>
            <p:cNvPr id="5830" name="Google Shape;5830;p6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5831" name="Google Shape;5831;p6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5832" name="Google Shape;5832;p6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5833" name="Google Shape;5833;p6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7" name="Shape 5837"/>
        <p:cNvGrpSpPr/>
        <p:nvPr/>
      </p:nvGrpSpPr>
      <p:grpSpPr>
        <a:xfrm>
          <a:off x="0" y="0"/>
          <a:ext cx="0" cy="0"/>
          <a:chOff x="0" y="0"/>
          <a:chExt cx="0" cy="0"/>
        </a:xfrm>
      </p:grpSpPr>
      <p:sp>
        <p:nvSpPr>
          <p:cNvPr id="5838" name="Google Shape;5838;p66"/>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839" name="Google Shape;5839;p66"/>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5840" name="Google Shape;5840;p66"/>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5841" name="Google Shape;5841;p66"/>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842" name="Google Shape;5842;p66"/>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843" name="Google Shape;5843;p66"/>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844" name="Google Shape;5844;p66"/>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845" name="Google Shape;5845;p66"/>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5846" name="Google Shape;5846;p66"/>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5847" name="Google Shape;5847;p66"/>
          <p:cNvGrpSpPr/>
          <p:nvPr/>
        </p:nvGrpSpPr>
        <p:grpSpPr>
          <a:xfrm>
            <a:off x="3243396" y="3220762"/>
            <a:ext cx="276869" cy="278428"/>
            <a:chOff x="3271700" y="2668925"/>
            <a:chExt cx="278400" cy="278400"/>
          </a:xfrm>
        </p:grpSpPr>
        <p:sp>
          <p:nvSpPr>
            <p:cNvPr id="5848" name="Google Shape;5848;p6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49" name="Google Shape;5849;p66"/>
            <p:cNvCxnSpPr>
              <a:stCxn id="5848" idx="0"/>
              <a:endCxn id="584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850" name="Google Shape;5850;p66"/>
            <p:cNvCxnSpPr>
              <a:stCxn id="5848" idx="2"/>
              <a:endCxn id="584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851" name="Google Shape;5851;p66"/>
          <p:cNvGrpSpPr/>
          <p:nvPr/>
        </p:nvGrpSpPr>
        <p:grpSpPr>
          <a:xfrm>
            <a:off x="5552678" y="3220762"/>
            <a:ext cx="276869" cy="278428"/>
            <a:chOff x="3271700" y="2668925"/>
            <a:chExt cx="278400" cy="278400"/>
          </a:xfrm>
        </p:grpSpPr>
        <p:sp>
          <p:nvSpPr>
            <p:cNvPr id="5852" name="Google Shape;5852;p6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53" name="Google Shape;5853;p66"/>
            <p:cNvCxnSpPr>
              <a:stCxn id="5852" idx="0"/>
              <a:endCxn id="585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854" name="Google Shape;5854;p66"/>
            <p:cNvCxnSpPr>
              <a:stCxn id="5852" idx="2"/>
              <a:endCxn id="585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5855" name="Google Shape;5855;p66"/>
          <p:cNvGrpSpPr/>
          <p:nvPr/>
        </p:nvGrpSpPr>
        <p:grpSpPr>
          <a:xfrm>
            <a:off x="7861960" y="3220762"/>
            <a:ext cx="276869" cy="278428"/>
            <a:chOff x="3271700" y="2668925"/>
            <a:chExt cx="278400" cy="278400"/>
          </a:xfrm>
        </p:grpSpPr>
        <p:sp>
          <p:nvSpPr>
            <p:cNvPr id="5856" name="Google Shape;5856;p6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57" name="Google Shape;5857;p66"/>
            <p:cNvCxnSpPr>
              <a:stCxn id="5856" idx="0"/>
              <a:endCxn id="585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5858" name="Google Shape;5858;p66"/>
            <p:cNvCxnSpPr>
              <a:stCxn id="5856" idx="2"/>
              <a:endCxn id="585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5859" name="Google Shape;5859;p66"/>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860" name="Google Shape;5860;p66"/>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861" name="Google Shape;5861;p66"/>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5862" name="Google Shape;5862;p66"/>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863" name="Google Shape;5863;p66"/>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864" name="Google Shape;5864;p66"/>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5865" name="Google Shape;5865;p66"/>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866" name="Google Shape;5866;p66"/>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5867" name="Google Shape;5867;p66"/>
          <p:cNvCxnSpPr>
            <a:stCxn id="5838"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5868" name="Google Shape;5868;p66"/>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869" name="Google Shape;5869;p66"/>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5870" name="Google Shape;5870;p66"/>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871" name="Google Shape;5871;p66"/>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5872" name="Google Shape;5872;p66"/>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5873" name="Google Shape;5873;p66"/>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5874" name="Google Shape;5874;p66"/>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5875" name="Google Shape;5875;p66"/>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876" name="Google Shape;5876;p66"/>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877" name="Google Shape;5877;p66"/>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5878" name="Google Shape;5878;p66"/>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5879" name="Google Shape;5879;p66"/>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880" name="Google Shape;5880;p66"/>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881" name="Google Shape;5881;p66"/>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5882" name="Google Shape;5882;p66"/>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883" name="Google Shape;5883;p66"/>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884" name="Google Shape;5884;p66"/>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5885" name="Google Shape;5885;p66"/>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5886" name="Google Shape;5886;p66"/>
          <p:cNvGrpSpPr/>
          <p:nvPr/>
        </p:nvGrpSpPr>
        <p:grpSpPr>
          <a:xfrm>
            <a:off x="2532352" y="67595"/>
            <a:ext cx="1177545" cy="295913"/>
            <a:chOff x="4219788" y="899537"/>
            <a:chExt cx="1407873" cy="351900"/>
          </a:xfrm>
        </p:grpSpPr>
        <p:sp>
          <p:nvSpPr>
            <p:cNvPr id="5887" name="Google Shape;5887;p6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5888" name="Google Shape;5888;p6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5889" name="Google Shape;5889;p6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5890" name="Google Shape;5890;p6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5891" name="Google Shape;5891;p66"/>
          <p:cNvGrpSpPr/>
          <p:nvPr/>
        </p:nvGrpSpPr>
        <p:grpSpPr>
          <a:xfrm>
            <a:off x="3709897" y="67596"/>
            <a:ext cx="1177545" cy="295913"/>
            <a:chOff x="4219788" y="899537"/>
            <a:chExt cx="1407873" cy="351900"/>
          </a:xfrm>
        </p:grpSpPr>
        <p:sp>
          <p:nvSpPr>
            <p:cNvPr id="5892" name="Google Shape;5892;p6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5893" name="Google Shape;5893;p6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5894" name="Google Shape;5894;p6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5895" name="Google Shape;5895;p6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5896" name="Google Shape;5896;p66"/>
          <p:cNvGrpSpPr/>
          <p:nvPr/>
        </p:nvGrpSpPr>
        <p:grpSpPr>
          <a:xfrm>
            <a:off x="4887441" y="67596"/>
            <a:ext cx="1177545" cy="295913"/>
            <a:chOff x="4219788" y="899537"/>
            <a:chExt cx="1407873" cy="351900"/>
          </a:xfrm>
        </p:grpSpPr>
        <p:sp>
          <p:nvSpPr>
            <p:cNvPr id="5897" name="Google Shape;5897;p6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5898" name="Google Shape;5898;p6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5899" name="Google Shape;5899;p6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5900" name="Google Shape;5900;p6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5901" name="Google Shape;5901;p66"/>
          <p:cNvGrpSpPr/>
          <p:nvPr/>
        </p:nvGrpSpPr>
        <p:grpSpPr>
          <a:xfrm>
            <a:off x="6064974" y="67596"/>
            <a:ext cx="1177545" cy="295913"/>
            <a:chOff x="4219788" y="899537"/>
            <a:chExt cx="1407873" cy="351900"/>
          </a:xfrm>
        </p:grpSpPr>
        <p:sp>
          <p:nvSpPr>
            <p:cNvPr id="5902" name="Google Shape;5902;p6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5903" name="Google Shape;5903;p6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5904" name="Google Shape;5904;p6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5905" name="Google Shape;5905;p6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5906" name="Google Shape;5906;p66"/>
          <p:cNvGrpSpPr/>
          <p:nvPr/>
        </p:nvGrpSpPr>
        <p:grpSpPr>
          <a:xfrm>
            <a:off x="483527" y="825883"/>
            <a:ext cx="1177545" cy="295913"/>
            <a:chOff x="4219788" y="899537"/>
            <a:chExt cx="1407873" cy="351900"/>
          </a:xfrm>
        </p:grpSpPr>
        <p:sp>
          <p:nvSpPr>
            <p:cNvPr id="5907" name="Google Shape;5907;p6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5908" name="Google Shape;5908;p6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5909" name="Google Shape;5909;p6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5910" name="Google Shape;5910;p6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5911" name="Google Shape;5911;p66"/>
          <p:cNvGrpSpPr/>
          <p:nvPr/>
        </p:nvGrpSpPr>
        <p:grpSpPr>
          <a:xfrm>
            <a:off x="2792772" y="888059"/>
            <a:ext cx="1177545" cy="295913"/>
            <a:chOff x="4219788" y="899537"/>
            <a:chExt cx="1407873" cy="351900"/>
          </a:xfrm>
        </p:grpSpPr>
        <p:sp>
          <p:nvSpPr>
            <p:cNvPr id="5912" name="Google Shape;5912;p6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5913" name="Google Shape;5913;p6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5914" name="Google Shape;5914;p6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5915" name="Google Shape;5915;p6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5916" name="Google Shape;5916;p66"/>
          <p:cNvGrpSpPr/>
          <p:nvPr/>
        </p:nvGrpSpPr>
        <p:grpSpPr>
          <a:xfrm>
            <a:off x="5102016" y="888059"/>
            <a:ext cx="1177545" cy="295913"/>
            <a:chOff x="4219788" y="899537"/>
            <a:chExt cx="1407873" cy="351900"/>
          </a:xfrm>
        </p:grpSpPr>
        <p:sp>
          <p:nvSpPr>
            <p:cNvPr id="5917" name="Google Shape;5917;p6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5918" name="Google Shape;5918;p6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5919" name="Google Shape;5919;p6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5920" name="Google Shape;5920;p6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5921" name="Google Shape;5921;p66"/>
          <p:cNvGrpSpPr/>
          <p:nvPr/>
        </p:nvGrpSpPr>
        <p:grpSpPr>
          <a:xfrm>
            <a:off x="7411249" y="888059"/>
            <a:ext cx="1177545" cy="295913"/>
            <a:chOff x="4219788" y="899537"/>
            <a:chExt cx="1407873" cy="351900"/>
          </a:xfrm>
        </p:grpSpPr>
        <p:sp>
          <p:nvSpPr>
            <p:cNvPr id="5922" name="Google Shape;5922;p6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5923" name="Google Shape;5923;p6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5924" name="Google Shape;5924;p6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5925" name="Google Shape;5925;p6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5926" name="Google Shape;5926;p66"/>
          <p:cNvGrpSpPr/>
          <p:nvPr/>
        </p:nvGrpSpPr>
        <p:grpSpPr>
          <a:xfrm>
            <a:off x="2788989" y="2663554"/>
            <a:ext cx="1177545" cy="295913"/>
            <a:chOff x="4219788" y="899537"/>
            <a:chExt cx="1407873" cy="351900"/>
          </a:xfrm>
        </p:grpSpPr>
        <p:sp>
          <p:nvSpPr>
            <p:cNvPr id="5927" name="Google Shape;5927;p6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28" name="Google Shape;5928;p6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29" name="Google Shape;5929;p6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30" name="Google Shape;5930;p6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931" name="Google Shape;5931;p66"/>
          <p:cNvGrpSpPr/>
          <p:nvPr/>
        </p:nvGrpSpPr>
        <p:grpSpPr>
          <a:xfrm>
            <a:off x="5096481" y="2663554"/>
            <a:ext cx="1177545" cy="295913"/>
            <a:chOff x="4219788" y="899537"/>
            <a:chExt cx="1407873" cy="351900"/>
          </a:xfrm>
        </p:grpSpPr>
        <p:sp>
          <p:nvSpPr>
            <p:cNvPr id="5932" name="Google Shape;5932;p6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33" name="Google Shape;5933;p6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34" name="Google Shape;5934;p6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35" name="Google Shape;5935;p6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936" name="Google Shape;5936;p66"/>
          <p:cNvGrpSpPr/>
          <p:nvPr/>
        </p:nvGrpSpPr>
        <p:grpSpPr>
          <a:xfrm>
            <a:off x="7405714" y="2663554"/>
            <a:ext cx="1177545" cy="295913"/>
            <a:chOff x="4219788" y="899537"/>
            <a:chExt cx="1407873" cy="351900"/>
          </a:xfrm>
        </p:grpSpPr>
        <p:sp>
          <p:nvSpPr>
            <p:cNvPr id="5937" name="Google Shape;5937;p6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38" name="Google Shape;5938;p6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39" name="Google Shape;5939;p6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40" name="Google Shape;5940;p66"/>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5941" name="Google Shape;5941;p66"/>
          <p:cNvGrpSpPr/>
          <p:nvPr/>
        </p:nvGrpSpPr>
        <p:grpSpPr>
          <a:xfrm>
            <a:off x="2794562" y="3907783"/>
            <a:ext cx="1177545" cy="295913"/>
            <a:chOff x="4219788" y="899537"/>
            <a:chExt cx="1407873" cy="351900"/>
          </a:xfrm>
        </p:grpSpPr>
        <p:sp>
          <p:nvSpPr>
            <p:cNvPr id="5942" name="Google Shape;5942;p6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43" name="Google Shape;5943;p6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44" name="Google Shape;5944;p6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45" name="Google Shape;5945;p6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946" name="Google Shape;5946;p66"/>
          <p:cNvGrpSpPr/>
          <p:nvPr/>
        </p:nvGrpSpPr>
        <p:grpSpPr>
          <a:xfrm>
            <a:off x="5103806" y="3907783"/>
            <a:ext cx="1177545" cy="295913"/>
            <a:chOff x="4219788" y="899537"/>
            <a:chExt cx="1407873" cy="351900"/>
          </a:xfrm>
        </p:grpSpPr>
        <p:sp>
          <p:nvSpPr>
            <p:cNvPr id="5947" name="Google Shape;5947;p6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48" name="Google Shape;5948;p6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49" name="Google Shape;5949;p6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50" name="Google Shape;5950;p6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5951" name="Google Shape;5951;p66"/>
          <p:cNvGrpSpPr/>
          <p:nvPr/>
        </p:nvGrpSpPr>
        <p:grpSpPr>
          <a:xfrm>
            <a:off x="7413039" y="3907783"/>
            <a:ext cx="1177545" cy="295913"/>
            <a:chOff x="4219788" y="899537"/>
            <a:chExt cx="1407873" cy="351900"/>
          </a:xfrm>
        </p:grpSpPr>
        <p:sp>
          <p:nvSpPr>
            <p:cNvPr id="5952" name="Google Shape;5952;p6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53" name="Google Shape;5953;p6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54" name="Google Shape;5954;p6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5955" name="Google Shape;5955;p66"/>
            <p:cNvSpPr/>
            <p:nvPr/>
          </p:nvSpPr>
          <p:spPr>
            <a:xfrm>
              <a:off x="5275761" y="899537"/>
              <a:ext cx="351900" cy="3519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5956" name="Google Shape;5956;p66"/>
          <p:cNvGrpSpPr/>
          <p:nvPr/>
        </p:nvGrpSpPr>
        <p:grpSpPr>
          <a:xfrm>
            <a:off x="2788099" y="4515758"/>
            <a:ext cx="1177545" cy="295913"/>
            <a:chOff x="4219788" y="899537"/>
            <a:chExt cx="1407873" cy="351900"/>
          </a:xfrm>
        </p:grpSpPr>
        <p:sp>
          <p:nvSpPr>
            <p:cNvPr id="5957" name="Google Shape;5957;p6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5958" name="Google Shape;5958;p6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5959" name="Google Shape;5959;p6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5960" name="Google Shape;5960;p6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5961" name="Google Shape;5961;p66"/>
          <p:cNvGrpSpPr/>
          <p:nvPr/>
        </p:nvGrpSpPr>
        <p:grpSpPr>
          <a:xfrm>
            <a:off x="5097344" y="4515758"/>
            <a:ext cx="1177545" cy="295913"/>
            <a:chOff x="4219788" y="899537"/>
            <a:chExt cx="1407873" cy="351900"/>
          </a:xfrm>
        </p:grpSpPr>
        <p:sp>
          <p:nvSpPr>
            <p:cNvPr id="5962" name="Google Shape;5962;p6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5963" name="Google Shape;5963;p6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5964" name="Google Shape;5964;p6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5965" name="Google Shape;5965;p6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5966" name="Google Shape;5966;p66"/>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5967" name="Google Shape;5967;p66"/>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5968" name="Google Shape;5968;p66"/>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5969" name="Google Shape;5969;p66"/>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5970" name="Google Shape;5970;p66"/>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5971" name="Google Shape;5971;p66"/>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5972" name="Google Shape;5972;p66"/>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5973" name="Google Shape;5973;p66"/>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5974" name="Google Shape;5974;p66"/>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5975" name="Google Shape;5975;p66"/>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5976" name="Google Shape;5976;p66"/>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5977" name="Google Shape;5977;p66"/>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5978" name="Google Shape;5978;p66"/>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5979" name="Google Shape;5979;p66"/>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5980" name="Google Shape;5980;p66"/>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5981" name="Google Shape;5981;p66"/>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5982" name="Google Shape;5982;p66"/>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5983" name="Google Shape;5983;p66"/>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5984" name="Google Shape;5984;p66"/>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5985" name="Google Shape;5985;p66"/>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5986" name="Google Shape;5986;p66"/>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5987" name="Google Shape;5987;p66"/>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5988" name="Google Shape;5988;p66"/>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5989" name="Google Shape;5989;p66"/>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5990" name="Google Shape;5990;p66"/>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5991" name="Google Shape;5991;p66"/>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5992" name="Google Shape;5992;p66"/>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5993" name="Google Shape;5993;p66"/>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5994" name="Google Shape;5994;p66"/>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5995" name="Google Shape;5995;p66"/>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5996" name="Google Shape;5996;p66"/>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5997" name="Google Shape;5997;p66"/>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5998" name="Google Shape;5998;p66"/>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5999" name="Google Shape;5999;p66"/>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6000" name="Google Shape;6000;p66"/>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6001" name="Google Shape;6001;p66"/>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6002" name="Google Shape;6002;p66"/>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6003" name="Google Shape;6003;p66"/>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6004" name="Google Shape;6004;p66"/>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6005" name="Google Shape;6005;p66"/>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6006" name="Google Shape;6006;p66"/>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6007" name="Google Shape;6007;p66"/>
          <p:cNvSpPr txBox="1"/>
          <p:nvPr/>
        </p:nvSpPr>
        <p:spPr>
          <a:xfrm>
            <a:off x="40900" y="2374663"/>
            <a:ext cx="19101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Need to force P16 to be 0x02 to get a valid padding with P15</a:t>
            </a:r>
            <a:endParaRPr sz="1600"/>
          </a:p>
        </p:txBody>
      </p:sp>
      <p:grpSp>
        <p:nvGrpSpPr>
          <p:cNvPr id="6008" name="Google Shape;6008;p66"/>
          <p:cNvGrpSpPr/>
          <p:nvPr/>
        </p:nvGrpSpPr>
        <p:grpSpPr>
          <a:xfrm>
            <a:off x="7406576" y="4515758"/>
            <a:ext cx="1177545" cy="295913"/>
            <a:chOff x="4219788" y="899537"/>
            <a:chExt cx="1407873" cy="351900"/>
          </a:xfrm>
        </p:grpSpPr>
        <p:sp>
          <p:nvSpPr>
            <p:cNvPr id="6009" name="Google Shape;6009;p6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6010" name="Google Shape;6010;p6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011" name="Google Shape;6011;p6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012" name="Google Shape;6012;p6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6" name="Shape 6016"/>
        <p:cNvGrpSpPr/>
        <p:nvPr/>
      </p:nvGrpSpPr>
      <p:grpSpPr>
        <a:xfrm>
          <a:off x="0" y="0"/>
          <a:ext cx="0" cy="0"/>
          <a:chOff x="0" y="0"/>
          <a:chExt cx="0" cy="0"/>
        </a:xfrm>
      </p:grpSpPr>
      <p:sp>
        <p:nvSpPr>
          <p:cNvPr id="6017" name="Google Shape;6017;p67"/>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018" name="Google Shape;6018;p67"/>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019" name="Google Shape;6019;p67"/>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6020" name="Google Shape;6020;p67"/>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021" name="Google Shape;6021;p67"/>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022" name="Google Shape;6022;p67"/>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023" name="Google Shape;6023;p67"/>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024" name="Google Shape;6024;p67"/>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025" name="Google Shape;6025;p67"/>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6026" name="Google Shape;6026;p67"/>
          <p:cNvGrpSpPr/>
          <p:nvPr/>
        </p:nvGrpSpPr>
        <p:grpSpPr>
          <a:xfrm>
            <a:off x="3243396" y="3220762"/>
            <a:ext cx="276869" cy="278428"/>
            <a:chOff x="3271700" y="2668925"/>
            <a:chExt cx="278400" cy="278400"/>
          </a:xfrm>
        </p:grpSpPr>
        <p:sp>
          <p:nvSpPr>
            <p:cNvPr id="6027" name="Google Shape;6027;p6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8" name="Google Shape;6028;p67"/>
            <p:cNvCxnSpPr>
              <a:stCxn id="6027" idx="0"/>
              <a:endCxn id="602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029" name="Google Shape;6029;p67"/>
            <p:cNvCxnSpPr>
              <a:stCxn id="6027" idx="2"/>
              <a:endCxn id="602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030" name="Google Shape;6030;p67"/>
          <p:cNvGrpSpPr/>
          <p:nvPr/>
        </p:nvGrpSpPr>
        <p:grpSpPr>
          <a:xfrm>
            <a:off x="5552678" y="3220762"/>
            <a:ext cx="276869" cy="278428"/>
            <a:chOff x="3271700" y="2668925"/>
            <a:chExt cx="278400" cy="278400"/>
          </a:xfrm>
        </p:grpSpPr>
        <p:sp>
          <p:nvSpPr>
            <p:cNvPr id="6031" name="Google Shape;6031;p6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32" name="Google Shape;6032;p67"/>
            <p:cNvCxnSpPr>
              <a:stCxn id="6031" idx="0"/>
              <a:endCxn id="603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033" name="Google Shape;6033;p67"/>
            <p:cNvCxnSpPr>
              <a:stCxn id="6031" idx="2"/>
              <a:endCxn id="603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034" name="Google Shape;6034;p67"/>
          <p:cNvGrpSpPr/>
          <p:nvPr/>
        </p:nvGrpSpPr>
        <p:grpSpPr>
          <a:xfrm>
            <a:off x="7861960" y="3220762"/>
            <a:ext cx="276869" cy="278428"/>
            <a:chOff x="3271700" y="2668925"/>
            <a:chExt cx="278400" cy="278400"/>
          </a:xfrm>
        </p:grpSpPr>
        <p:sp>
          <p:nvSpPr>
            <p:cNvPr id="6035" name="Google Shape;6035;p6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36" name="Google Shape;6036;p67"/>
            <p:cNvCxnSpPr>
              <a:stCxn id="6035" idx="0"/>
              <a:endCxn id="603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037" name="Google Shape;6037;p67"/>
            <p:cNvCxnSpPr>
              <a:stCxn id="6035" idx="2"/>
              <a:endCxn id="603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6038" name="Google Shape;6038;p67"/>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039" name="Google Shape;6039;p67"/>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040" name="Google Shape;6040;p67"/>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041" name="Google Shape;6041;p67"/>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042" name="Google Shape;6042;p67"/>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043" name="Google Shape;6043;p67"/>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044" name="Google Shape;6044;p67"/>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045" name="Google Shape;6045;p67"/>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6046" name="Google Shape;6046;p67"/>
          <p:cNvCxnSpPr>
            <a:stCxn id="6017"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6047" name="Google Shape;6047;p67"/>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048" name="Google Shape;6048;p67"/>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049" name="Google Shape;6049;p67"/>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050" name="Google Shape;6050;p67"/>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051" name="Google Shape;6051;p67"/>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052" name="Google Shape;6052;p67"/>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053" name="Google Shape;6053;p67"/>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6054" name="Google Shape;6054;p67"/>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055" name="Google Shape;6055;p67"/>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056" name="Google Shape;6056;p67"/>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057" name="Google Shape;6057;p67"/>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6058" name="Google Shape;6058;p67"/>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059" name="Google Shape;6059;p67"/>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060" name="Google Shape;6060;p67"/>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061" name="Google Shape;6061;p67"/>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062" name="Google Shape;6062;p67"/>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063" name="Google Shape;6063;p67"/>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064" name="Google Shape;6064;p67"/>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6065" name="Google Shape;6065;p67"/>
          <p:cNvGrpSpPr/>
          <p:nvPr/>
        </p:nvGrpSpPr>
        <p:grpSpPr>
          <a:xfrm>
            <a:off x="2532352" y="67595"/>
            <a:ext cx="1177545" cy="295913"/>
            <a:chOff x="4219788" y="899537"/>
            <a:chExt cx="1407873" cy="351900"/>
          </a:xfrm>
        </p:grpSpPr>
        <p:sp>
          <p:nvSpPr>
            <p:cNvPr id="6066" name="Google Shape;6066;p6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6067" name="Google Shape;6067;p6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6068" name="Google Shape;6068;p6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6069" name="Google Shape;6069;p6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6070" name="Google Shape;6070;p67"/>
          <p:cNvGrpSpPr/>
          <p:nvPr/>
        </p:nvGrpSpPr>
        <p:grpSpPr>
          <a:xfrm>
            <a:off x="3709897" y="67596"/>
            <a:ext cx="1177545" cy="295913"/>
            <a:chOff x="4219788" y="899537"/>
            <a:chExt cx="1407873" cy="351900"/>
          </a:xfrm>
        </p:grpSpPr>
        <p:sp>
          <p:nvSpPr>
            <p:cNvPr id="6071" name="Google Shape;6071;p6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6072" name="Google Shape;6072;p6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6073" name="Google Shape;6073;p6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6074" name="Google Shape;6074;p6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6075" name="Google Shape;6075;p67"/>
          <p:cNvGrpSpPr/>
          <p:nvPr/>
        </p:nvGrpSpPr>
        <p:grpSpPr>
          <a:xfrm>
            <a:off x="4887441" y="67596"/>
            <a:ext cx="1177545" cy="295913"/>
            <a:chOff x="4219788" y="899537"/>
            <a:chExt cx="1407873" cy="351900"/>
          </a:xfrm>
        </p:grpSpPr>
        <p:sp>
          <p:nvSpPr>
            <p:cNvPr id="6076" name="Google Shape;6076;p6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6077" name="Google Shape;6077;p6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6078" name="Google Shape;6078;p6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6079" name="Google Shape;6079;p6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6080" name="Google Shape;6080;p67"/>
          <p:cNvGrpSpPr/>
          <p:nvPr/>
        </p:nvGrpSpPr>
        <p:grpSpPr>
          <a:xfrm>
            <a:off x="6064974" y="67596"/>
            <a:ext cx="1177545" cy="295913"/>
            <a:chOff x="4219788" y="899537"/>
            <a:chExt cx="1407873" cy="351900"/>
          </a:xfrm>
        </p:grpSpPr>
        <p:sp>
          <p:nvSpPr>
            <p:cNvPr id="6081" name="Google Shape;6081;p6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6082" name="Google Shape;6082;p6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6083" name="Google Shape;6083;p6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6084" name="Google Shape;6084;p6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6085" name="Google Shape;6085;p67"/>
          <p:cNvGrpSpPr/>
          <p:nvPr/>
        </p:nvGrpSpPr>
        <p:grpSpPr>
          <a:xfrm>
            <a:off x="483527" y="825883"/>
            <a:ext cx="1177545" cy="295913"/>
            <a:chOff x="4219788" y="899537"/>
            <a:chExt cx="1407873" cy="351900"/>
          </a:xfrm>
        </p:grpSpPr>
        <p:sp>
          <p:nvSpPr>
            <p:cNvPr id="6086" name="Google Shape;6086;p6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6087" name="Google Shape;6087;p6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6088" name="Google Shape;6088;p6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6089" name="Google Shape;6089;p6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6090" name="Google Shape;6090;p67"/>
          <p:cNvGrpSpPr/>
          <p:nvPr/>
        </p:nvGrpSpPr>
        <p:grpSpPr>
          <a:xfrm>
            <a:off x="2792772" y="888059"/>
            <a:ext cx="1177545" cy="295913"/>
            <a:chOff x="4219788" y="899537"/>
            <a:chExt cx="1407873" cy="351900"/>
          </a:xfrm>
        </p:grpSpPr>
        <p:sp>
          <p:nvSpPr>
            <p:cNvPr id="6091" name="Google Shape;6091;p6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6092" name="Google Shape;6092;p6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6093" name="Google Shape;6093;p6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6094" name="Google Shape;6094;p6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6095" name="Google Shape;6095;p67"/>
          <p:cNvGrpSpPr/>
          <p:nvPr/>
        </p:nvGrpSpPr>
        <p:grpSpPr>
          <a:xfrm>
            <a:off x="5102016" y="888059"/>
            <a:ext cx="1177545" cy="295913"/>
            <a:chOff x="4219788" y="899537"/>
            <a:chExt cx="1407873" cy="351900"/>
          </a:xfrm>
        </p:grpSpPr>
        <p:sp>
          <p:nvSpPr>
            <p:cNvPr id="6096" name="Google Shape;6096;p6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6097" name="Google Shape;6097;p6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6098" name="Google Shape;6098;p6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6099" name="Google Shape;6099;p6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6100" name="Google Shape;6100;p67"/>
          <p:cNvGrpSpPr/>
          <p:nvPr/>
        </p:nvGrpSpPr>
        <p:grpSpPr>
          <a:xfrm>
            <a:off x="7411249" y="888059"/>
            <a:ext cx="1177545" cy="295913"/>
            <a:chOff x="4219788" y="899537"/>
            <a:chExt cx="1407873" cy="351900"/>
          </a:xfrm>
        </p:grpSpPr>
        <p:sp>
          <p:nvSpPr>
            <p:cNvPr id="6101" name="Google Shape;6101;p6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6102" name="Google Shape;6102;p6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6103" name="Google Shape;6103;p6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6104" name="Google Shape;6104;p6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6105" name="Google Shape;6105;p67"/>
          <p:cNvGrpSpPr/>
          <p:nvPr/>
        </p:nvGrpSpPr>
        <p:grpSpPr>
          <a:xfrm>
            <a:off x="2788989" y="2663554"/>
            <a:ext cx="1177545" cy="295913"/>
            <a:chOff x="4219788" y="899537"/>
            <a:chExt cx="1407873" cy="351900"/>
          </a:xfrm>
        </p:grpSpPr>
        <p:sp>
          <p:nvSpPr>
            <p:cNvPr id="6106" name="Google Shape;6106;p6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07" name="Google Shape;6107;p6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08" name="Google Shape;6108;p6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09" name="Google Shape;6109;p6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110" name="Google Shape;6110;p67"/>
          <p:cNvGrpSpPr/>
          <p:nvPr/>
        </p:nvGrpSpPr>
        <p:grpSpPr>
          <a:xfrm>
            <a:off x="5096481" y="2663554"/>
            <a:ext cx="1177545" cy="295913"/>
            <a:chOff x="4219788" y="899537"/>
            <a:chExt cx="1407873" cy="351900"/>
          </a:xfrm>
        </p:grpSpPr>
        <p:sp>
          <p:nvSpPr>
            <p:cNvPr id="6111" name="Google Shape;6111;p6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12" name="Google Shape;6112;p6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13" name="Google Shape;6113;p6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14" name="Google Shape;6114;p6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115" name="Google Shape;6115;p67"/>
          <p:cNvGrpSpPr/>
          <p:nvPr/>
        </p:nvGrpSpPr>
        <p:grpSpPr>
          <a:xfrm>
            <a:off x="7405714" y="2663554"/>
            <a:ext cx="1177545" cy="295913"/>
            <a:chOff x="4219788" y="899537"/>
            <a:chExt cx="1407873" cy="351900"/>
          </a:xfrm>
        </p:grpSpPr>
        <p:sp>
          <p:nvSpPr>
            <p:cNvPr id="6116" name="Google Shape;6116;p6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17" name="Google Shape;6117;p6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18" name="Google Shape;6118;p6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19" name="Google Shape;6119;p67"/>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6120" name="Google Shape;6120;p67"/>
          <p:cNvGrpSpPr/>
          <p:nvPr/>
        </p:nvGrpSpPr>
        <p:grpSpPr>
          <a:xfrm>
            <a:off x="2794562" y="3907783"/>
            <a:ext cx="1177545" cy="295913"/>
            <a:chOff x="4219788" y="899537"/>
            <a:chExt cx="1407873" cy="351900"/>
          </a:xfrm>
        </p:grpSpPr>
        <p:sp>
          <p:nvSpPr>
            <p:cNvPr id="6121" name="Google Shape;6121;p6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22" name="Google Shape;6122;p6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23" name="Google Shape;6123;p6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24" name="Google Shape;6124;p6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125" name="Google Shape;6125;p67"/>
          <p:cNvGrpSpPr/>
          <p:nvPr/>
        </p:nvGrpSpPr>
        <p:grpSpPr>
          <a:xfrm>
            <a:off x="5103806" y="3907783"/>
            <a:ext cx="1177545" cy="295913"/>
            <a:chOff x="4219788" y="899537"/>
            <a:chExt cx="1407873" cy="351900"/>
          </a:xfrm>
        </p:grpSpPr>
        <p:sp>
          <p:nvSpPr>
            <p:cNvPr id="6126" name="Google Shape;6126;p6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27" name="Google Shape;6127;p6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28" name="Google Shape;6128;p6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29" name="Google Shape;6129;p6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130" name="Google Shape;6130;p67"/>
          <p:cNvGrpSpPr/>
          <p:nvPr/>
        </p:nvGrpSpPr>
        <p:grpSpPr>
          <a:xfrm>
            <a:off x="7413039" y="3907783"/>
            <a:ext cx="1177545" cy="295913"/>
            <a:chOff x="4219788" y="899537"/>
            <a:chExt cx="1407873" cy="351900"/>
          </a:xfrm>
        </p:grpSpPr>
        <p:sp>
          <p:nvSpPr>
            <p:cNvPr id="6131" name="Google Shape;6131;p6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32" name="Google Shape;6132;p6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33" name="Google Shape;6133;p6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134" name="Google Shape;6134;p67"/>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6135" name="Google Shape;6135;p67"/>
          <p:cNvGrpSpPr/>
          <p:nvPr/>
        </p:nvGrpSpPr>
        <p:grpSpPr>
          <a:xfrm>
            <a:off x="2788099" y="4515758"/>
            <a:ext cx="1177545" cy="295913"/>
            <a:chOff x="4219788" y="899537"/>
            <a:chExt cx="1407873" cy="351900"/>
          </a:xfrm>
        </p:grpSpPr>
        <p:sp>
          <p:nvSpPr>
            <p:cNvPr id="6136" name="Google Shape;6136;p6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6137" name="Google Shape;6137;p6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6138" name="Google Shape;6138;p6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6139" name="Google Shape;6139;p6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6140" name="Google Shape;6140;p67"/>
          <p:cNvGrpSpPr/>
          <p:nvPr/>
        </p:nvGrpSpPr>
        <p:grpSpPr>
          <a:xfrm>
            <a:off x="5097344" y="4515758"/>
            <a:ext cx="1177545" cy="295913"/>
            <a:chOff x="4219788" y="899537"/>
            <a:chExt cx="1407873" cy="351900"/>
          </a:xfrm>
        </p:grpSpPr>
        <p:sp>
          <p:nvSpPr>
            <p:cNvPr id="6141" name="Google Shape;6141;p6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6142" name="Google Shape;6142;p6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6143" name="Google Shape;6143;p6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6144" name="Google Shape;6144;p6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6145" name="Google Shape;6145;p67"/>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6146" name="Google Shape;6146;p67"/>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6147" name="Google Shape;6147;p67"/>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6148" name="Google Shape;6148;p67"/>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6149" name="Google Shape;6149;p67"/>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6150" name="Google Shape;6150;p67"/>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6151" name="Google Shape;6151;p67"/>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6152" name="Google Shape;6152;p67"/>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6153" name="Google Shape;6153;p67"/>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6154" name="Google Shape;6154;p67"/>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6155" name="Google Shape;6155;p67"/>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6156" name="Google Shape;6156;p67"/>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6157" name="Google Shape;6157;p67"/>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6158" name="Google Shape;6158;p67"/>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6159" name="Google Shape;6159;p67"/>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6160" name="Google Shape;6160;p67"/>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6161" name="Google Shape;6161;p67"/>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6162" name="Google Shape;6162;p67"/>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6163" name="Google Shape;6163;p67"/>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6164" name="Google Shape;6164;p67"/>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6165" name="Google Shape;6165;p67"/>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6166" name="Google Shape;6166;p67"/>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6167" name="Google Shape;6167;p67"/>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6168" name="Google Shape;6168;p67"/>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6169" name="Google Shape;6169;p67"/>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6170" name="Google Shape;6170;p67"/>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6171" name="Google Shape;6171;p67"/>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6172" name="Google Shape;6172;p67"/>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6173" name="Google Shape;6173;p67"/>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6174" name="Google Shape;6174;p67"/>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6175" name="Google Shape;6175;p67"/>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6176" name="Google Shape;6176;p67"/>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6177" name="Google Shape;6177;p67"/>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6178" name="Google Shape;6178;p67"/>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6179" name="Google Shape;6179;p67"/>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6180" name="Google Shape;6180;p67"/>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6181" name="Google Shape;6181;p67"/>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6182" name="Google Shape;6182;p67"/>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6183" name="Google Shape;6183;p67"/>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6184" name="Google Shape;6184;p67"/>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6185" name="Google Shape;6185;p67"/>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sp>
        <p:nvSpPr>
          <p:cNvPr id="6186" name="Google Shape;6186;p67"/>
          <p:cNvSpPr txBox="1"/>
          <p:nvPr/>
        </p:nvSpPr>
        <p:spPr>
          <a:xfrm>
            <a:off x="53925" y="1639175"/>
            <a:ext cx="207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D16 ⊕ C12’’</a:t>
            </a:r>
            <a:endParaRPr sz="1600"/>
          </a:p>
        </p:txBody>
      </p:sp>
      <p:grpSp>
        <p:nvGrpSpPr>
          <p:cNvPr id="6187" name="Google Shape;6187;p67"/>
          <p:cNvGrpSpPr/>
          <p:nvPr/>
        </p:nvGrpSpPr>
        <p:grpSpPr>
          <a:xfrm>
            <a:off x="7406576" y="4515758"/>
            <a:ext cx="1177545" cy="295913"/>
            <a:chOff x="4219788" y="899537"/>
            <a:chExt cx="1407873" cy="351900"/>
          </a:xfrm>
        </p:grpSpPr>
        <p:sp>
          <p:nvSpPr>
            <p:cNvPr id="6188" name="Google Shape;6188;p6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6189" name="Google Shape;6189;p6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190" name="Google Shape;6190;p6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191" name="Google Shape;6191;p6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6192" name="Google Shape;6192;p67"/>
          <p:cNvSpPr txBox="1"/>
          <p:nvPr/>
        </p:nvSpPr>
        <p:spPr>
          <a:xfrm>
            <a:off x="8400" y="2101088"/>
            <a:ext cx="2078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We know P16’ and D16!</a:t>
            </a:r>
            <a:endParaRPr sz="1600"/>
          </a:p>
        </p:txBody>
      </p:sp>
      <p:sp>
        <p:nvSpPr>
          <p:cNvPr id="6193" name="Google Shape;6193;p67"/>
          <p:cNvSpPr txBox="1"/>
          <p:nvPr/>
        </p:nvSpPr>
        <p:spPr>
          <a:xfrm>
            <a:off x="53925" y="2778200"/>
            <a:ext cx="207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D16 ⊕ P16’</a:t>
            </a:r>
            <a:endParaRPr sz="1600"/>
          </a:p>
        </p:txBody>
      </p:sp>
      <p:sp>
        <p:nvSpPr>
          <p:cNvPr id="6194" name="Google Shape;6194;p67"/>
          <p:cNvSpPr txBox="1"/>
          <p:nvPr/>
        </p:nvSpPr>
        <p:spPr>
          <a:xfrm>
            <a:off x="137650" y="3278350"/>
            <a:ext cx="207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0x03 ⊕ 0x02</a:t>
            </a:r>
            <a:endParaRPr sz="16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8" name="Shape 6198"/>
        <p:cNvGrpSpPr/>
        <p:nvPr/>
      </p:nvGrpSpPr>
      <p:grpSpPr>
        <a:xfrm>
          <a:off x="0" y="0"/>
          <a:ext cx="0" cy="0"/>
          <a:chOff x="0" y="0"/>
          <a:chExt cx="0" cy="0"/>
        </a:xfrm>
      </p:grpSpPr>
      <p:sp>
        <p:nvSpPr>
          <p:cNvPr id="6199" name="Google Shape;6199;p68"/>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200" name="Google Shape;6200;p68"/>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201" name="Google Shape;6201;p68"/>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6202" name="Google Shape;6202;p68"/>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203" name="Google Shape;6203;p68"/>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204" name="Google Shape;6204;p68"/>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205" name="Google Shape;6205;p68"/>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206" name="Google Shape;6206;p68"/>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207" name="Google Shape;6207;p68"/>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6208" name="Google Shape;6208;p68"/>
          <p:cNvGrpSpPr/>
          <p:nvPr/>
        </p:nvGrpSpPr>
        <p:grpSpPr>
          <a:xfrm>
            <a:off x="3243396" y="3220762"/>
            <a:ext cx="276869" cy="278428"/>
            <a:chOff x="3271700" y="2668925"/>
            <a:chExt cx="278400" cy="278400"/>
          </a:xfrm>
        </p:grpSpPr>
        <p:sp>
          <p:nvSpPr>
            <p:cNvPr id="6209" name="Google Shape;6209;p6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10" name="Google Shape;6210;p68"/>
            <p:cNvCxnSpPr>
              <a:stCxn id="6209" idx="0"/>
              <a:endCxn id="620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211" name="Google Shape;6211;p68"/>
            <p:cNvCxnSpPr>
              <a:stCxn id="6209" idx="2"/>
              <a:endCxn id="620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212" name="Google Shape;6212;p68"/>
          <p:cNvGrpSpPr/>
          <p:nvPr/>
        </p:nvGrpSpPr>
        <p:grpSpPr>
          <a:xfrm>
            <a:off x="5552678" y="3220762"/>
            <a:ext cx="276869" cy="278428"/>
            <a:chOff x="3271700" y="2668925"/>
            <a:chExt cx="278400" cy="278400"/>
          </a:xfrm>
        </p:grpSpPr>
        <p:sp>
          <p:nvSpPr>
            <p:cNvPr id="6213" name="Google Shape;6213;p6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14" name="Google Shape;6214;p68"/>
            <p:cNvCxnSpPr>
              <a:stCxn id="6213" idx="0"/>
              <a:endCxn id="621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215" name="Google Shape;6215;p68"/>
            <p:cNvCxnSpPr>
              <a:stCxn id="6213" idx="2"/>
              <a:endCxn id="621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216" name="Google Shape;6216;p68"/>
          <p:cNvGrpSpPr/>
          <p:nvPr/>
        </p:nvGrpSpPr>
        <p:grpSpPr>
          <a:xfrm>
            <a:off x="7861960" y="3220762"/>
            <a:ext cx="276869" cy="278428"/>
            <a:chOff x="3271700" y="2668925"/>
            <a:chExt cx="278400" cy="278400"/>
          </a:xfrm>
        </p:grpSpPr>
        <p:sp>
          <p:nvSpPr>
            <p:cNvPr id="6217" name="Google Shape;6217;p6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18" name="Google Shape;6218;p68"/>
            <p:cNvCxnSpPr>
              <a:stCxn id="6217" idx="0"/>
              <a:endCxn id="621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219" name="Google Shape;6219;p68"/>
            <p:cNvCxnSpPr>
              <a:stCxn id="6217" idx="2"/>
              <a:endCxn id="621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6220" name="Google Shape;6220;p68"/>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221" name="Google Shape;6221;p68"/>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222" name="Google Shape;6222;p68"/>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223" name="Google Shape;6223;p68"/>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224" name="Google Shape;6224;p68"/>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225" name="Google Shape;6225;p68"/>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226" name="Google Shape;6226;p68"/>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227" name="Google Shape;6227;p68"/>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6228" name="Google Shape;6228;p68"/>
          <p:cNvCxnSpPr>
            <a:stCxn id="6199"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6229" name="Google Shape;6229;p68"/>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230" name="Google Shape;6230;p68"/>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231" name="Google Shape;6231;p68"/>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232" name="Google Shape;6232;p68"/>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233" name="Google Shape;6233;p68"/>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234" name="Google Shape;6234;p68"/>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235" name="Google Shape;6235;p68"/>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6236" name="Google Shape;6236;p68"/>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237" name="Google Shape;6237;p68"/>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238" name="Google Shape;6238;p68"/>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239" name="Google Shape;6239;p68"/>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6240" name="Google Shape;6240;p68"/>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241" name="Google Shape;6241;p68"/>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242" name="Google Shape;6242;p68"/>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243" name="Google Shape;6243;p68"/>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244" name="Google Shape;6244;p68"/>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245" name="Google Shape;6245;p68"/>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246" name="Google Shape;6246;p68"/>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6247" name="Google Shape;6247;p68"/>
          <p:cNvGrpSpPr/>
          <p:nvPr/>
        </p:nvGrpSpPr>
        <p:grpSpPr>
          <a:xfrm>
            <a:off x="2532352" y="67595"/>
            <a:ext cx="1177545" cy="295913"/>
            <a:chOff x="4219788" y="899537"/>
            <a:chExt cx="1407873" cy="351900"/>
          </a:xfrm>
        </p:grpSpPr>
        <p:sp>
          <p:nvSpPr>
            <p:cNvPr id="6248" name="Google Shape;6248;p6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6249" name="Google Shape;6249;p6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6250" name="Google Shape;6250;p6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6251" name="Google Shape;6251;p6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6252" name="Google Shape;6252;p68"/>
          <p:cNvGrpSpPr/>
          <p:nvPr/>
        </p:nvGrpSpPr>
        <p:grpSpPr>
          <a:xfrm>
            <a:off x="3709897" y="67596"/>
            <a:ext cx="1177545" cy="295913"/>
            <a:chOff x="4219788" y="899537"/>
            <a:chExt cx="1407873" cy="351900"/>
          </a:xfrm>
        </p:grpSpPr>
        <p:sp>
          <p:nvSpPr>
            <p:cNvPr id="6253" name="Google Shape;6253;p6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6254" name="Google Shape;6254;p6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6255" name="Google Shape;6255;p6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6256" name="Google Shape;6256;p6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6257" name="Google Shape;6257;p68"/>
          <p:cNvGrpSpPr/>
          <p:nvPr/>
        </p:nvGrpSpPr>
        <p:grpSpPr>
          <a:xfrm>
            <a:off x="4887441" y="67596"/>
            <a:ext cx="1177545" cy="295913"/>
            <a:chOff x="4219788" y="899537"/>
            <a:chExt cx="1407873" cy="351900"/>
          </a:xfrm>
        </p:grpSpPr>
        <p:sp>
          <p:nvSpPr>
            <p:cNvPr id="6258" name="Google Shape;6258;p6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6259" name="Google Shape;6259;p6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6260" name="Google Shape;6260;p6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6261" name="Google Shape;6261;p6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6262" name="Google Shape;6262;p68"/>
          <p:cNvGrpSpPr/>
          <p:nvPr/>
        </p:nvGrpSpPr>
        <p:grpSpPr>
          <a:xfrm>
            <a:off x="6064974" y="67596"/>
            <a:ext cx="1177545" cy="295913"/>
            <a:chOff x="4219788" y="899537"/>
            <a:chExt cx="1407873" cy="351900"/>
          </a:xfrm>
        </p:grpSpPr>
        <p:sp>
          <p:nvSpPr>
            <p:cNvPr id="6263" name="Google Shape;6263;p6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6264" name="Google Shape;6264;p6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6265" name="Google Shape;6265;p6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6266" name="Google Shape;6266;p6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6267" name="Google Shape;6267;p68"/>
          <p:cNvGrpSpPr/>
          <p:nvPr/>
        </p:nvGrpSpPr>
        <p:grpSpPr>
          <a:xfrm>
            <a:off x="483527" y="825883"/>
            <a:ext cx="1177545" cy="295913"/>
            <a:chOff x="4219788" y="899537"/>
            <a:chExt cx="1407873" cy="351900"/>
          </a:xfrm>
        </p:grpSpPr>
        <p:sp>
          <p:nvSpPr>
            <p:cNvPr id="6268" name="Google Shape;6268;p6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6269" name="Google Shape;6269;p6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6270" name="Google Shape;6270;p6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6271" name="Google Shape;6271;p6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6272" name="Google Shape;6272;p68"/>
          <p:cNvGrpSpPr/>
          <p:nvPr/>
        </p:nvGrpSpPr>
        <p:grpSpPr>
          <a:xfrm>
            <a:off x="2792772" y="888059"/>
            <a:ext cx="1177545" cy="295913"/>
            <a:chOff x="4219788" y="899537"/>
            <a:chExt cx="1407873" cy="351900"/>
          </a:xfrm>
        </p:grpSpPr>
        <p:sp>
          <p:nvSpPr>
            <p:cNvPr id="6273" name="Google Shape;6273;p6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6274" name="Google Shape;6274;p6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6275" name="Google Shape;6275;p6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6276" name="Google Shape;6276;p6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6277" name="Google Shape;6277;p68"/>
          <p:cNvGrpSpPr/>
          <p:nvPr/>
        </p:nvGrpSpPr>
        <p:grpSpPr>
          <a:xfrm>
            <a:off x="5102016" y="888059"/>
            <a:ext cx="1177545" cy="295913"/>
            <a:chOff x="4219788" y="899537"/>
            <a:chExt cx="1407873" cy="351900"/>
          </a:xfrm>
        </p:grpSpPr>
        <p:sp>
          <p:nvSpPr>
            <p:cNvPr id="6278" name="Google Shape;6278;p6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6279" name="Google Shape;6279;p6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6280" name="Google Shape;6280;p6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6281" name="Google Shape;6281;p68"/>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6282" name="Google Shape;6282;p68"/>
          <p:cNvGrpSpPr/>
          <p:nvPr/>
        </p:nvGrpSpPr>
        <p:grpSpPr>
          <a:xfrm>
            <a:off x="7411249" y="888059"/>
            <a:ext cx="1177545" cy="295913"/>
            <a:chOff x="4219788" y="899537"/>
            <a:chExt cx="1407873" cy="351900"/>
          </a:xfrm>
        </p:grpSpPr>
        <p:sp>
          <p:nvSpPr>
            <p:cNvPr id="6283" name="Google Shape;6283;p6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6284" name="Google Shape;6284;p6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6285" name="Google Shape;6285;p6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6286" name="Google Shape;6286;p6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6287" name="Google Shape;6287;p68"/>
          <p:cNvGrpSpPr/>
          <p:nvPr/>
        </p:nvGrpSpPr>
        <p:grpSpPr>
          <a:xfrm>
            <a:off x="2788989" y="2663554"/>
            <a:ext cx="1177545" cy="295913"/>
            <a:chOff x="4219788" y="899537"/>
            <a:chExt cx="1407873" cy="351900"/>
          </a:xfrm>
        </p:grpSpPr>
        <p:sp>
          <p:nvSpPr>
            <p:cNvPr id="6288" name="Google Shape;6288;p6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289" name="Google Shape;6289;p6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290" name="Google Shape;6290;p6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291" name="Google Shape;6291;p6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292" name="Google Shape;6292;p68"/>
          <p:cNvGrpSpPr/>
          <p:nvPr/>
        </p:nvGrpSpPr>
        <p:grpSpPr>
          <a:xfrm>
            <a:off x="5096481" y="2663554"/>
            <a:ext cx="1177545" cy="295913"/>
            <a:chOff x="4219788" y="899537"/>
            <a:chExt cx="1407873" cy="351900"/>
          </a:xfrm>
        </p:grpSpPr>
        <p:sp>
          <p:nvSpPr>
            <p:cNvPr id="6293" name="Google Shape;6293;p6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294" name="Google Shape;6294;p6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295" name="Google Shape;6295;p6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296" name="Google Shape;6296;p6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297" name="Google Shape;6297;p68"/>
          <p:cNvGrpSpPr/>
          <p:nvPr/>
        </p:nvGrpSpPr>
        <p:grpSpPr>
          <a:xfrm>
            <a:off x="7405714" y="2663554"/>
            <a:ext cx="1177545" cy="295913"/>
            <a:chOff x="4219788" y="899537"/>
            <a:chExt cx="1407873" cy="351900"/>
          </a:xfrm>
        </p:grpSpPr>
        <p:sp>
          <p:nvSpPr>
            <p:cNvPr id="6298" name="Google Shape;6298;p6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299" name="Google Shape;6299;p6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00" name="Google Shape;6300;p6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01" name="Google Shape;6301;p68"/>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6302" name="Google Shape;6302;p68"/>
          <p:cNvGrpSpPr/>
          <p:nvPr/>
        </p:nvGrpSpPr>
        <p:grpSpPr>
          <a:xfrm>
            <a:off x="2794562" y="3907783"/>
            <a:ext cx="1177545" cy="295913"/>
            <a:chOff x="4219788" y="899537"/>
            <a:chExt cx="1407873" cy="351900"/>
          </a:xfrm>
        </p:grpSpPr>
        <p:sp>
          <p:nvSpPr>
            <p:cNvPr id="6303" name="Google Shape;6303;p6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04" name="Google Shape;6304;p6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05" name="Google Shape;6305;p6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06" name="Google Shape;6306;p6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307" name="Google Shape;6307;p68"/>
          <p:cNvGrpSpPr/>
          <p:nvPr/>
        </p:nvGrpSpPr>
        <p:grpSpPr>
          <a:xfrm>
            <a:off x="5103806" y="3907783"/>
            <a:ext cx="1177545" cy="295913"/>
            <a:chOff x="4219788" y="899537"/>
            <a:chExt cx="1407873" cy="351900"/>
          </a:xfrm>
        </p:grpSpPr>
        <p:sp>
          <p:nvSpPr>
            <p:cNvPr id="6308" name="Google Shape;6308;p6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09" name="Google Shape;6309;p6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10" name="Google Shape;6310;p6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11" name="Google Shape;6311;p6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312" name="Google Shape;6312;p68"/>
          <p:cNvGrpSpPr/>
          <p:nvPr/>
        </p:nvGrpSpPr>
        <p:grpSpPr>
          <a:xfrm>
            <a:off x="7413039" y="3907783"/>
            <a:ext cx="1177545" cy="295913"/>
            <a:chOff x="4219788" y="899537"/>
            <a:chExt cx="1407873" cy="351900"/>
          </a:xfrm>
        </p:grpSpPr>
        <p:sp>
          <p:nvSpPr>
            <p:cNvPr id="6313" name="Google Shape;6313;p6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14" name="Google Shape;6314;p6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15" name="Google Shape;6315;p6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316" name="Google Shape;6316;p68"/>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6317" name="Google Shape;6317;p68"/>
          <p:cNvGrpSpPr/>
          <p:nvPr/>
        </p:nvGrpSpPr>
        <p:grpSpPr>
          <a:xfrm>
            <a:off x="2788099" y="4515758"/>
            <a:ext cx="1177545" cy="295913"/>
            <a:chOff x="4219788" y="899537"/>
            <a:chExt cx="1407873" cy="351900"/>
          </a:xfrm>
        </p:grpSpPr>
        <p:sp>
          <p:nvSpPr>
            <p:cNvPr id="6318" name="Google Shape;6318;p6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6319" name="Google Shape;6319;p6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6320" name="Google Shape;6320;p6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6321" name="Google Shape;6321;p6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6322" name="Google Shape;6322;p68"/>
          <p:cNvGrpSpPr/>
          <p:nvPr/>
        </p:nvGrpSpPr>
        <p:grpSpPr>
          <a:xfrm>
            <a:off x="5097344" y="4515758"/>
            <a:ext cx="1177545" cy="295913"/>
            <a:chOff x="4219788" y="899537"/>
            <a:chExt cx="1407873" cy="351900"/>
          </a:xfrm>
        </p:grpSpPr>
        <p:sp>
          <p:nvSpPr>
            <p:cNvPr id="6323" name="Google Shape;6323;p6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6324" name="Google Shape;6324;p6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6325" name="Google Shape;6325;p6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6326" name="Google Shape;6326;p6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6327" name="Google Shape;6327;p68"/>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6328" name="Google Shape;6328;p68"/>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6329" name="Google Shape;6329;p68"/>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6330" name="Google Shape;6330;p68"/>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6331" name="Google Shape;6331;p68"/>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6332" name="Google Shape;6332;p68"/>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6333" name="Google Shape;6333;p68"/>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6334" name="Google Shape;6334;p68"/>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6335" name="Google Shape;6335;p68"/>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6336" name="Google Shape;6336;p68"/>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6337" name="Google Shape;6337;p68"/>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6338" name="Google Shape;6338;p68"/>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6339" name="Google Shape;6339;p68"/>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6340" name="Google Shape;6340;p68"/>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6341" name="Google Shape;6341;p68"/>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6342" name="Google Shape;6342;p68"/>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6343" name="Google Shape;6343;p68"/>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6344" name="Google Shape;6344;p68"/>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6345" name="Google Shape;6345;p68"/>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6346" name="Google Shape;6346;p68"/>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6347" name="Google Shape;6347;p68"/>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6348" name="Google Shape;6348;p68"/>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6349" name="Google Shape;6349;p68"/>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6350" name="Google Shape;6350;p68"/>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6351" name="Google Shape;6351;p68"/>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6352" name="Google Shape;6352;p68"/>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6353" name="Google Shape;6353;p68"/>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6354" name="Google Shape;6354;p68"/>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6355" name="Google Shape;6355;p68"/>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6356" name="Google Shape;6356;p68"/>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6357" name="Google Shape;6357;p68"/>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6358" name="Google Shape;6358;p68"/>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6359" name="Google Shape;6359;p68"/>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6360" name="Google Shape;6360;p68"/>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6361" name="Google Shape;6361;p68"/>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6362" name="Google Shape;6362;p68"/>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6363" name="Google Shape;6363;p68"/>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6364" name="Google Shape;6364;p68"/>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6365" name="Google Shape;6365;p68"/>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6366" name="Google Shape;6366;p68"/>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6367" name="Google Shape;6367;p68"/>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6368" name="Google Shape;6368;p68"/>
          <p:cNvGrpSpPr/>
          <p:nvPr/>
        </p:nvGrpSpPr>
        <p:grpSpPr>
          <a:xfrm>
            <a:off x="7406576" y="4515758"/>
            <a:ext cx="1177545" cy="295913"/>
            <a:chOff x="4219788" y="899537"/>
            <a:chExt cx="1407873" cy="351900"/>
          </a:xfrm>
        </p:grpSpPr>
        <p:sp>
          <p:nvSpPr>
            <p:cNvPr id="6369" name="Google Shape;6369;p6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6370" name="Google Shape;6370;p6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371" name="Google Shape;6371;p6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372" name="Google Shape;6372;p6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6373" name="Google Shape;6373;p68"/>
          <p:cNvSpPr txBox="1"/>
          <p:nvPr/>
        </p:nvSpPr>
        <p:spPr>
          <a:xfrm>
            <a:off x="53925" y="1639175"/>
            <a:ext cx="207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P16’ = D16 ⊕ C12’’</a:t>
            </a:r>
            <a:endParaRPr sz="1600"/>
          </a:p>
        </p:txBody>
      </p:sp>
      <p:sp>
        <p:nvSpPr>
          <p:cNvPr id="6374" name="Google Shape;6374;p68"/>
          <p:cNvSpPr txBox="1"/>
          <p:nvPr/>
        </p:nvSpPr>
        <p:spPr>
          <a:xfrm>
            <a:off x="8400" y="2101088"/>
            <a:ext cx="2078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We know P16’ and D16!</a:t>
            </a:r>
            <a:endParaRPr sz="1600"/>
          </a:p>
        </p:txBody>
      </p:sp>
      <p:sp>
        <p:nvSpPr>
          <p:cNvPr id="6375" name="Google Shape;6375;p68"/>
          <p:cNvSpPr txBox="1"/>
          <p:nvPr/>
        </p:nvSpPr>
        <p:spPr>
          <a:xfrm>
            <a:off x="53925" y="2778200"/>
            <a:ext cx="207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D16 ⊕ P16’</a:t>
            </a:r>
            <a:endParaRPr sz="1600"/>
          </a:p>
        </p:txBody>
      </p:sp>
      <p:sp>
        <p:nvSpPr>
          <p:cNvPr id="6376" name="Google Shape;6376;p68"/>
          <p:cNvSpPr txBox="1"/>
          <p:nvPr/>
        </p:nvSpPr>
        <p:spPr>
          <a:xfrm>
            <a:off x="137650" y="3278350"/>
            <a:ext cx="207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C12’’= 0x03 ⊕ 0x02</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0" name="Shape 6380"/>
        <p:cNvGrpSpPr/>
        <p:nvPr/>
      </p:nvGrpSpPr>
      <p:grpSpPr>
        <a:xfrm>
          <a:off x="0" y="0"/>
          <a:ext cx="0" cy="0"/>
          <a:chOff x="0" y="0"/>
          <a:chExt cx="0" cy="0"/>
        </a:xfrm>
      </p:grpSpPr>
      <p:sp>
        <p:nvSpPr>
          <p:cNvPr id="6381" name="Google Shape;6381;p69"/>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382" name="Google Shape;6382;p69"/>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383" name="Google Shape;6383;p69"/>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6384" name="Google Shape;6384;p69"/>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385" name="Google Shape;6385;p69"/>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386" name="Google Shape;6386;p69"/>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387" name="Google Shape;6387;p69"/>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388" name="Google Shape;6388;p69"/>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389" name="Google Shape;6389;p69"/>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6390" name="Google Shape;6390;p69"/>
          <p:cNvGrpSpPr/>
          <p:nvPr/>
        </p:nvGrpSpPr>
        <p:grpSpPr>
          <a:xfrm>
            <a:off x="3243396" y="3220762"/>
            <a:ext cx="276869" cy="278428"/>
            <a:chOff x="3271700" y="2668925"/>
            <a:chExt cx="278400" cy="278400"/>
          </a:xfrm>
        </p:grpSpPr>
        <p:sp>
          <p:nvSpPr>
            <p:cNvPr id="6391" name="Google Shape;6391;p6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92" name="Google Shape;6392;p69"/>
            <p:cNvCxnSpPr>
              <a:stCxn id="6391" idx="0"/>
              <a:endCxn id="639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393" name="Google Shape;6393;p69"/>
            <p:cNvCxnSpPr>
              <a:stCxn id="6391" idx="2"/>
              <a:endCxn id="639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394" name="Google Shape;6394;p69"/>
          <p:cNvGrpSpPr/>
          <p:nvPr/>
        </p:nvGrpSpPr>
        <p:grpSpPr>
          <a:xfrm>
            <a:off x="5552678" y="3220762"/>
            <a:ext cx="276869" cy="278428"/>
            <a:chOff x="3271700" y="2668925"/>
            <a:chExt cx="278400" cy="278400"/>
          </a:xfrm>
        </p:grpSpPr>
        <p:sp>
          <p:nvSpPr>
            <p:cNvPr id="6395" name="Google Shape;6395;p6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96" name="Google Shape;6396;p69"/>
            <p:cNvCxnSpPr>
              <a:stCxn id="6395" idx="0"/>
              <a:endCxn id="639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397" name="Google Shape;6397;p69"/>
            <p:cNvCxnSpPr>
              <a:stCxn id="6395" idx="2"/>
              <a:endCxn id="639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398" name="Google Shape;6398;p69"/>
          <p:cNvGrpSpPr/>
          <p:nvPr/>
        </p:nvGrpSpPr>
        <p:grpSpPr>
          <a:xfrm>
            <a:off x="7861960" y="3220762"/>
            <a:ext cx="276869" cy="278428"/>
            <a:chOff x="3271700" y="2668925"/>
            <a:chExt cx="278400" cy="278400"/>
          </a:xfrm>
        </p:grpSpPr>
        <p:sp>
          <p:nvSpPr>
            <p:cNvPr id="6399" name="Google Shape;6399;p6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00" name="Google Shape;6400;p69"/>
            <p:cNvCxnSpPr>
              <a:stCxn id="6399" idx="0"/>
              <a:endCxn id="639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401" name="Google Shape;6401;p69"/>
            <p:cNvCxnSpPr>
              <a:stCxn id="6399" idx="2"/>
              <a:endCxn id="639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6402" name="Google Shape;6402;p69"/>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403" name="Google Shape;6403;p69"/>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404" name="Google Shape;6404;p69"/>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405" name="Google Shape;6405;p69"/>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406" name="Google Shape;6406;p69"/>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407" name="Google Shape;6407;p69"/>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408" name="Google Shape;6408;p69"/>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409" name="Google Shape;6409;p69"/>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6410" name="Google Shape;6410;p69"/>
          <p:cNvCxnSpPr>
            <a:stCxn id="6381"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6411" name="Google Shape;6411;p69"/>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412" name="Google Shape;6412;p69"/>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413" name="Google Shape;6413;p69"/>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414" name="Google Shape;6414;p69"/>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415" name="Google Shape;6415;p69"/>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416" name="Google Shape;6416;p69"/>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417" name="Google Shape;6417;p69"/>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6418" name="Google Shape;6418;p69"/>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419" name="Google Shape;6419;p69"/>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420" name="Google Shape;6420;p69"/>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421" name="Google Shape;6421;p69"/>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6422" name="Google Shape;6422;p69"/>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423" name="Google Shape;6423;p69"/>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424" name="Google Shape;6424;p69"/>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425" name="Google Shape;6425;p69"/>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426" name="Google Shape;6426;p69"/>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427" name="Google Shape;6427;p69"/>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428" name="Google Shape;6428;p69"/>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6429" name="Google Shape;6429;p69"/>
          <p:cNvGrpSpPr/>
          <p:nvPr/>
        </p:nvGrpSpPr>
        <p:grpSpPr>
          <a:xfrm>
            <a:off x="2532352" y="67595"/>
            <a:ext cx="1177545" cy="295913"/>
            <a:chOff x="4219788" y="899537"/>
            <a:chExt cx="1407873" cy="351900"/>
          </a:xfrm>
        </p:grpSpPr>
        <p:sp>
          <p:nvSpPr>
            <p:cNvPr id="6430" name="Google Shape;6430;p6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6431" name="Google Shape;6431;p6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6432" name="Google Shape;6432;p6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6433" name="Google Shape;6433;p6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6434" name="Google Shape;6434;p69"/>
          <p:cNvGrpSpPr/>
          <p:nvPr/>
        </p:nvGrpSpPr>
        <p:grpSpPr>
          <a:xfrm>
            <a:off x="3709897" y="67596"/>
            <a:ext cx="1177545" cy="295913"/>
            <a:chOff x="4219788" y="899537"/>
            <a:chExt cx="1407873" cy="351900"/>
          </a:xfrm>
        </p:grpSpPr>
        <p:sp>
          <p:nvSpPr>
            <p:cNvPr id="6435" name="Google Shape;6435;p6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6436" name="Google Shape;6436;p6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6437" name="Google Shape;6437;p6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6438" name="Google Shape;6438;p6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6439" name="Google Shape;6439;p69"/>
          <p:cNvGrpSpPr/>
          <p:nvPr/>
        </p:nvGrpSpPr>
        <p:grpSpPr>
          <a:xfrm>
            <a:off x="4887441" y="67596"/>
            <a:ext cx="1177545" cy="295913"/>
            <a:chOff x="4219788" y="899537"/>
            <a:chExt cx="1407873" cy="351900"/>
          </a:xfrm>
        </p:grpSpPr>
        <p:sp>
          <p:nvSpPr>
            <p:cNvPr id="6440" name="Google Shape;6440;p6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6441" name="Google Shape;6441;p6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6442" name="Google Shape;6442;p6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6443" name="Google Shape;6443;p6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6444" name="Google Shape;6444;p69"/>
          <p:cNvGrpSpPr/>
          <p:nvPr/>
        </p:nvGrpSpPr>
        <p:grpSpPr>
          <a:xfrm>
            <a:off x="6064974" y="67596"/>
            <a:ext cx="1177545" cy="295913"/>
            <a:chOff x="4219788" y="899537"/>
            <a:chExt cx="1407873" cy="351900"/>
          </a:xfrm>
        </p:grpSpPr>
        <p:sp>
          <p:nvSpPr>
            <p:cNvPr id="6445" name="Google Shape;6445;p6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6446" name="Google Shape;6446;p6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6447" name="Google Shape;6447;p6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6448" name="Google Shape;6448;p6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6449" name="Google Shape;6449;p69"/>
          <p:cNvGrpSpPr/>
          <p:nvPr/>
        </p:nvGrpSpPr>
        <p:grpSpPr>
          <a:xfrm>
            <a:off x="483527" y="825883"/>
            <a:ext cx="1177545" cy="295913"/>
            <a:chOff x="4219788" y="899537"/>
            <a:chExt cx="1407873" cy="351900"/>
          </a:xfrm>
        </p:grpSpPr>
        <p:sp>
          <p:nvSpPr>
            <p:cNvPr id="6450" name="Google Shape;6450;p6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6451" name="Google Shape;6451;p6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6452" name="Google Shape;6452;p6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6453" name="Google Shape;6453;p6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6454" name="Google Shape;6454;p69"/>
          <p:cNvGrpSpPr/>
          <p:nvPr/>
        </p:nvGrpSpPr>
        <p:grpSpPr>
          <a:xfrm>
            <a:off x="2792772" y="888059"/>
            <a:ext cx="1177545" cy="295913"/>
            <a:chOff x="4219788" y="899537"/>
            <a:chExt cx="1407873" cy="351900"/>
          </a:xfrm>
        </p:grpSpPr>
        <p:sp>
          <p:nvSpPr>
            <p:cNvPr id="6455" name="Google Shape;6455;p6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6456" name="Google Shape;6456;p6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6457" name="Google Shape;6457;p6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6458" name="Google Shape;6458;p6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6459" name="Google Shape;6459;p69"/>
          <p:cNvGrpSpPr/>
          <p:nvPr/>
        </p:nvGrpSpPr>
        <p:grpSpPr>
          <a:xfrm>
            <a:off x="5102016" y="888059"/>
            <a:ext cx="1177545" cy="295913"/>
            <a:chOff x="4219788" y="899537"/>
            <a:chExt cx="1407873" cy="351900"/>
          </a:xfrm>
        </p:grpSpPr>
        <p:sp>
          <p:nvSpPr>
            <p:cNvPr id="6460" name="Google Shape;6460;p6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6461" name="Google Shape;6461;p6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6462" name="Google Shape;6462;p69"/>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87</a:t>
              </a:r>
              <a:endParaRPr/>
            </a:p>
          </p:txBody>
        </p:sp>
        <p:sp>
          <p:nvSpPr>
            <p:cNvPr id="6463" name="Google Shape;6463;p69"/>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6464" name="Google Shape;6464;p69"/>
          <p:cNvGrpSpPr/>
          <p:nvPr/>
        </p:nvGrpSpPr>
        <p:grpSpPr>
          <a:xfrm>
            <a:off x="7411249" y="888059"/>
            <a:ext cx="1177545" cy="295913"/>
            <a:chOff x="4219788" y="899537"/>
            <a:chExt cx="1407873" cy="351900"/>
          </a:xfrm>
        </p:grpSpPr>
        <p:sp>
          <p:nvSpPr>
            <p:cNvPr id="6465" name="Google Shape;6465;p6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6466" name="Google Shape;6466;p6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6467" name="Google Shape;6467;p6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6468" name="Google Shape;6468;p6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6469" name="Google Shape;6469;p69"/>
          <p:cNvGrpSpPr/>
          <p:nvPr/>
        </p:nvGrpSpPr>
        <p:grpSpPr>
          <a:xfrm>
            <a:off x="2788989" y="2663554"/>
            <a:ext cx="1177545" cy="295913"/>
            <a:chOff x="4219788" y="899537"/>
            <a:chExt cx="1407873" cy="351900"/>
          </a:xfrm>
        </p:grpSpPr>
        <p:sp>
          <p:nvSpPr>
            <p:cNvPr id="6470" name="Google Shape;6470;p6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71" name="Google Shape;6471;p6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72" name="Google Shape;6472;p6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73" name="Google Shape;6473;p6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474" name="Google Shape;6474;p69"/>
          <p:cNvGrpSpPr/>
          <p:nvPr/>
        </p:nvGrpSpPr>
        <p:grpSpPr>
          <a:xfrm>
            <a:off x="5096481" y="2663554"/>
            <a:ext cx="1177545" cy="295913"/>
            <a:chOff x="4219788" y="899537"/>
            <a:chExt cx="1407873" cy="351900"/>
          </a:xfrm>
        </p:grpSpPr>
        <p:sp>
          <p:nvSpPr>
            <p:cNvPr id="6475" name="Google Shape;6475;p6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76" name="Google Shape;6476;p6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77" name="Google Shape;6477;p6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78" name="Google Shape;6478;p6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479" name="Google Shape;6479;p69"/>
          <p:cNvGrpSpPr/>
          <p:nvPr/>
        </p:nvGrpSpPr>
        <p:grpSpPr>
          <a:xfrm>
            <a:off x="7405714" y="2663554"/>
            <a:ext cx="1177545" cy="295913"/>
            <a:chOff x="4219788" y="899537"/>
            <a:chExt cx="1407873" cy="351900"/>
          </a:xfrm>
        </p:grpSpPr>
        <p:sp>
          <p:nvSpPr>
            <p:cNvPr id="6480" name="Google Shape;6480;p6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81" name="Google Shape;6481;p6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82" name="Google Shape;6482;p6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83" name="Google Shape;6483;p69"/>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6484" name="Google Shape;6484;p69"/>
          <p:cNvGrpSpPr/>
          <p:nvPr/>
        </p:nvGrpSpPr>
        <p:grpSpPr>
          <a:xfrm>
            <a:off x="2794562" y="3907783"/>
            <a:ext cx="1177545" cy="295913"/>
            <a:chOff x="4219788" y="899537"/>
            <a:chExt cx="1407873" cy="351900"/>
          </a:xfrm>
        </p:grpSpPr>
        <p:sp>
          <p:nvSpPr>
            <p:cNvPr id="6485" name="Google Shape;6485;p6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86" name="Google Shape;6486;p6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87" name="Google Shape;6487;p6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88" name="Google Shape;6488;p6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489" name="Google Shape;6489;p69"/>
          <p:cNvGrpSpPr/>
          <p:nvPr/>
        </p:nvGrpSpPr>
        <p:grpSpPr>
          <a:xfrm>
            <a:off x="5103806" y="3907783"/>
            <a:ext cx="1177545" cy="295913"/>
            <a:chOff x="4219788" y="899537"/>
            <a:chExt cx="1407873" cy="351900"/>
          </a:xfrm>
        </p:grpSpPr>
        <p:sp>
          <p:nvSpPr>
            <p:cNvPr id="6490" name="Google Shape;6490;p6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91" name="Google Shape;6491;p6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92" name="Google Shape;6492;p6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93" name="Google Shape;6493;p6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494" name="Google Shape;6494;p69"/>
          <p:cNvGrpSpPr/>
          <p:nvPr/>
        </p:nvGrpSpPr>
        <p:grpSpPr>
          <a:xfrm>
            <a:off x="7413039" y="3907783"/>
            <a:ext cx="1177545" cy="295913"/>
            <a:chOff x="4219788" y="899537"/>
            <a:chExt cx="1407873" cy="351900"/>
          </a:xfrm>
        </p:grpSpPr>
        <p:sp>
          <p:nvSpPr>
            <p:cNvPr id="6495" name="Google Shape;6495;p6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96" name="Google Shape;6496;p6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497" name="Google Shape;6497;p69"/>
            <p:cNvSpPr/>
            <p:nvPr/>
          </p:nvSpPr>
          <p:spPr>
            <a:xfrm>
              <a:off x="4923770"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EE</a:t>
              </a:r>
              <a:endParaRPr/>
            </a:p>
          </p:txBody>
        </p:sp>
        <p:sp>
          <p:nvSpPr>
            <p:cNvPr id="6498" name="Google Shape;6498;p69"/>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6499" name="Google Shape;6499;p69"/>
          <p:cNvGrpSpPr/>
          <p:nvPr/>
        </p:nvGrpSpPr>
        <p:grpSpPr>
          <a:xfrm>
            <a:off x="2788099" y="4515758"/>
            <a:ext cx="1177545" cy="295913"/>
            <a:chOff x="4219788" y="899537"/>
            <a:chExt cx="1407873" cy="351900"/>
          </a:xfrm>
        </p:grpSpPr>
        <p:sp>
          <p:nvSpPr>
            <p:cNvPr id="6500" name="Google Shape;6500;p6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6501" name="Google Shape;6501;p6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6502" name="Google Shape;6502;p6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6503" name="Google Shape;6503;p6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6504" name="Google Shape;6504;p69"/>
          <p:cNvGrpSpPr/>
          <p:nvPr/>
        </p:nvGrpSpPr>
        <p:grpSpPr>
          <a:xfrm>
            <a:off x="5097344" y="4515758"/>
            <a:ext cx="1177545" cy="295913"/>
            <a:chOff x="4219788" y="899537"/>
            <a:chExt cx="1407873" cy="351900"/>
          </a:xfrm>
        </p:grpSpPr>
        <p:sp>
          <p:nvSpPr>
            <p:cNvPr id="6505" name="Google Shape;6505;p6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6506" name="Google Shape;6506;p6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6507" name="Google Shape;6507;p6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6508" name="Google Shape;6508;p6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6509" name="Google Shape;6509;p69"/>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6510" name="Google Shape;6510;p69"/>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6511" name="Google Shape;6511;p69"/>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6512" name="Google Shape;6512;p69"/>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6513" name="Google Shape;6513;p69"/>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6514" name="Google Shape;6514;p69"/>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6515" name="Google Shape;6515;p69"/>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6516" name="Google Shape;6516;p69"/>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6517" name="Google Shape;6517;p69"/>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6518" name="Google Shape;6518;p69"/>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6519" name="Google Shape;6519;p69"/>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6520" name="Google Shape;6520;p69"/>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6521" name="Google Shape;6521;p69"/>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6522" name="Google Shape;6522;p69"/>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6523" name="Google Shape;6523;p69"/>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6524" name="Google Shape;6524;p69"/>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6525" name="Google Shape;6525;p69"/>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6526" name="Google Shape;6526;p69"/>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6527" name="Google Shape;6527;p69"/>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6528" name="Google Shape;6528;p69"/>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6529" name="Google Shape;6529;p69"/>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6530" name="Google Shape;6530;p69"/>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6531" name="Google Shape;6531;p69"/>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6532" name="Google Shape;6532;p69"/>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6533" name="Google Shape;6533;p69"/>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6534" name="Google Shape;6534;p69"/>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6535" name="Google Shape;6535;p69"/>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6536" name="Google Shape;6536;p69"/>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6537" name="Google Shape;6537;p69"/>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6538" name="Google Shape;6538;p69"/>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6539" name="Google Shape;6539;p69"/>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6540" name="Google Shape;6540;p69"/>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6541" name="Google Shape;6541;p69"/>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6542" name="Google Shape;6542;p69"/>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6543" name="Google Shape;6543;p69"/>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6544" name="Google Shape;6544;p69"/>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6545" name="Google Shape;6545;p69"/>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6546" name="Google Shape;6546;p69"/>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6547" name="Google Shape;6547;p69"/>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6548" name="Google Shape;6548;p69"/>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6549" name="Google Shape;6549;p69"/>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6550" name="Google Shape;6550;p69"/>
          <p:cNvGrpSpPr/>
          <p:nvPr/>
        </p:nvGrpSpPr>
        <p:grpSpPr>
          <a:xfrm>
            <a:off x="7406576" y="4515758"/>
            <a:ext cx="1177545" cy="295913"/>
            <a:chOff x="4219788" y="899537"/>
            <a:chExt cx="1407873" cy="351900"/>
          </a:xfrm>
        </p:grpSpPr>
        <p:sp>
          <p:nvSpPr>
            <p:cNvPr id="6551" name="Google Shape;6551;p6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6552" name="Google Shape;6552;p6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553" name="Google Shape;6553;p6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554" name="Google Shape;6554;p6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6555" name="Google Shape;6555;p69"/>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980000"/>
                </a:solidFill>
                <a:highlight>
                  <a:srgbClr val="F4CCCC"/>
                </a:highlight>
              </a:rPr>
              <a:t>Padding Error</a:t>
            </a:r>
            <a:endParaRPr sz="1600">
              <a:solidFill>
                <a:srgbClr val="980000"/>
              </a:solidFill>
              <a:highlight>
                <a:srgbClr val="F4CCCC"/>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9" name="Shape 6559"/>
        <p:cNvGrpSpPr/>
        <p:nvPr/>
      </p:nvGrpSpPr>
      <p:grpSpPr>
        <a:xfrm>
          <a:off x="0" y="0"/>
          <a:ext cx="0" cy="0"/>
          <a:chOff x="0" y="0"/>
          <a:chExt cx="0" cy="0"/>
        </a:xfrm>
      </p:grpSpPr>
      <p:sp>
        <p:nvSpPr>
          <p:cNvPr id="6560" name="Google Shape;6560;p70"/>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561" name="Google Shape;6561;p70"/>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562" name="Google Shape;6562;p70"/>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6563" name="Google Shape;6563;p70"/>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564" name="Google Shape;6564;p70"/>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565" name="Google Shape;6565;p70"/>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566" name="Google Shape;6566;p70"/>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567" name="Google Shape;6567;p70"/>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568" name="Google Shape;6568;p70"/>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6569" name="Google Shape;6569;p70"/>
          <p:cNvGrpSpPr/>
          <p:nvPr/>
        </p:nvGrpSpPr>
        <p:grpSpPr>
          <a:xfrm>
            <a:off x="3243396" y="3220762"/>
            <a:ext cx="276869" cy="278428"/>
            <a:chOff x="3271700" y="2668925"/>
            <a:chExt cx="278400" cy="278400"/>
          </a:xfrm>
        </p:grpSpPr>
        <p:sp>
          <p:nvSpPr>
            <p:cNvPr id="6570" name="Google Shape;6570;p7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71" name="Google Shape;6571;p70"/>
            <p:cNvCxnSpPr>
              <a:stCxn id="6570" idx="0"/>
              <a:endCxn id="657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572" name="Google Shape;6572;p70"/>
            <p:cNvCxnSpPr>
              <a:stCxn id="6570" idx="2"/>
              <a:endCxn id="657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573" name="Google Shape;6573;p70"/>
          <p:cNvGrpSpPr/>
          <p:nvPr/>
        </p:nvGrpSpPr>
        <p:grpSpPr>
          <a:xfrm>
            <a:off x="5552678" y="3220762"/>
            <a:ext cx="276869" cy="278428"/>
            <a:chOff x="3271700" y="2668925"/>
            <a:chExt cx="278400" cy="278400"/>
          </a:xfrm>
        </p:grpSpPr>
        <p:sp>
          <p:nvSpPr>
            <p:cNvPr id="6574" name="Google Shape;6574;p7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75" name="Google Shape;6575;p70"/>
            <p:cNvCxnSpPr>
              <a:stCxn id="6574" idx="0"/>
              <a:endCxn id="657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576" name="Google Shape;6576;p70"/>
            <p:cNvCxnSpPr>
              <a:stCxn id="6574" idx="2"/>
              <a:endCxn id="657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577" name="Google Shape;6577;p70"/>
          <p:cNvGrpSpPr/>
          <p:nvPr/>
        </p:nvGrpSpPr>
        <p:grpSpPr>
          <a:xfrm>
            <a:off x="7861960" y="3220762"/>
            <a:ext cx="276869" cy="278428"/>
            <a:chOff x="3271700" y="2668925"/>
            <a:chExt cx="278400" cy="278400"/>
          </a:xfrm>
        </p:grpSpPr>
        <p:sp>
          <p:nvSpPr>
            <p:cNvPr id="6578" name="Google Shape;6578;p7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79" name="Google Shape;6579;p70"/>
            <p:cNvCxnSpPr>
              <a:stCxn id="6578" idx="0"/>
              <a:endCxn id="657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580" name="Google Shape;6580;p70"/>
            <p:cNvCxnSpPr>
              <a:stCxn id="6578" idx="2"/>
              <a:endCxn id="657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6581" name="Google Shape;6581;p70"/>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582" name="Google Shape;6582;p70"/>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583" name="Google Shape;6583;p70"/>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584" name="Google Shape;6584;p70"/>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585" name="Google Shape;6585;p70"/>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586" name="Google Shape;6586;p70"/>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587" name="Google Shape;6587;p70"/>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588" name="Google Shape;6588;p70"/>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6589" name="Google Shape;6589;p70"/>
          <p:cNvCxnSpPr>
            <a:stCxn id="6560"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6590" name="Google Shape;6590;p70"/>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591" name="Google Shape;6591;p70"/>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592" name="Google Shape;6592;p70"/>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593" name="Google Shape;6593;p70"/>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594" name="Google Shape;6594;p70"/>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595" name="Google Shape;6595;p70"/>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596" name="Google Shape;6596;p70"/>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6597" name="Google Shape;6597;p70"/>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598" name="Google Shape;6598;p70"/>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599" name="Google Shape;6599;p70"/>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600" name="Google Shape;6600;p70"/>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6601" name="Google Shape;6601;p70"/>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602" name="Google Shape;6602;p70"/>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603" name="Google Shape;6603;p70"/>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604" name="Google Shape;6604;p70"/>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605" name="Google Shape;6605;p70"/>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606" name="Google Shape;6606;p70"/>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607" name="Google Shape;6607;p70"/>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6608" name="Google Shape;6608;p70"/>
          <p:cNvGrpSpPr/>
          <p:nvPr/>
        </p:nvGrpSpPr>
        <p:grpSpPr>
          <a:xfrm>
            <a:off x="2532352" y="67595"/>
            <a:ext cx="1177545" cy="295913"/>
            <a:chOff x="4219788" y="899537"/>
            <a:chExt cx="1407873" cy="351900"/>
          </a:xfrm>
        </p:grpSpPr>
        <p:sp>
          <p:nvSpPr>
            <p:cNvPr id="6609" name="Google Shape;6609;p7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6610" name="Google Shape;6610;p7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6611" name="Google Shape;6611;p7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6612" name="Google Shape;6612;p7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6613" name="Google Shape;6613;p70"/>
          <p:cNvGrpSpPr/>
          <p:nvPr/>
        </p:nvGrpSpPr>
        <p:grpSpPr>
          <a:xfrm>
            <a:off x="3709897" y="67596"/>
            <a:ext cx="1177545" cy="295913"/>
            <a:chOff x="4219788" y="899537"/>
            <a:chExt cx="1407873" cy="351900"/>
          </a:xfrm>
        </p:grpSpPr>
        <p:sp>
          <p:nvSpPr>
            <p:cNvPr id="6614" name="Google Shape;6614;p7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6615" name="Google Shape;6615;p7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6616" name="Google Shape;6616;p7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6617" name="Google Shape;6617;p7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6618" name="Google Shape;6618;p70"/>
          <p:cNvGrpSpPr/>
          <p:nvPr/>
        </p:nvGrpSpPr>
        <p:grpSpPr>
          <a:xfrm>
            <a:off x="4887441" y="67596"/>
            <a:ext cx="1177545" cy="295913"/>
            <a:chOff x="4219788" y="899537"/>
            <a:chExt cx="1407873" cy="351900"/>
          </a:xfrm>
        </p:grpSpPr>
        <p:sp>
          <p:nvSpPr>
            <p:cNvPr id="6619" name="Google Shape;6619;p7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6620" name="Google Shape;6620;p7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6621" name="Google Shape;6621;p7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6622" name="Google Shape;6622;p7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6623" name="Google Shape;6623;p70"/>
          <p:cNvGrpSpPr/>
          <p:nvPr/>
        </p:nvGrpSpPr>
        <p:grpSpPr>
          <a:xfrm>
            <a:off x="6064974" y="67596"/>
            <a:ext cx="1177545" cy="295913"/>
            <a:chOff x="4219788" y="899537"/>
            <a:chExt cx="1407873" cy="351900"/>
          </a:xfrm>
        </p:grpSpPr>
        <p:sp>
          <p:nvSpPr>
            <p:cNvPr id="6624" name="Google Shape;6624;p7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6625" name="Google Shape;6625;p7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6626" name="Google Shape;6626;p7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6627" name="Google Shape;6627;p7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6628" name="Google Shape;6628;p70"/>
          <p:cNvGrpSpPr/>
          <p:nvPr/>
        </p:nvGrpSpPr>
        <p:grpSpPr>
          <a:xfrm>
            <a:off x="483527" y="825883"/>
            <a:ext cx="1177545" cy="295913"/>
            <a:chOff x="4219788" y="899537"/>
            <a:chExt cx="1407873" cy="351900"/>
          </a:xfrm>
        </p:grpSpPr>
        <p:sp>
          <p:nvSpPr>
            <p:cNvPr id="6629" name="Google Shape;6629;p7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6630" name="Google Shape;6630;p7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6631" name="Google Shape;6631;p7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6632" name="Google Shape;6632;p7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6633" name="Google Shape;6633;p70"/>
          <p:cNvGrpSpPr/>
          <p:nvPr/>
        </p:nvGrpSpPr>
        <p:grpSpPr>
          <a:xfrm>
            <a:off x="2792772" y="888059"/>
            <a:ext cx="1177545" cy="295913"/>
            <a:chOff x="4219788" y="899537"/>
            <a:chExt cx="1407873" cy="351900"/>
          </a:xfrm>
        </p:grpSpPr>
        <p:sp>
          <p:nvSpPr>
            <p:cNvPr id="6634" name="Google Shape;6634;p7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6635" name="Google Shape;6635;p7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6636" name="Google Shape;6636;p7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6637" name="Google Shape;6637;p7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6638" name="Google Shape;6638;p70"/>
          <p:cNvGrpSpPr/>
          <p:nvPr/>
        </p:nvGrpSpPr>
        <p:grpSpPr>
          <a:xfrm>
            <a:off x="5102016" y="888059"/>
            <a:ext cx="1177545" cy="295913"/>
            <a:chOff x="4219788" y="899537"/>
            <a:chExt cx="1407873" cy="351900"/>
          </a:xfrm>
        </p:grpSpPr>
        <p:sp>
          <p:nvSpPr>
            <p:cNvPr id="6639" name="Google Shape;6639;p7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6640" name="Google Shape;6640;p7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6641" name="Google Shape;6641;p70"/>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6642" name="Google Shape;6642;p70"/>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6643" name="Google Shape;6643;p70"/>
          <p:cNvGrpSpPr/>
          <p:nvPr/>
        </p:nvGrpSpPr>
        <p:grpSpPr>
          <a:xfrm>
            <a:off x="7411249" y="888059"/>
            <a:ext cx="1177545" cy="295913"/>
            <a:chOff x="4219788" y="899537"/>
            <a:chExt cx="1407873" cy="351900"/>
          </a:xfrm>
        </p:grpSpPr>
        <p:sp>
          <p:nvSpPr>
            <p:cNvPr id="6644" name="Google Shape;6644;p7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6645" name="Google Shape;6645;p7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6646" name="Google Shape;6646;p7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6647" name="Google Shape;6647;p7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6648" name="Google Shape;6648;p70"/>
          <p:cNvGrpSpPr/>
          <p:nvPr/>
        </p:nvGrpSpPr>
        <p:grpSpPr>
          <a:xfrm>
            <a:off x="2788989" y="2663554"/>
            <a:ext cx="1177545" cy="295913"/>
            <a:chOff x="4219788" y="899537"/>
            <a:chExt cx="1407873" cy="351900"/>
          </a:xfrm>
        </p:grpSpPr>
        <p:sp>
          <p:nvSpPr>
            <p:cNvPr id="6649" name="Google Shape;6649;p7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50" name="Google Shape;6650;p7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51" name="Google Shape;6651;p7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52" name="Google Shape;6652;p7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653" name="Google Shape;6653;p70"/>
          <p:cNvGrpSpPr/>
          <p:nvPr/>
        </p:nvGrpSpPr>
        <p:grpSpPr>
          <a:xfrm>
            <a:off x="5096481" y="2663554"/>
            <a:ext cx="1177545" cy="295913"/>
            <a:chOff x="4219788" y="899537"/>
            <a:chExt cx="1407873" cy="351900"/>
          </a:xfrm>
        </p:grpSpPr>
        <p:sp>
          <p:nvSpPr>
            <p:cNvPr id="6654" name="Google Shape;6654;p7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55" name="Google Shape;6655;p7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56" name="Google Shape;6656;p7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57" name="Google Shape;6657;p7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658" name="Google Shape;6658;p70"/>
          <p:cNvGrpSpPr/>
          <p:nvPr/>
        </p:nvGrpSpPr>
        <p:grpSpPr>
          <a:xfrm>
            <a:off x="7405714" y="2663554"/>
            <a:ext cx="1177545" cy="295913"/>
            <a:chOff x="4219788" y="899537"/>
            <a:chExt cx="1407873" cy="351900"/>
          </a:xfrm>
        </p:grpSpPr>
        <p:sp>
          <p:nvSpPr>
            <p:cNvPr id="6659" name="Google Shape;6659;p7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60" name="Google Shape;6660;p7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61" name="Google Shape;6661;p7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62" name="Google Shape;6662;p70"/>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6663" name="Google Shape;6663;p70"/>
          <p:cNvGrpSpPr/>
          <p:nvPr/>
        </p:nvGrpSpPr>
        <p:grpSpPr>
          <a:xfrm>
            <a:off x="2794562" y="3907783"/>
            <a:ext cx="1177545" cy="295913"/>
            <a:chOff x="4219788" y="899537"/>
            <a:chExt cx="1407873" cy="351900"/>
          </a:xfrm>
        </p:grpSpPr>
        <p:sp>
          <p:nvSpPr>
            <p:cNvPr id="6664" name="Google Shape;6664;p7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65" name="Google Shape;6665;p7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66" name="Google Shape;6666;p7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67" name="Google Shape;6667;p7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668" name="Google Shape;6668;p70"/>
          <p:cNvGrpSpPr/>
          <p:nvPr/>
        </p:nvGrpSpPr>
        <p:grpSpPr>
          <a:xfrm>
            <a:off x="5103806" y="3907783"/>
            <a:ext cx="1177545" cy="295913"/>
            <a:chOff x="4219788" y="899537"/>
            <a:chExt cx="1407873" cy="351900"/>
          </a:xfrm>
        </p:grpSpPr>
        <p:sp>
          <p:nvSpPr>
            <p:cNvPr id="6669" name="Google Shape;6669;p7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70" name="Google Shape;6670;p7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71" name="Google Shape;6671;p7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72" name="Google Shape;6672;p7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673" name="Google Shape;6673;p70"/>
          <p:cNvGrpSpPr/>
          <p:nvPr/>
        </p:nvGrpSpPr>
        <p:grpSpPr>
          <a:xfrm>
            <a:off x="7413039" y="3907783"/>
            <a:ext cx="1177545" cy="295913"/>
            <a:chOff x="4219788" y="899537"/>
            <a:chExt cx="1407873" cy="351900"/>
          </a:xfrm>
        </p:grpSpPr>
        <p:sp>
          <p:nvSpPr>
            <p:cNvPr id="6674" name="Google Shape;6674;p7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75" name="Google Shape;6675;p7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676" name="Google Shape;6676;p70"/>
            <p:cNvSpPr/>
            <p:nvPr/>
          </p:nvSpPr>
          <p:spPr>
            <a:xfrm>
              <a:off x="4923770"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4F</a:t>
              </a:r>
              <a:endParaRPr/>
            </a:p>
          </p:txBody>
        </p:sp>
        <p:sp>
          <p:nvSpPr>
            <p:cNvPr id="6677" name="Google Shape;6677;p70"/>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6678" name="Google Shape;6678;p70"/>
          <p:cNvGrpSpPr/>
          <p:nvPr/>
        </p:nvGrpSpPr>
        <p:grpSpPr>
          <a:xfrm>
            <a:off x="2788099" y="4515758"/>
            <a:ext cx="1177545" cy="295913"/>
            <a:chOff x="4219788" y="899537"/>
            <a:chExt cx="1407873" cy="351900"/>
          </a:xfrm>
        </p:grpSpPr>
        <p:sp>
          <p:nvSpPr>
            <p:cNvPr id="6679" name="Google Shape;6679;p7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6680" name="Google Shape;6680;p7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6681" name="Google Shape;6681;p7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6682" name="Google Shape;6682;p7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6683" name="Google Shape;6683;p70"/>
          <p:cNvGrpSpPr/>
          <p:nvPr/>
        </p:nvGrpSpPr>
        <p:grpSpPr>
          <a:xfrm>
            <a:off x="5097344" y="4515758"/>
            <a:ext cx="1177545" cy="295913"/>
            <a:chOff x="4219788" y="899537"/>
            <a:chExt cx="1407873" cy="351900"/>
          </a:xfrm>
        </p:grpSpPr>
        <p:sp>
          <p:nvSpPr>
            <p:cNvPr id="6684" name="Google Shape;6684;p7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6685" name="Google Shape;6685;p7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6686" name="Google Shape;6686;p7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6687" name="Google Shape;6687;p7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6688" name="Google Shape;6688;p70"/>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6689" name="Google Shape;6689;p70"/>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6690" name="Google Shape;6690;p70"/>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6691" name="Google Shape;6691;p70"/>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6692" name="Google Shape;6692;p70"/>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6693" name="Google Shape;6693;p70"/>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6694" name="Google Shape;6694;p70"/>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6695" name="Google Shape;6695;p70"/>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6696" name="Google Shape;6696;p70"/>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6697" name="Google Shape;6697;p70"/>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6698" name="Google Shape;6698;p70"/>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6699" name="Google Shape;6699;p70"/>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6700" name="Google Shape;6700;p70"/>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6701" name="Google Shape;6701;p70"/>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6702" name="Google Shape;6702;p70"/>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6703" name="Google Shape;6703;p70"/>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6704" name="Google Shape;6704;p70"/>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6705" name="Google Shape;6705;p70"/>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6706" name="Google Shape;6706;p70"/>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6707" name="Google Shape;6707;p70"/>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6708" name="Google Shape;6708;p70"/>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6709" name="Google Shape;6709;p70"/>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6710" name="Google Shape;6710;p70"/>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6711" name="Google Shape;6711;p70"/>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6712" name="Google Shape;6712;p70"/>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6713" name="Google Shape;6713;p70"/>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6714" name="Google Shape;6714;p70"/>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6715" name="Google Shape;6715;p70"/>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6716" name="Google Shape;6716;p70"/>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6717" name="Google Shape;6717;p70"/>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6718" name="Google Shape;6718;p70"/>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6719" name="Google Shape;6719;p70"/>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6720" name="Google Shape;6720;p70"/>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6721" name="Google Shape;6721;p70"/>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6722" name="Google Shape;6722;p70"/>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6723" name="Google Shape;6723;p70"/>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6724" name="Google Shape;6724;p70"/>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6725" name="Google Shape;6725;p70"/>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6726" name="Google Shape;6726;p70"/>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6727" name="Google Shape;6727;p70"/>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6728" name="Google Shape;6728;p70"/>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6729" name="Google Shape;6729;p70"/>
          <p:cNvGrpSpPr/>
          <p:nvPr/>
        </p:nvGrpSpPr>
        <p:grpSpPr>
          <a:xfrm>
            <a:off x="7406576" y="4515758"/>
            <a:ext cx="1177545" cy="295913"/>
            <a:chOff x="4219788" y="899537"/>
            <a:chExt cx="1407873" cy="351900"/>
          </a:xfrm>
        </p:grpSpPr>
        <p:sp>
          <p:nvSpPr>
            <p:cNvPr id="6730" name="Google Shape;6730;p7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6731" name="Google Shape;6731;p7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732" name="Google Shape;6732;p7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733" name="Google Shape;6733;p7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6734" name="Google Shape;6734;p70"/>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980000"/>
                </a:solidFill>
                <a:highlight>
                  <a:srgbClr val="F4CCCC"/>
                </a:highlight>
              </a:rPr>
              <a:t>Padding Error</a:t>
            </a:r>
            <a:endParaRPr sz="1600">
              <a:solidFill>
                <a:srgbClr val="980000"/>
              </a:solidFill>
              <a:highlight>
                <a:srgbClr val="F4CCCC"/>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8" name="Shape 6738"/>
        <p:cNvGrpSpPr/>
        <p:nvPr/>
      </p:nvGrpSpPr>
      <p:grpSpPr>
        <a:xfrm>
          <a:off x="0" y="0"/>
          <a:ext cx="0" cy="0"/>
          <a:chOff x="0" y="0"/>
          <a:chExt cx="0" cy="0"/>
        </a:xfrm>
      </p:grpSpPr>
      <p:sp>
        <p:nvSpPr>
          <p:cNvPr id="6739" name="Google Shape;6739;p71"/>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740" name="Google Shape;6740;p71"/>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741" name="Google Shape;6741;p71"/>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6742" name="Google Shape;6742;p71"/>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743" name="Google Shape;6743;p71"/>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744" name="Google Shape;6744;p71"/>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745" name="Google Shape;6745;p71"/>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746" name="Google Shape;6746;p71"/>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747" name="Google Shape;6747;p71"/>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6748" name="Google Shape;6748;p71"/>
          <p:cNvGrpSpPr/>
          <p:nvPr/>
        </p:nvGrpSpPr>
        <p:grpSpPr>
          <a:xfrm>
            <a:off x="3243396" y="3220762"/>
            <a:ext cx="276869" cy="278428"/>
            <a:chOff x="3271700" y="2668925"/>
            <a:chExt cx="278400" cy="278400"/>
          </a:xfrm>
        </p:grpSpPr>
        <p:sp>
          <p:nvSpPr>
            <p:cNvPr id="6749" name="Google Shape;6749;p7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0" name="Google Shape;6750;p71"/>
            <p:cNvCxnSpPr>
              <a:stCxn id="6749" idx="0"/>
              <a:endCxn id="674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751" name="Google Shape;6751;p71"/>
            <p:cNvCxnSpPr>
              <a:stCxn id="6749" idx="2"/>
              <a:endCxn id="674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752" name="Google Shape;6752;p71"/>
          <p:cNvGrpSpPr/>
          <p:nvPr/>
        </p:nvGrpSpPr>
        <p:grpSpPr>
          <a:xfrm>
            <a:off x="5552678" y="3220762"/>
            <a:ext cx="276869" cy="278428"/>
            <a:chOff x="3271700" y="2668925"/>
            <a:chExt cx="278400" cy="278400"/>
          </a:xfrm>
        </p:grpSpPr>
        <p:sp>
          <p:nvSpPr>
            <p:cNvPr id="6753" name="Google Shape;6753;p7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4" name="Google Shape;6754;p71"/>
            <p:cNvCxnSpPr>
              <a:stCxn id="6753" idx="0"/>
              <a:endCxn id="675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755" name="Google Shape;6755;p71"/>
            <p:cNvCxnSpPr>
              <a:stCxn id="6753" idx="2"/>
              <a:endCxn id="675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756" name="Google Shape;6756;p71"/>
          <p:cNvGrpSpPr/>
          <p:nvPr/>
        </p:nvGrpSpPr>
        <p:grpSpPr>
          <a:xfrm>
            <a:off x="7861960" y="3220762"/>
            <a:ext cx="276869" cy="278428"/>
            <a:chOff x="3271700" y="2668925"/>
            <a:chExt cx="278400" cy="278400"/>
          </a:xfrm>
        </p:grpSpPr>
        <p:sp>
          <p:nvSpPr>
            <p:cNvPr id="6757" name="Google Shape;6757;p7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8" name="Google Shape;6758;p71"/>
            <p:cNvCxnSpPr>
              <a:stCxn id="6757" idx="0"/>
              <a:endCxn id="675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759" name="Google Shape;6759;p71"/>
            <p:cNvCxnSpPr>
              <a:stCxn id="6757" idx="2"/>
              <a:endCxn id="675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6760" name="Google Shape;6760;p71"/>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761" name="Google Shape;6761;p71"/>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762" name="Google Shape;6762;p71"/>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763" name="Google Shape;6763;p71"/>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764" name="Google Shape;6764;p71"/>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765" name="Google Shape;6765;p71"/>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766" name="Google Shape;6766;p71"/>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767" name="Google Shape;6767;p71"/>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6768" name="Google Shape;6768;p71"/>
          <p:cNvCxnSpPr>
            <a:stCxn id="6739"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6769" name="Google Shape;6769;p71"/>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770" name="Google Shape;6770;p71"/>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771" name="Google Shape;6771;p71"/>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772" name="Google Shape;6772;p71"/>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773" name="Google Shape;6773;p71"/>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774" name="Google Shape;6774;p71"/>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775" name="Google Shape;6775;p71"/>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6776" name="Google Shape;6776;p71"/>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777" name="Google Shape;6777;p71"/>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778" name="Google Shape;6778;p71"/>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779" name="Google Shape;6779;p71"/>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6780" name="Google Shape;6780;p71"/>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781" name="Google Shape;6781;p71"/>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782" name="Google Shape;6782;p71"/>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783" name="Google Shape;6783;p71"/>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784" name="Google Shape;6784;p71"/>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785" name="Google Shape;6785;p71"/>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786" name="Google Shape;6786;p71"/>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6787" name="Google Shape;6787;p71"/>
          <p:cNvGrpSpPr/>
          <p:nvPr/>
        </p:nvGrpSpPr>
        <p:grpSpPr>
          <a:xfrm>
            <a:off x="2532352" y="67595"/>
            <a:ext cx="1177545" cy="295913"/>
            <a:chOff x="4219788" y="899537"/>
            <a:chExt cx="1407873" cy="351900"/>
          </a:xfrm>
        </p:grpSpPr>
        <p:sp>
          <p:nvSpPr>
            <p:cNvPr id="6788" name="Google Shape;6788;p7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6789" name="Google Shape;6789;p7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6790" name="Google Shape;6790;p7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6791" name="Google Shape;6791;p7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6792" name="Google Shape;6792;p71"/>
          <p:cNvGrpSpPr/>
          <p:nvPr/>
        </p:nvGrpSpPr>
        <p:grpSpPr>
          <a:xfrm>
            <a:off x="3709897" y="67596"/>
            <a:ext cx="1177545" cy="295913"/>
            <a:chOff x="4219788" y="899537"/>
            <a:chExt cx="1407873" cy="351900"/>
          </a:xfrm>
        </p:grpSpPr>
        <p:sp>
          <p:nvSpPr>
            <p:cNvPr id="6793" name="Google Shape;6793;p7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6794" name="Google Shape;6794;p7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6795" name="Google Shape;6795;p7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6796" name="Google Shape;6796;p7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6797" name="Google Shape;6797;p71"/>
          <p:cNvGrpSpPr/>
          <p:nvPr/>
        </p:nvGrpSpPr>
        <p:grpSpPr>
          <a:xfrm>
            <a:off x="4887441" y="67596"/>
            <a:ext cx="1177545" cy="295913"/>
            <a:chOff x="4219788" y="899537"/>
            <a:chExt cx="1407873" cy="351900"/>
          </a:xfrm>
        </p:grpSpPr>
        <p:sp>
          <p:nvSpPr>
            <p:cNvPr id="6798" name="Google Shape;6798;p7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6799" name="Google Shape;6799;p7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6800" name="Google Shape;6800;p7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6801" name="Google Shape;6801;p7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6802" name="Google Shape;6802;p71"/>
          <p:cNvGrpSpPr/>
          <p:nvPr/>
        </p:nvGrpSpPr>
        <p:grpSpPr>
          <a:xfrm>
            <a:off x="6064974" y="67596"/>
            <a:ext cx="1177545" cy="295913"/>
            <a:chOff x="4219788" y="899537"/>
            <a:chExt cx="1407873" cy="351900"/>
          </a:xfrm>
        </p:grpSpPr>
        <p:sp>
          <p:nvSpPr>
            <p:cNvPr id="6803" name="Google Shape;6803;p7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6804" name="Google Shape;6804;p7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6805" name="Google Shape;6805;p7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6806" name="Google Shape;6806;p7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6807" name="Google Shape;6807;p71"/>
          <p:cNvGrpSpPr/>
          <p:nvPr/>
        </p:nvGrpSpPr>
        <p:grpSpPr>
          <a:xfrm>
            <a:off x="483527" y="825883"/>
            <a:ext cx="1177545" cy="295913"/>
            <a:chOff x="4219788" y="899537"/>
            <a:chExt cx="1407873" cy="351900"/>
          </a:xfrm>
        </p:grpSpPr>
        <p:sp>
          <p:nvSpPr>
            <p:cNvPr id="6808" name="Google Shape;6808;p7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6809" name="Google Shape;6809;p7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6810" name="Google Shape;6810;p7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6811" name="Google Shape;6811;p7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6812" name="Google Shape;6812;p71"/>
          <p:cNvGrpSpPr/>
          <p:nvPr/>
        </p:nvGrpSpPr>
        <p:grpSpPr>
          <a:xfrm>
            <a:off x="2792772" y="888059"/>
            <a:ext cx="1177545" cy="295913"/>
            <a:chOff x="4219788" y="899537"/>
            <a:chExt cx="1407873" cy="351900"/>
          </a:xfrm>
        </p:grpSpPr>
        <p:sp>
          <p:nvSpPr>
            <p:cNvPr id="6813" name="Google Shape;6813;p7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6814" name="Google Shape;6814;p7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6815" name="Google Shape;6815;p7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6816" name="Google Shape;6816;p7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6817" name="Google Shape;6817;p71"/>
          <p:cNvGrpSpPr/>
          <p:nvPr/>
        </p:nvGrpSpPr>
        <p:grpSpPr>
          <a:xfrm>
            <a:off x="5102016" y="888059"/>
            <a:ext cx="1177545" cy="295913"/>
            <a:chOff x="4219788" y="899537"/>
            <a:chExt cx="1407873" cy="351900"/>
          </a:xfrm>
        </p:grpSpPr>
        <p:sp>
          <p:nvSpPr>
            <p:cNvPr id="6818" name="Google Shape;6818;p7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6819" name="Google Shape;6819;p7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6820" name="Google Shape;6820;p71"/>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6B</a:t>
              </a:r>
              <a:endParaRPr/>
            </a:p>
          </p:txBody>
        </p:sp>
        <p:sp>
          <p:nvSpPr>
            <p:cNvPr id="6821" name="Google Shape;6821;p71"/>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6822" name="Google Shape;6822;p71"/>
          <p:cNvGrpSpPr/>
          <p:nvPr/>
        </p:nvGrpSpPr>
        <p:grpSpPr>
          <a:xfrm>
            <a:off x="7411249" y="888059"/>
            <a:ext cx="1177545" cy="295913"/>
            <a:chOff x="4219788" y="899537"/>
            <a:chExt cx="1407873" cy="351900"/>
          </a:xfrm>
        </p:grpSpPr>
        <p:sp>
          <p:nvSpPr>
            <p:cNvPr id="6823" name="Google Shape;6823;p7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6824" name="Google Shape;6824;p7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6825" name="Google Shape;6825;p7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6826" name="Google Shape;6826;p7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6827" name="Google Shape;6827;p71"/>
          <p:cNvGrpSpPr/>
          <p:nvPr/>
        </p:nvGrpSpPr>
        <p:grpSpPr>
          <a:xfrm>
            <a:off x="2788989" y="2663554"/>
            <a:ext cx="1177545" cy="295913"/>
            <a:chOff x="4219788" y="899537"/>
            <a:chExt cx="1407873" cy="351900"/>
          </a:xfrm>
        </p:grpSpPr>
        <p:sp>
          <p:nvSpPr>
            <p:cNvPr id="6828" name="Google Shape;6828;p7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29" name="Google Shape;6829;p7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30" name="Google Shape;6830;p7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31" name="Google Shape;6831;p7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832" name="Google Shape;6832;p71"/>
          <p:cNvGrpSpPr/>
          <p:nvPr/>
        </p:nvGrpSpPr>
        <p:grpSpPr>
          <a:xfrm>
            <a:off x="5096481" y="2663554"/>
            <a:ext cx="1177545" cy="295913"/>
            <a:chOff x="4219788" y="899537"/>
            <a:chExt cx="1407873" cy="351900"/>
          </a:xfrm>
        </p:grpSpPr>
        <p:sp>
          <p:nvSpPr>
            <p:cNvPr id="6833" name="Google Shape;6833;p7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34" name="Google Shape;6834;p7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35" name="Google Shape;6835;p7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36" name="Google Shape;6836;p7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837" name="Google Shape;6837;p71"/>
          <p:cNvGrpSpPr/>
          <p:nvPr/>
        </p:nvGrpSpPr>
        <p:grpSpPr>
          <a:xfrm>
            <a:off x="7405714" y="2663554"/>
            <a:ext cx="1177545" cy="295913"/>
            <a:chOff x="4219788" y="899537"/>
            <a:chExt cx="1407873" cy="351900"/>
          </a:xfrm>
        </p:grpSpPr>
        <p:sp>
          <p:nvSpPr>
            <p:cNvPr id="6838" name="Google Shape;6838;p7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39" name="Google Shape;6839;p7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40" name="Google Shape;6840;p7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41" name="Google Shape;6841;p71"/>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6842" name="Google Shape;6842;p71"/>
          <p:cNvGrpSpPr/>
          <p:nvPr/>
        </p:nvGrpSpPr>
        <p:grpSpPr>
          <a:xfrm>
            <a:off x="2794562" y="3907783"/>
            <a:ext cx="1177545" cy="295913"/>
            <a:chOff x="4219788" y="899537"/>
            <a:chExt cx="1407873" cy="351900"/>
          </a:xfrm>
        </p:grpSpPr>
        <p:sp>
          <p:nvSpPr>
            <p:cNvPr id="6843" name="Google Shape;6843;p7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44" name="Google Shape;6844;p7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45" name="Google Shape;6845;p7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46" name="Google Shape;6846;p7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847" name="Google Shape;6847;p71"/>
          <p:cNvGrpSpPr/>
          <p:nvPr/>
        </p:nvGrpSpPr>
        <p:grpSpPr>
          <a:xfrm>
            <a:off x="5103806" y="3907783"/>
            <a:ext cx="1177545" cy="295913"/>
            <a:chOff x="4219788" y="899537"/>
            <a:chExt cx="1407873" cy="351900"/>
          </a:xfrm>
        </p:grpSpPr>
        <p:sp>
          <p:nvSpPr>
            <p:cNvPr id="6848" name="Google Shape;6848;p7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49" name="Google Shape;6849;p7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50" name="Google Shape;6850;p7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51" name="Google Shape;6851;p7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6852" name="Google Shape;6852;p71"/>
          <p:cNvGrpSpPr/>
          <p:nvPr/>
        </p:nvGrpSpPr>
        <p:grpSpPr>
          <a:xfrm>
            <a:off x="7413039" y="3907783"/>
            <a:ext cx="1177545" cy="295913"/>
            <a:chOff x="4219788" y="899537"/>
            <a:chExt cx="1407873" cy="351900"/>
          </a:xfrm>
        </p:grpSpPr>
        <p:sp>
          <p:nvSpPr>
            <p:cNvPr id="6853" name="Google Shape;6853;p7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54" name="Google Shape;6854;p7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6855" name="Google Shape;6855;p71"/>
            <p:cNvSpPr/>
            <p:nvPr/>
          </p:nvSpPr>
          <p:spPr>
            <a:xfrm>
              <a:off x="4923770"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sp>
          <p:nvSpPr>
            <p:cNvPr id="6856" name="Google Shape;6856;p71"/>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6857" name="Google Shape;6857;p71"/>
          <p:cNvGrpSpPr/>
          <p:nvPr/>
        </p:nvGrpSpPr>
        <p:grpSpPr>
          <a:xfrm>
            <a:off x="2788099" y="4515758"/>
            <a:ext cx="1177545" cy="295913"/>
            <a:chOff x="4219788" y="899537"/>
            <a:chExt cx="1407873" cy="351900"/>
          </a:xfrm>
        </p:grpSpPr>
        <p:sp>
          <p:nvSpPr>
            <p:cNvPr id="6858" name="Google Shape;6858;p7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6859" name="Google Shape;6859;p7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6860" name="Google Shape;6860;p7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6861" name="Google Shape;6861;p7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6862" name="Google Shape;6862;p71"/>
          <p:cNvGrpSpPr/>
          <p:nvPr/>
        </p:nvGrpSpPr>
        <p:grpSpPr>
          <a:xfrm>
            <a:off x="5097344" y="4515758"/>
            <a:ext cx="1177545" cy="295913"/>
            <a:chOff x="4219788" y="899537"/>
            <a:chExt cx="1407873" cy="351900"/>
          </a:xfrm>
        </p:grpSpPr>
        <p:sp>
          <p:nvSpPr>
            <p:cNvPr id="6863" name="Google Shape;6863;p7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6864" name="Google Shape;6864;p7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6865" name="Google Shape;6865;p7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6866" name="Google Shape;6866;p7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6867" name="Google Shape;6867;p71"/>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6868" name="Google Shape;6868;p71"/>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6869" name="Google Shape;6869;p71"/>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6870" name="Google Shape;6870;p71"/>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6871" name="Google Shape;6871;p71"/>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6872" name="Google Shape;6872;p71"/>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6873" name="Google Shape;6873;p71"/>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6874" name="Google Shape;6874;p71"/>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6875" name="Google Shape;6875;p71"/>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6876" name="Google Shape;6876;p71"/>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6877" name="Google Shape;6877;p71"/>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6878" name="Google Shape;6878;p71"/>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6879" name="Google Shape;6879;p71"/>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6880" name="Google Shape;6880;p71"/>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6881" name="Google Shape;6881;p71"/>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6882" name="Google Shape;6882;p71"/>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6883" name="Google Shape;6883;p71"/>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6884" name="Google Shape;6884;p71"/>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6885" name="Google Shape;6885;p71"/>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6886" name="Google Shape;6886;p71"/>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6887" name="Google Shape;6887;p71"/>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6888" name="Google Shape;6888;p71"/>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6889" name="Google Shape;6889;p71"/>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6890" name="Google Shape;6890;p71"/>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6891" name="Google Shape;6891;p71"/>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6892" name="Google Shape;6892;p71"/>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6893" name="Google Shape;6893;p71"/>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6894" name="Google Shape;6894;p71"/>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6895" name="Google Shape;6895;p71"/>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6896" name="Google Shape;6896;p71"/>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6897" name="Google Shape;6897;p71"/>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6898" name="Google Shape;6898;p71"/>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6899" name="Google Shape;6899;p71"/>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6900" name="Google Shape;6900;p71"/>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6901" name="Google Shape;6901;p71"/>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6902" name="Google Shape;6902;p71"/>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6903" name="Google Shape;6903;p71"/>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6904" name="Google Shape;6904;p71"/>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6905" name="Google Shape;6905;p71"/>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6906" name="Google Shape;6906;p71"/>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6907" name="Google Shape;6907;p71"/>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6908" name="Google Shape;6908;p71"/>
          <p:cNvGrpSpPr/>
          <p:nvPr/>
        </p:nvGrpSpPr>
        <p:grpSpPr>
          <a:xfrm>
            <a:off x="7406576" y="4515758"/>
            <a:ext cx="1177545" cy="295913"/>
            <a:chOff x="4219788" y="899537"/>
            <a:chExt cx="1407873" cy="351900"/>
          </a:xfrm>
        </p:grpSpPr>
        <p:sp>
          <p:nvSpPr>
            <p:cNvPr id="6909" name="Google Shape;6909;p7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6910" name="Google Shape;6910;p7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911" name="Google Shape;6911;p7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6912" name="Google Shape;6912;p7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6913" name="Google Shape;6913;p71"/>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7" name="Shape 6917"/>
        <p:cNvGrpSpPr/>
        <p:nvPr/>
      </p:nvGrpSpPr>
      <p:grpSpPr>
        <a:xfrm>
          <a:off x="0" y="0"/>
          <a:ext cx="0" cy="0"/>
          <a:chOff x="0" y="0"/>
          <a:chExt cx="0" cy="0"/>
        </a:xfrm>
      </p:grpSpPr>
      <p:sp>
        <p:nvSpPr>
          <p:cNvPr id="6918" name="Google Shape;6918;p72"/>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919" name="Google Shape;6919;p72"/>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6920" name="Google Shape;6920;p72"/>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6921" name="Google Shape;6921;p72"/>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922" name="Google Shape;6922;p72"/>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923" name="Google Shape;6923;p72"/>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924" name="Google Shape;6924;p72"/>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925" name="Google Shape;6925;p72"/>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6926" name="Google Shape;6926;p72"/>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6927" name="Google Shape;6927;p72"/>
          <p:cNvGrpSpPr/>
          <p:nvPr/>
        </p:nvGrpSpPr>
        <p:grpSpPr>
          <a:xfrm>
            <a:off x="3243396" y="3220762"/>
            <a:ext cx="276869" cy="278428"/>
            <a:chOff x="3271700" y="2668925"/>
            <a:chExt cx="278400" cy="278400"/>
          </a:xfrm>
        </p:grpSpPr>
        <p:sp>
          <p:nvSpPr>
            <p:cNvPr id="6928" name="Google Shape;6928;p7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29" name="Google Shape;6929;p72"/>
            <p:cNvCxnSpPr>
              <a:stCxn id="6928" idx="0"/>
              <a:endCxn id="692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930" name="Google Shape;6930;p72"/>
            <p:cNvCxnSpPr>
              <a:stCxn id="6928" idx="2"/>
              <a:endCxn id="692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931" name="Google Shape;6931;p72"/>
          <p:cNvGrpSpPr/>
          <p:nvPr/>
        </p:nvGrpSpPr>
        <p:grpSpPr>
          <a:xfrm>
            <a:off x="5552678" y="3220762"/>
            <a:ext cx="276869" cy="278428"/>
            <a:chOff x="3271700" y="2668925"/>
            <a:chExt cx="278400" cy="278400"/>
          </a:xfrm>
        </p:grpSpPr>
        <p:sp>
          <p:nvSpPr>
            <p:cNvPr id="6932" name="Google Shape;6932;p7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33" name="Google Shape;6933;p72"/>
            <p:cNvCxnSpPr>
              <a:stCxn id="6932" idx="0"/>
              <a:endCxn id="693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934" name="Google Shape;6934;p72"/>
            <p:cNvCxnSpPr>
              <a:stCxn id="6932" idx="2"/>
              <a:endCxn id="693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6935" name="Google Shape;6935;p72"/>
          <p:cNvGrpSpPr/>
          <p:nvPr/>
        </p:nvGrpSpPr>
        <p:grpSpPr>
          <a:xfrm>
            <a:off x="7861960" y="3220762"/>
            <a:ext cx="276869" cy="278428"/>
            <a:chOff x="3271700" y="2668925"/>
            <a:chExt cx="278400" cy="278400"/>
          </a:xfrm>
        </p:grpSpPr>
        <p:sp>
          <p:nvSpPr>
            <p:cNvPr id="6936" name="Google Shape;6936;p7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37" name="Google Shape;6937;p72"/>
            <p:cNvCxnSpPr>
              <a:stCxn id="6936" idx="0"/>
              <a:endCxn id="693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6938" name="Google Shape;6938;p72"/>
            <p:cNvCxnSpPr>
              <a:stCxn id="6936" idx="2"/>
              <a:endCxn id="693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6939" name="Google Shape;6939;p72"/>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940" name="Google Shape;6940;p72"/>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941" name="Google Shape;6941;p72"/>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6942" name="Google Shape;6942;p72"/>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943" name="Google Shape;6943;p72"/>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944" name="Google Shape;6944;p72"/>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6945" name="Google Shape;6945;p72"/>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946" name="Google Shape;6946;p72"/>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6947" name="Google Shape;6947;p72"/>
          <p:cNvCxnSpPr>
            <a:stCxn id="6918"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6948" name="Google Shape;6948;p72"/>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949" name="Google Shape;6949;p72"/>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950" name="Google Shape;6950;p72"/>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951" name="Google Shape;6951;p72"/>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6952" name="Google Shape;6952;p72"/>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6953" name="Google Shape;6953;p72"/>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6954" name="Google Shape;6954;p72"/>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6955" name="Google Shape;6955;p72"/>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956" name="Google Shape;6956;p72"/>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957" name="Google Shape;6957;p72"/>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6958" name="Google Shape;6958;p72"/>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6959" name="Google Shape;6959;p72"/>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960" name="Google Shape;6960;p72"/>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961" name="Google Shape;6961;p72"/>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6962" name="Google Shape;6962;p72"/>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963" name="Google Shape;6963;p72"/>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964" name="Google Shape;6964;p72"/>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6965" name="Google Shape;6965;p72"/>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6966" name="Google Shape;6966;p72"/>
          <p:cNvGrpSpPr/>
          <p:nvPr/>
        </p:nvGrpSpPr>
        <p:grpSpPr>
          <a:xfrm>
            <a:off x="2532352" y="67595"/>
            <a:ext cx="1177545" cy="295913"/>
            <a:chOff x="4219788" y="899537"/>
            <a:chExt cx="1407873" cy="351900"/>
          </a:xfrm>
        </p:grpSpPr>
        <p:sp>
          <p:nvSpPr>
            <p:cNvPr id="6967" name="Google Shape;6967;p7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6968" name="Google Shape;6968;p7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6969" name="Google Shape;6969;p7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6970" name="Google Shape;6970;p7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6971" name="Google Shape;6971;p72"/>
          <p:cNvGrpSpPr/>
          <p:nvPr/>
        </p:nvGrpSpPr>
        <p:grpSpPr>
          <a:xfrm>
            <a:off x="3709897" y="67596"/>
            <a:ext cx="1177545" cy="295913"/>
            <a:chOff x="4219788" y="899537"/>
            <a:chExt cx="1407873" cy="351900"/>
          </a:xfrm>
        </p:grpSpPr>
        <p:sp>
          <p:nvSpPr>
            <p:cNvPr id="6972" name="Google Shape;6972;p7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6973" name="Google Shape;6973;p7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6974" name="Google Shape;6974;p7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6975" name="Google Shape;6975;p7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6976" name="Google Shape;6976;p72"/>
          <p:cNvGrpSpPr/>
          <p:nvPr/>
        </p:nvGrpSpPr>
        <p:grpSpPr>
          <a:xfrm>
            <a:off x="4887441" y="67596"/>
            <a:ext cx="1177545" cy="295913"/>
            <a:chOff x="4219788" y="899537"/>
            <a:chExt cx="1407873" cy="351900"/>
          </a:xfrm>
        </p:grpSpPr>
        <p:sp>
          <p:nvSpPr>
            <p:cNvPr id="6977" name="Google Shape;6977;p7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6978" name="Google Shape;6978;p7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6979" name="Google Shape;6979;p7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6980" name="Google Shape;6980;p7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6981" name="Google Shape;6981;p72"/>
          <p:cNvGrpSpPr/>
          <p:nvPr/>
        </p:nvGrpSpPr>
        <p:grpSpPr>
          <a:xfrm>
            <a:off x="6064974" y="67596"/>
            <a:ext cx="1177545" cy="295913"/>
            <a:chOff x="4219788" y="899537"/>
            <a:chExt cx="1407873" cy="351900"/>
          </a:xfrm>
        </p:grpSpPr>
        <p:sp>
          <p:nvSpPr>
            <p:cNvPr id="6982" name="Google Shape;6982;p7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6983" name="Google Shape;6983;p7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6984" name="Google Shape;6984;p7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6985" name="Google Shape;6985;p7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6986" name="Google Shape;6986;p72"/>
          <p:cNvGrpSpPr/>
          <p:nvPr/>
        </p:nvGrpSpPr>
        <p:grpSpPr>
          <a:xfrm>
            <a:off x="483527" y="825883"/>
            <a:ext cx="1177545" cy="295913"/>
            <a:chOff x="4219788" y="899537"/>
            <a:chExt cx="1407873" cy="351900"/>
          </a:xfrm>
        </p:grpSpPr>
        <p:sp>
          <p:nvSpPr>
            <p:cNvPr id="6987" name="Google Shape;6987;p7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6988" name="Google Shape;6988;p7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6989" name="Google Shape;6989;p7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6990" name="Google Shape;6990;p7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6991" name="Google Shape;6991;p72"/>
          <p:cNvGrpSpPr/>
          <p:nvPr/>
        </p:nvGrpSpPr>
        <p:grpSpPr>
          <a:xfrm>
            <a:off x="2792772" y="888059"/>
            <a:ext cx="1177545" cy="295913"/>
            <a:chOff x="4219788" y="899537"/>
            <a:chExt cx="1407873" cy="351900"/>
          </a:xfrm>
        </p:grpSpPr>
        <p:sp>
          <p:nvSpPr>
            <p:cNvPr id="6992" name="Google Shape;6992;p7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6993" name="Google Shape;6993;p7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6994" name="Google Shape;6994;p7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6995" name="Google Shape;6995;p7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6996" name="Google Shape;6996;p72"/>
          <p:cNvGrpSpPr/>
          <p:nvPr/>
        </p:nvGrpSpPr>
        <p:grpSpPr>
          <a:xfrm>
            <a:off x="5102016" y="888059"/>
            <a:ext cx="1177545" cy="295913"/>
            <a:chOff x="4219788" y="899537"/>
            <a:chExt cx="1407873" cy="351900"/>
          </a:xfrm>
        </p:grpSpPr>
        <p:sp>
          <p:nvSpPr>
            <p:cNvPr id="6997" name="Google Shape;6997;p7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6998" name="Google Shape;6998;p7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6999" name="Google Shape;6999;p72"/>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6B</a:t>
              </a:r>
              <a:endParaRPr/>
            </a:p>
          </p:txBody>
        </p:sp>
        <p:sp>
          <p:nvSpPr>
            <p:cNvPr id="7000" name="Google Shape;7000;p72"/>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7001" name="Google Shape;7001;p72"/>
          <p:cNvGrpSpPr/>
          <p:nvPr/>
        </p:nvGrpSpPr>
        <p:grpSpPr>
          <a:xfrm>
            <a:off x="7411249" y="888059"/>
            <a:ext cx="1177545" cy="295913"/>
            <a:chOff x="4219788" y="899537"/>
            <a:chExt cx="1407873" cy="351900"/>
          </a:xfrm>
        </p:grpSpPr>
        <p:sp>
          <p:nvSpPr>
            <p:cNvPr id="7002" name="Google Shape;7002;p7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7003" name="Google Shape;7003;p7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7004" name="Google Shape;7004;p7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7005" name="Google Shape;7005;p7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7006" name="Google Shape;7006;p72"/>
          <p:cNvGrpSpPr/>
          <p:nvPr/>
        </p:nvGrpSpPr>
        <p:grpSpPr>
          <a:xfrm>
            <a:off x="2788989" y="2663554"/>
            <a:ext cx="1177545" cy="295913"/>
            <a:chOff x="4219788" y="899537"/>
            <a:chExt cx="1407873" cy="351900"/>
          </a:xfrm>
        </p:grpSpPr>
        <p:sp>
          <p:nvSpPr>
            <p:cNvPr id="7007" name="Google Shape;7007;p7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08" name="Google Shape;7008;p7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09" name="Google Shape;7009;p7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10" name="Google Shape;7010;p7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011" name="Google Shape;7011;p72"/>
          <p:cNvGrpSpPr/>
          <p:nvPr/>
        </p:nvGrpSpPr>
        <p:grpSpPr>
          <a:xfrm>
            <a:off x="5096481" y="2663554"/>
            <a:ext cx="1177545" cy="295913"/>
            <a:chOff x="4219788" y="899537"/>
            <a:chExt cx="1407873" cy="351900"/>
          </a:xfrm>
        </p:grpSpPr>
        <p:sp>
          <p:nvSpPr>
            <p:cNvPr id="7012" name="Google Shape;7012;p7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13" name="Google Shape;7013;p7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14" name="Google Shape;7014;p7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15" name="Google Shape;7015;p7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016" name="Google Shape;7016;p72"/>
          <p:cNvGrpSpPr/>
          <p:nvPr/>
        </p:nvGrpSpPr>
        <p:grpSpPr>
          <a:xfrm>
            <a:off x="7405714" y="2663554"/>
            <a:ext cx="1177545" cy="295913"/>
            <a:chOff x="4219788" y="899537"/>
            <a:chExt cx="1407873" cy="351900"/>
          </a:xfrm>
        </p:grpSpPr>
        <p:sp>
          <p:nvSpPr>
            <p:cNvPr id="7017" name="Google Shape;7017;p7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18" name="Google Shape;7018;p7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19" name="Google Shape;7019;p72"/>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69</a:t>
              </a:r>
              <a:endParaRPr/>
            </a:p>
          </p:txBody>
        </p:sp>
        <p:sp>
          <p:nvSpPr>
            <p:cNvPr id="7020" name="Google Shape;7020;p72"/>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7021" name="Google Shape;7021;p72"/>
          <p:cNvGrpSpPr/>
          <p:nvPr/>
        </p:nvGrpSpPr>
        <p:grpSpPr>
          <a:xfrm>
            <a:off x="2794562" y="3907783"/>
            <a:ext cx="1177545" cy="295913"/>
            <a:chOff x="4219788" y="899537"/>
            <a:chExt cx="1407873" cy="351900"/>
          </a:xfrm>
        </p:grpSpPr>
        <p:sp>
          <p:nvSpPr>
            <p:cNvPr id="7022" name="Google Shape;7022;p7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23" name="Google Shape;7023;p7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24" name="Google Shape;7024;p7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25" name="Google Shape;7025;p7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026" name="Google Shape;7026;p72"/>
          <p:cNvGrpSpPr/>
          <p:nvPr/>
        </p:nvGrpSpPr>
        <p:grpSpPr>
          <a:xfrm>
            <a:off x="5103806" y="3907783"/>
            <a:ext cx="1177545" cy="295913"/>
            <a:chOff x="4219788" y="899537"/>
            <a:chExt cx="1407873" cy="351900"/>
          </a:xfrm>
        </p:grpSpPr>
        <p:sp>
          <p:nvSpPr>
            <p:cNvPr id="7027" name="Google Shape;7027;p7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28" name="Google Shape;7028;p7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29" name="Google Shape;7029;p7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30" name="Google Shape;7030;p7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031" name="Google Shape;7031;p72"/>
          <p:cNvGrpSpPr/>
          <p:nvPr/>
        </p:nvGrpSpPr>
        <p:grpSpPr>
          <a:xfrm>
            <a:off x="7413039" y="3907783"/>
            <a:ext cx="1177545" cy="295913"/>
            <a:chOff x="4219788" y="899537"/>
            <a:chExt cx="1407873" cy="351900"/>
          </a:xfrm>
        </p:grpSpPr>
        <p:sp>
          <p:nvSpPr>
            <p:cNvPr id="7032" name="Google Shape;7032;p7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33" name="Google Shape;7033;p7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034" name="Google Shape;7034;p72"/>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7035" name="Google Shape;7035;p72"/>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7036" name="Google Shape;7036;p72"/>
          <p:cNvGrpSpPr/>
          <p:nvPr/>
        </p:nvGrpSpPr>
        <p:grpSpPr>
          <a:xfrm>
            <a:off x="2788099" y="4515758"/>
            <a:ext cx="1177545" cy="295913"/>
            <a:chOff x="4219788" y="899537"/>
            <a:chExt cx="1407873" cy="351900"/>
          </a:xfrm>
        </p:grpSpPr>
        <p:sp>
          <p:nvSpPr>
            <p:cNvPr id="7037" name="Google Shape;7037;p7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7038" name="Google Shape;7038;p7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7039" name="Google Shape;7039;p7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7040" name="Google Shape;7040;p7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7041" name="Google Shape;7041;p72"/>
          <p:cNvGrpSpPr/>
          <p:nvPr/>
        </p:nvGrpSpPr>
        <p:grpSpPr>
          <a:xfrm>
            <a:off x="5097344" y="4515758"/>
            <a:ext cx="1177545" cy="295913"/>
            <a:chOff x="4219788" y="899537"/>
            <a:chExt cx="1407873" cy="351900"/>
          </a:xfrm>
        </p:grpSpPr>
        <p:sp>
          <p:nvSpPr>
            <p:cNvPr id="7042" name="Google Shape;7042;p7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7043" name="Google Shape;7043;p7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7044" name="Google Shape;7044;p7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7045" name="Google Shape;7045;p7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7046" name="Google Shape;7046;p72"/>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7047" name="Google Shape;7047;p72"/>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7048" name="Google Shape;7048;p72"/>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7049" name="Google Shape;7049;p72"/>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7050" name="Google Shape;7050;p72"/>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7051" name="Google Shape;7051;p72"/>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7052" name="Google Shape;7052;p72"/>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7053" name="Google Shape;7053;p72"/>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7054" name="Google Shape;7054;p72"/>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7055" name="Google Shape;7055;p72"/>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7056" name="Google Shape;7056;p72"/>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7057" name="Google Shape;7057;p72"/>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7058" name="Google Shape;7058;p72"/>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7059" name="Google Shape;7059;p72"/>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7060" name="Google Shape;7060;p72"/>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7061" name="Google Shape;7061;p72"/>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7062" name="Google Shape;7062;p72"/>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7063" name="Google Shape;7063;p72"/>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7064" name="Google Shape;7064;p72"/>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7065" name="Google Shape;7065;p72"/>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7066" name="Google Shape;7066;p72"/>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7067" name="Google Shape;7067;p72"/>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7068" name="Google Shape;7068;p72"/>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7069" name="Google Shape;7069;p72"/>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7070" name="Google Shape;7070;p72"/>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7071" name="Google Shape;7071;p72"/>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7072" name="Google Shape;7072;p72"/>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7073" name="Google Shape;7073;p72"/>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7074" name="Google Shape;7074;p72"/>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7075" name="Google Shape;7075;p72"/>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7076" name="Google Shape;7076;p72"/>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7077" name="Google Shape;7077;p72"/>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7078" name="Google Shape;7078;p72"/>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7079" name="Google Shape;7079;p72"/>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7080" name="Google Shape;7080;p72"/>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7081" name="Google Shape;7081;p72"/>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7082" name="Google Shape;7082;p72"/>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7083" name="Google Shape;7083;p72"/>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7084" name="Google Shape;7084;p72"/>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7085" name="Google Shape;7085;p72"/>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7086" name="Google Shape;7086;p72"/>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7087" name="Google Shape;7087;p72"/>
          <p:cNvGrpSpPr/>
          <p:nvPr/>
        </p:nvGrpSpPr>
        <p:grpSpPr>
          <a:xfrm>
            <a:off x="7406576" y="4515758"/>
            <a:ext cx="1177545" cy="295913"/>
            <a:chOff x="4219788" y="899537"/>
            <a:chExt cx="1407873" cy="351900"/>
          </a:xfrm>
        </p:grpSpPr>
        <p:sp>
          <p:nvSpPr>
            <p:cNvPr id="7088" name="Google Shape;7088;p7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7089" name="Google Shape;7089;p7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090" name="Google Shape;7090;p7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091" name="Google Shape;7091;p7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7092" name="Google Shape;7092;p72"/>
          <p:cNvSpPr txBox="1"/>
          <p:nvPr/>
        </p:nvSpPr>
        <p:spPr>
          <a:xfrm>
            <a:off x="-84300" y="2743975"/>
            <a:ext cx="207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Find D15 and P15</a:t>
            </a:r>
            <a:endParaRPr sz="1600"/>
          </a:p>
        </p:txBody>
      </p:sp>
      <p:sp>
        <p:nvSpPr>
          <p:cNvPr id="7093" name="Google Shape;7093;p72"/>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7" name="Shape 7097"/>
        <p:cNvGrpSpPr/>
        <p:nvPr/>
      </p:nvGrpSpPr>
      <p:grpSpPr>
        <a:xfrm>
          <a:off x="0" y="0"/>
          <a:ext cx="0" cy="0"/>
          <a:chOff x="0" y="0"/>
          <a:chExt cx="0" cy="0"/>
        </a:xfrm>
      </p:grpSpPr>
      <p:sp>
        <p:nvSpPr>
          <p:cNvPr id="7098" name="Google Shape;7098;p73"/>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099" name="Google Shape;7099;p73"/>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100" name="Google Shape;7100;p73"/>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7101" name="Google Shape;7101;p73"/>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102" name="Google Shape;7102;p73"/>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103" name="Google Shape;7103;p73"/>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104" name="Google Shape;7104;p73"/>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105" name="Google Shape;7105;p73"/>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106" name="Google Shape;7106;p73"/>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7107" name="Google Shape;7107;p73"/>
          <p:cNvGrpSpPr/>
          <p:nvPr/>
        </p:nvGrpSpPr>
        <p:grpSpPr>
          <a:xfrm>
            <a:off x="3243396" y="3220762"/>
            <a:ext cx="276869" cy="278428"/>
            <a:chOff x="3271700" y="2668925"/>
            <a:chExt cx="278400" cy="278400"/>
          </a:xfrm>
        </p:grpSpPr>
        <p:sp>
          <p:nvSpPr>
            <p:cNvPr id="7108" name="Google Shape;7108;p7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09" name="Google Shape;7109;p73"/>
            <p:cNvCxnSpPr>
              <a:stCxn id="7108" idx="0"/>
              <a:endCxn id="710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110" name="Google Shape;7110;p73"/>
            <p:cNvCxnSpPr>
              <a:stCxn id="7108" idx="2"/>
              <a:endCxn id="710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111" name="Google Shape;7111;p73"/>
          <p:cNvGrpSpPr/>
          <p:nvPr/>
        </p:nvGrpSpPr>
        <p:grpSpPr>
          <a:xfrm>
            <a:off x="5552678" y="3220762"/>
            <a:ext cx="276869" cy="278428"/>
            <a:chOff x="3271700" y="2668925"/>
            <a:chExt cx="278400" cy="278400"/>
          </a:xfrm>
        </p:grpSpPr>
        <p:sp>
          <p:nvSpPr>
            <p:cNvPr id="7112" name="Google Shape;7112;p7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13" name="Google Shape;7113;p73"/>
            <p:cNvCxnSpPr>
              <a:stCxn id="7112" idx="0"/>
              <a:endCxn id="711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114" name="Google Shape;7114;p73"/>
            <p:cNvCxnSpPr>
              <a:stCxn id="7112" idx="2"/>
              <a:endCxn id="711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115" name="Google Shape;7115;p73"/>
          <p:cNvGrpSpPr/>
          <p:nvPr/>
        </p:nvGrpSpPr>
        <p:grpSpPr>
          <a:xfrm>
            <a:off x="7861960" y="3220762"/>
            <a:ext cx="276869" cy="278428"/>
            <a:chOff x="3271700" y="2668925"/>
            <a:chExt cx="278400" cy="278400"/>
          </a:xfrm>
        </p:grpSpPr>
        <p:sp>
          <p:nvSpPr>
            <p:cNvPr id="7116" name="Google Shape;7116;p73"/>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17" name="Google Shape;7117;p73"/>
            <p:cNvCxnSpPr>
              <a:stCxn id="7116" idx="0"/>
              <a:endCxn id="711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118" name="Google Shape;7118;p73"/>
            <p:cNvCxnSpPr>
              <a:stCxn id="7116" idx="2"/>
              <a:endCxn id="711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7119" name="Google Shape;7119;p73"/>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120" name="Google Shape;7120;p73"/>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121" name="Google Shape;7121;p73"/>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122" name="Google Shape;7122;p73"/>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123" name="Google Shape;7123;p73"/>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124" name="Google Shape;7124;p73"/>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125" name="Google Shape;7125;p73"/>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126" name="Google Shape;7126;p73"/>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7127" name="Google Shape;7127;p73"/>
          <p:cNvCxnSpPr>
            <a:stCxn id="7098"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7128" name="Google Shape;7128;p73"/>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129" name="Google Shape;7129;p73"/>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130" name="Google Shape;7130;p73"/>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131" name="Google Shape;7131;p73"/>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132" name="Google Shape;7132;p73"/>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133" name="Google Shape;7133;p73"/>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134" name="Google Shape;7134;p73"/>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7135" name="Google Shape;7135;p73"/>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136" name="Google Shape;7136;p73"/>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137" name="Google Shape;7137;p73"/>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138" name="Google Shape;7138;p73"/>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7139" name="Google Shape;7139;p73"/>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140" name="Google Shape;7140;p73"/>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141" name="Google Shape;7141;p73"/>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142" name="Google Shape;7142;p73"/>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143" name="Google Shape;7143;p73"/>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144" name="Google Shape;7144;p73"/>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145" name="Google Shape;7145;p73"/>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7146" name="Google Shape;7146;p73"/>
          <p:cNvGrpSpPr/>
          <p:nvPr/>
        </p:nvGrpSpPr>
        <p:grpSpPr>
          <a:xfrm>
            <a:off x="2532352" y="67595"/>
            <a:ext cx="1177545" cy="295913"/>
            <a:chOff x="4219788" y="899537"/>
            <a:chExt cx="1407873" cy="351900"/>
          </a:xfrm>
        </p:grpSpPr>
        <p:sp>
          <p:nvSpPr>
            <p:cNvPr id="7147" name="Google Shape;7147;p7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7148" name="Google Shape;7148;p7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7149" name="Google Shape;7149;p7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7150" name="Google Shape;7150;p7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7151" name="Google Shape;7151;p73"/>
          <p:cNvGrpSpPr/>
          <p:nvPr/>
        </p:nvGrpSpPr>
        <p:grpSpPr>
          <a:xfrm>
            <a:off x="3709897" y="67596"/>
            <a:ext cx="1177545" cy="295913"/>
            <a:chOff x="4219788" y="899537"/>
            <a:chExt cx="1407873" cy="351900"/>
          </a:xfrm>
        </p:grpSpPr>
        <p:sp>
          <p:nvSpPr>
            <p:cNvPr id="7152" name="Google Shape;7152;p7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7153" name="Google Shape;7153;p7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7154" name="Google Shape;7154;p7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7155" name="Google Shape;7155;p7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7156" name="Google Shape;7156;p73"/>
          <p:cNvGrpSpPr/>
          <p:nvPr/>
        </p:nvGrpSpPr>
        <p:grpSpPr>
          <a:xfrm>
            <a:off x="4887441" y="67596"/>
            <a:ext cx="1177545" cy="295913"/>
            <a:chOff x="4219788" y="899537"/>
            <a:chExt cx="1407873" cy="351900"/>
          </a:xfrm>
        </p:grpSpPr>
        <p:sp>
          <p:nvSpPr>
            <p:cNvPr id="7157" name="Google Shape;7157;p7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7158" name="Google Shape;7158;p7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7159" name="Google Shape;7159;p7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7160" name="Google Shape;7160;p7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7161" name="Google Shape;7161;p73"/>
          <p:cNvGrpSpPr/>
          <p:nvPr/>
        </p:nvGrpSpPr>
        <p:grpSpPr>
          <a:xfrm>
            <a:off x="6064974" y="67596"/>
            <a:ext cx="1177545" cy="295913"/>
            <a:chOff x="4219788" y="899537"/>
            <a:chExt cx="1407873" cy="351900"/>
          </a:xfrm>
        </p:grpSpPr>
        <p:sp>
          <p:nvSpPr>
            <p:cNvPr id="7162" name="Google Shape;7162;p73"/>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7163" name="Google Shape;7163;p73"/>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7164" name="Google Shape;7164;p73"/>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7165" name="Google Shape;7165;p73"/>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7166" name="Google Shape;7166;p73"/>
          <p:cNvGrpSpPr/>
          <p:nvPr/>
        </p:nvGrpSpPr>
        <p:grpSpPr>
          <a:xfrm>
            <a:off x="483527" y="825883"/>
            <a:ext cx="1177545" cy="295913"/>
            <a:chOff x="4219788" y="899537"/>
            <a:chExt cx="1407873" cy="351900"/>
          </a:xfrm>
        </p:grpSpPr>
        <p:sp>
          <p:nvSpPr>
            <p:cNvPr id="7167" name="Google Shape;7167;p7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7168" name="Google Shape;7168;p7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7169" name="Google Shape;7169;p7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7170" name="Google Shape;7170;p7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7171" name="Google Shape;7171;p73"/>
          <p:cNvGrpSpPr/>
          <p:nvPr/>
        </p:nvGrpSpPr>
        <p:grpSpPr>
          <a:xfrm>
            <a:off x="2792772" y="888059"/>
            <a:ext cx="1177545" cy="295913"/>
            <a:chOff x="4219788" y="899537"/>
            <a:chExt cx="1407873" cy="351900"/>
          </a:xfrm>
        </p:grpSpPr>
        <p:sp>
          <p:nvSpPr>
            <p:cNvPr id="7172" name="Google Shape;7172;p7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7173" name="Google Shape;7173;p7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7174" name="Google Shape;7174;p7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7175" name="Google Shape;7175;p7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7176" name="Google Shape;7176;p73"/>
          <p:cNvGrpSpPr/>
          <p:nvPr/>
        </p:nvGrpSpPr>
        <p:grpSpPr>
          <a:xfrm>
            <a:off x="5102016" y="888059"/>
            <a:ext cx="1177545" cy="295913"/>
            <a:chOff x="4219788" y="899537"/>
            <a:chExt cx="1407873" cy="351900"/>
          </a:xfrm>
        </p:grpSpPr>
        <p:sp>
          <p:nvSpPr>
            <p:cNvPr id="7177" name="Google Shape;7177;p7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7178" name="Google Shape;7178;p7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7179" name="Google Shape;7179;p7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7180" name="Google Shape;7180;p7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7181" name="Google Shape;7181;p73"/>
          <p:cNvGrpSpPr/>
          <p:nvPr/>
        </p:nvGrpSpPr>
        <p:grpSpPr>
          <a:xfrm>
            <a:off x="7411249" y="888059"/>
            <a:ext cx="1177545" cy="295913"/>
            <a:chOff x="4219788" y="899537"/>
            <a:chExt cx="1407873" cy="351900"/>
          </a:xfrm>
        </p:grpSpPr>
        <p:sp>
          <p:nvSpPr>
            <p:cNvPr id="7182" name="Google Shape;7182;p7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7183" name="Google Shape;7183;p7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7184" name="Google Shape;7184;p7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7185" name="Google Shape;7185;p7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7186" name="Google Shape;7186;p73"/>
          <p:cNvGrpSpPr/>
          <p:nvPr/>
        </p:nvGrpSpPr>
        <p:grpSpPr>
          <a:xfrm>
            <a:off x="2788989" y="2663554"/>
            <a:ext cx="1177545" cy="295913"/>
            <a:chOff x="4219788" y="899537"/>
            <a:chExt cx="1407873" cy="351900"/>
          </a:xfrm>
        </p:grpSpPr>
        <p:sp>
          <p:nvSpPr>
            <p:cNvPr id="7187" name="Google Shape;7187;p7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188" name="Google Shape;7188;p7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189" name="Google Shape;7189;p7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190" name="Google Shape;7190;p7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191" name="Google Shape;7191;p73"/>
          <p:cNvGrpSpPr/>
          <p:nvPr/>
        </p:nvGrpSpPr>
        <p:grpSpPr>
          <a:xfrm>
            <a:off x="5096481" y="2663554"/>
            <a:ext cx="1177545" cy="295913"/>
            <a:chOff x="4219788" y="899537"/>
            <a:chExt cx="1407873" cy="351900"/>
          </a:xfrm>
        </p:grpSpPr>
        <p:sp>
          <p:nvSpPr>
            <p:cNvPr id="7192" name="Google Shape;7192;p7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193" name="Google Shape;7193;p7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194" name="Google Shape;7194;p7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195" name="Google Shape;7195;p7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196" name="Google Shape;7196;p73"/>
          <p:cNvGrpSpPr/>
          <p:nvPr/>
        </p:nvGrpSpPr>
        <p:grpSpPr>
          <a:xfrm>
            <a:off x="2794562" y="3907783"/>
            <a:ext cx="1177545" cy="295913"/>
            <a:chOff x="4219788" y="899537"/>
            <a:chExt cx="1407873" cy="351900"/>
          </a:xfrm>
        </p:grpSpPr>
        <p:sp>
          <p:nvSpPr>
            <p:cNvPr id="7197" name="Google Shape;7197;p7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198" name="Google Shape;7198;p7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199" name="Google Shape;7199;p7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200" name="Google Shape;7200;p7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201" name="Google Shape;7201;p73"/>
          <p:cNvGrpSpPr/>
          <p:nvPr/>
        </p:nvGrpSpPr>
        <p:grpSpPr>
          <a:xfrm>
            <a:off x="5103806" y="3907783"/>
            <a:ext cx="1177545" cy="295913"/>
            <a:chOff x="4219788" y="899537"/>
            <a:chExt cx="1407873" cy="351900"/>
          </a:xfrm>
        </p:grpSpPr>
        <p:sp>
          <p:nvSpPr>
            <p:cNvPr id="7202" name="Google Shape;7202;p7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203" name="Google Shape;7203;p7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204" name="Google Shape;7204;p7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205" name="Google Shape;7205;p7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206" name="Google Shape;7206;p73"/>
          <p:cNvGrpSpPr/>
          <p:nvPr/>
        </p:nvGrpSpPr>
        <p:grpSpPr>
          <a:xfrm>
            <a:off x="7413039" y="3907783"/>
            <a:ext cx="1177545" cy="295913"/>
            <a:chOff x="4219788" y="899537"/>
            <a:chExt cx="1407873" cy="351900"/>
          </a:xfrm>
        </p:grpSpPr>
        <p:sp>
          <p:nvSpPr>
            <p:cNvPr id="7207" name="Google Shape;7207;p7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208" name="Google Shape;7208;p7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209" name="Google Shape;7209;p73"/>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7210" name="Google Shape;7210;p73"/>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7211" name="Google Shape;7211;p73"/>
          <p:cNvGrpSpPr/>
          <p:nvPr/>
        </p:nvGrpSpPr>
        <p:grpSpPr>
          <a:xfrm>
            <a:off x="2788099" y="4515758"/>
            <a:ext cx="1177545" cy="295913"/>
            <a:chOff x="4219788" y="899537"/>
            <a:chExt cx="1407873" cy="351900"/>
          </a:xfrm>
        </p:grpSpPr>
        <p:sp>
          <p:nvSpPr>
            <p:cNvPr id="7212" name="Google Shape;7212;p73"/>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7213" name="Google Shape;7213;p73"/>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7214" name="Google Shape;7214;p73"/>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7215" name="Google Shape;7215;p73"/>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7216" name="Google Shape;7216;p73"/>
          <p:cNvGrpSpPr/>
          <p:nvPr/>
        </p:nvGrpSpPr>
        <p:grpSpPr>
          <a:xfrm>
            <a:off x="5097344" y="4515758"/>
            <a:ext cx="1177545" cy="295913"/>
            <a:chOff x="4219788" y="899537"/>
            <a:chExt cx="1407873" cy="351900"/>
          </a:xfrm>
        </p:grpSpPr>
        <p:sp>
          <p:nvSpPr>
            <p:cNvPr id="7217" name="Google Shape;7217;p73"/>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7218" name="Google Shape;7218;p73"/>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7219" name="Google Shape;7219;p73"/>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7220" name="Google Shape;7220;p73"/>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7221" name="Google Shape;7221;p73"/>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7222" name="Google Shape;7222;p73"/>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7223" name="Google Shape;7223;p73"/>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7224" name="Google Shape;7224;p73"/>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7225" name="Google Shape;7225;p73"/>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7226" name="Google Shape;7226;p73"/>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7227" name="Google Shape;7227;p73"/>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7228" name="Google Shape;7228;p73"/>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7229" name="Google Shape;7229;p73"/>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7230" name="Google Shape;7230;p73"/>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7231" name="Google Shape;7231;p73"/>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7232" name="Google Shape;7232;p73"/>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7233" name="Google Shape;7233;p73"/>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7234" name="Google Shape;7234;p73"/>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7235" name="Google Shape;7235;p73"/>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7236" name="Google Shape;7236;p73"/>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7237" name="Google Shape;7237;p73"/>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7238" name="Google Shape;7238;p73"/>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7239" name="Google Shape;7239;p73"/>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7240" name="Google Shape;7240;p73"/>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7241" name="Google Shape;7241;p73"/>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7242" name="Google Shape;7242;p73"/>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7243" name="Google Shape;7243;p73"/>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7244" name="Google Shape;7244;p73"/>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7245" name="Google Shape;7245;p73"/>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7246" name="Google Shape;7246;p73"/>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7247" name="Google Shape;7247;p73"/>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7248" name="Google Shape;7248;p73"/>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7249" name="Google Shape;7249;p73"/>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7250" name="Google Shape;7250;p73"/>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7251" name="Google Shape;7251;p73"/>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7252" name="Google Shape;7252;p73"/>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7253" name="Google Shape;7253;p73"/>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7254" name="Google Shape;7254;p73"/>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7255" name="Google Shape;7255;p73"/>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7256" name="Google Shape;7256;p73"/>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7257" name="Google Shape;7257;p73"/>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7258" name="Google Shape;7258;p73"/>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7259" name="Google Shape;7259;p73"/>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7260" name="Google Shape;7260;p73"/>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7261" name="Google Shape;7261;p73"/>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7262" name="Google Shape;7262;p73"/>
          <p:cNvGrpSpPr/>
          <p:nvPr/>
        </p:nvGrpSpPr>
        <p:grpSpPr>
          <a:xfrm>
            <a:off x="7406576" y="4515758"/>
            <a:ext cx="1177545" cy="295913"/>
            <a:chOff x="4219788" y="899537"/>
            <a:chExt cx="1407873" cy="351900"/>
          </a:xfrm>
        </p:grpSpPr>
        <p:sp>
          <p:nvSpPr>
            <p:cNvPr id="7263" name="Google Shape;7263;p73"/>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7264" name="Google Shape;7264;p73"/>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265" name="Google Shape;7265;p73"/>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266" name="Google Shape;7266;p73"/>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7267" name="Google Shape;7267;p73"/>
          <p:cNvSpPr txBox="1"/>
          <p:nvPr/>
        </p:nvSpPr>
        <p:spPr>
          <a:xfrm>
            <a:off x="0" y="2137663"/>
            <a:ext cx="2078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Keep Going!</a:t>
            </a:r>
            <a:endParaRPr sz="1600"/>
          </a:p>
        </p:txBody>
      </p:sp>
      <p:grpSp>
        <p:nvGrpSpPr>
          <p:cNvPr id="7268" name="Google Shape;7268;p73"/>
          <p:cNvGrpSpPr/>
          <p:nvPr/>
        </p:nvGrpSpPr>
        <p:grpSpPr>
          <a:xfrm>
            <a:off x="7405714" y="2663554"/>
            <a:ext cx="1177545" cy="295913"/>
            <a:chOff x="4219788" y="899537"/>
            <a:chExt cx="1407873" cy="351900"/>
          </a:xfrm>
        </p:grpSpPr>
        <p:sp>
          <p:nvSpPr>
            <p:cNvPr id="7269" name="Google Shape;7269;p7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270" name="Google Shape;7270;p7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271" name="Google Shape;7271;p73"/>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69</a:t>
              </a:r>
              <a:endParaRPr/>
            </a:p>
          </p:txBody>
        </p:sp>
        <p:sp>
          <p:nvSpPr>
            <p:cNvPr id="7272" name="Google Shape;7272;p73"/>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XOR Properties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20"/>
          <p:cNvSpPr txBox="1"/>
          <p:nvPr>
            <p:ph idx="1" type="body"/>
          </p:nvPr>
        </p:nvSpPr>
        <p:spPr>
          <a:xfrm>
            <a:off x="311700" y="1229875"/>
            <a:ext cx="3882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 A = 0</a:t>
            </a:r>
            <a:endParaRPr/>
          </a:p>
          <a:p>
            <a:pPr indent="-342900" lvl="0" marL="457200" rtl="0" algn="l">
              <a:spcBef>
                <a:spcPts val="0"/>
              </a:spcBef>
              <a:spcAft>
                <a:spcPts val="0"/>
              </a:spcAft>
              <a:buSzPts val="1800"/>
              <a:buChar char="●"/>
            </a:pPr>
            <a:r>
              <a:rPr lang="en"/>
              <a:t>A ⊕ 0 = A</a:t>
            </a:r>
            <a:endParaRPr/>
          </a:p>
          <a:p>
            <a:pPr indent="-342900" lvl="0" marL="457200" rtl="0" algn="l">
              <a:spcBef>
                <a:spcPts val="0"/>
              </a:spcBef>
              <a:spcAft>
                <a:spcPts val="0"/>
              </a:spcAft>
              <a:buSzPts val="1800"/>
              <a:buChar char="●"/>
            </a:pPr>
            <a:r>
              <a:rPr lang="en"/>
              <a:t>A ⊕ B = B ⊕ A</a:t>
            </a:r>
            <a:endParaRPr/>
          </a:p>
          <a:p>
            <a:pPr indent="-342900" lvl="0" marL="457200" rtl="0" algn="l">
              <a:spcBef>
                <a:spcPts val="0"/>
              </a:spcBef>
              <a:spcAft>
                <a:spcPts val="0"/>
              </a:spcAft>
              <a:buSzPts val="1800"/>
              <a:buChar char="●"/>
            </a:pPr>
            <a:r>
              <a:rPr lang="en"/>
              <a:t>If A ⊕ B = C, </a:t>
            </a:r>
            <a:br>
              <a:rPr lang="en"/>
            </a:br>
            <a:r>
              <a:rPr lang="en"/>
              <a:t>  then C ⊕ B = A </a:t>
            </a:r>
            <a:br>
              <a:rPr lang="en"/>
            </a:br>
            <a:r>
              <a:rPr lang="en"/>
              <a:t>   and C ⊕ A = B</a:t>
            </a:r>
            <a:endParaRPr/>
          </a:p>
        </p:txBody>
      </p:sp>
      <p:pic>
        <p:nvPicPr>
          <p:cNvPr id="176" name="Google Shape;176;p20"/>
          <p:cNvPicPr preferRelativeResize="0"/>
          <p:nvPr/>
        </p:nvPicPr>
        <p:blipFill>
          <a:blip r:embed="rId3">
            <a:alphaModFix/>
          </a:blip>
          <a:stretch>
            <a:fillRect/>
          </a:stretch>
        </p:blipFill>
        <p:spPr>
          <a:xfrm>
            <a:off x="5364325" y="733425"/>
            <a:ext cx="2266950" cy="36766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6" name="Shape 7276"/>
        <p:cNvGrpSpPr/>
        <p:nvPr/>
      </p:nvGrpSpPr>
      <p:grpSpPr>
        <a:xfrm>
          <a:off x="0" y="0"/>
          <a:ext cx="0" cy="0"/>
          <a:chOff x="0" y="0"/>
          <a:chExt cx="0" cy="0"/>
        </a:xfrm>
      </p:grpSpPr>
      <p:sp>
        <p:nvSpPr>
          <p:cNvPr id="7277" name="Google Shape;7277;p74"/>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278" name="Google Shape;7278;p74"/>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279" name="Google Shape;7279;p74"/>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7280" name="Google Shape;7280;p74"/>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281" name="Google Shape;7281;p74"/>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282" name="Google Shape;7282;p74"/>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283" name="Google Shape;7283;p74"/>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284" name="Google Shape;7284;p74"/>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285" name="Google Shape;7285;p74"/>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7286" name="Google Shape;7286;p74"/>
          <p:cNvGrpSpPr/>
          <p:nvPr/>
        </p:nvGrpSpPr>
        <p:grpSpPr>
          <a:xfrm>
            <a:off x="3243396" y="3220762"/>
            <a:ext cx="276869" cy="278428"/>
            <a:chOff x="3271700" y="2668925"/>
            <a:chExt cx="278400" cy="278400"/>
          </a:xfrm>
        </p:grpSpPr>
        <p:sp>
          <p:nvSpPr>
            <p:cNvPr id="7287" name="Google Shape;7287;p7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88" name="Google Shape;7288;p74"/>
            <p:cNvCxnSpPr>
              <a:stCxn id="7287" idx="0"/>
              <a:endCxn id="728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289" name="Google Shape;7289;p74"/>
            <p:cNvCxnSpPr>
              <a:stCxn id="7287" idx="2"/>
              <a:endCxn id="728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290" name="Google Shape;7290;p74"/>
          <p:cNvGrpSpPr/>
          <p:nvPr/>
        </p:nvGrpSpPr>
        <p:grpSpPr>
          <a:xfrm>
            <a:off x="5552678" y="3220762"/>
            <a:ext cx="276869" cy="278428"/>
            <a:chOff x="3271700" y="2668925"/>
            <a:chExt cx="278400" cy="278400"/>
          </a:xfrm>
        </p:grpSpPr>
        <p:sp>
          <p:nvSpPr>
            <p:cNvPr id="7291" name="Google Shape;7291;p7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92" name="Google Shape;7292;p74"/>
            <p:cNvCxnSpPr>
              <a:stCxn id="7291" idx="0"/>
              <a:endCxn id="729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293" name="Google Shape;7293;p74"/>
            <p:cNvCxnSpPr>
              <a:stCxn id="7291" idx="2"/>
              <a:endCxn id="729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294" name="Google Shape;7294;p74"/>
          <p:cNvGrpSpPr/>
          <p:nvPr/>
        </p:nvGrpSpPr>
        <p:grpSpPr>
          <a:xfrm>
            <a:off x="7861960" y="3220762"/>
            <a:ext cx="276869" cy="278428"/>
            <a:chOff x="3271700" y="2668925"/>
            <a:chExt cx="278400" cy="278400"/>
          </a:xfrm>
        </p:grpSpPr>
        <p:sp>
          <p:nvSpPr>
            <p:cNvPr id="7295" name="Google Shape;7295;p7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96" name="Google Shape;7296;p74"/>
            <p:cNvCxnSpPr>
              <a:stCxn id="7295" idx="0"/>
              <a:endCxn id="729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297" name="Google Shape;7297;p74"/>
            <p:cNvCxnSpPr>
              <a:stCxn id="7295" idx="2"/>
              <a:endCxn id="729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7298" name="Google Shape;7298;p74"/>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299" name="Google Shape;7299;p74"/>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300" name="Google Shape;7300;p74"/>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301" name="Google Shape;7301;p74"/>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302" name="Google Shape;7302;p74"/>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303" name="Google Shape;7303;p74"/>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304" name="Google Shape;7304;p74"/>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305" name="Google Shape;7305;p74"/>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7306" name="Google Shape;7306;p74"/>
          <p:cNvCxnSpPr>
            <a:stCxn id="7277"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7307" name="Google Shape;7307;p74"/>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308" name="Google Shape;7308;p74"/>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309" name="Google Shape;7309;p74"/>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310" name="Google Shape;7310;p74"/>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311" name="Google Shape;7311;p74"/>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312" name="Google Shape;7312;p74"/>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313" name="Google Shape;7313;p74"/>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7314" name="Google Shape;7314;p74"/>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315" name="Google Shape;7315;p74"/>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316" name="Google Shape;7316;p74"/>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317" name="Google Shape;7317;p74"/>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7318" name="Google Shape;7318;p74"/>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319" name="Google Shape;7319;p74"/>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320" name="Google Shape;7320;p74"/>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321" name="Google Shape;7321;p74"/>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322" name="Google Shape;7322;p74"/>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323" name="Google Shape;7323;p74"/>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324" name="Google Shape;7324;p74"/>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7325" name="Google Shape;7325;p74"/>
          <p:cNvGrpSpPr/>
          <p:nvPr/>
        </p:nvGrpSpPr>
        <p:grpSpPr>
          <a:xfrm>
            <a:off x="2532352" y="67595"/>
            <a:ext cx="1177545" cy="295913"/>
            <a:chOff x="4219788" y="899537"/>
            <a:chExt cx="1407873" cy="351900"/>
          </a:xfrm>
        </p:grpSpPr>
        <p:sp>
          <p:nvSpPr>
            <p:cNvPr id="7326" name="Google Shape;7326;p7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7327" name="Google Shape;7327;p7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7328" name="Google Shape;7328;p7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7329" name="Google Shape;7329;p7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7330" name="Google Shape;7330;p74"/>
          <p:cNvGrpSpPr/>
          <p:nvPr/>
        </p:nvGrpSpPr>
        <p:grpSpPr>
          <a:xfrm>
            <a:off x="3709897" y="67596"/>
            <a:ext cx="1177545" cy="295913"/>
            <a:chOff x="4219788" y="899537"/>
            <a:chExt cx="1407873" cy="351900"/>
          </a:xfrm>
        </p:grpSpPr>
        <p:sp>
          <p:nvSpPr>
            <p:cNvPr id="7331" name="Google Shape;7331;p7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7332" name="Google Shape;7332;p7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7333" name="Google Shape;7333;p7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7334" name="Google Shape;7334;p7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7335" name="Google Shape;7335;p74"/>
          <p:cNvGrpSpPr/>
          <p:nvPr/>
        </p:nvGrpSpPr>
        <p:grpSpPr>
          <a:xfrm>
            <a:off x="4887441" y="67596"/>
            <a:ext cx="1177545" cy="295913"/>
            <a:chOff x="4219788" y="899537"/>
            <a:chExt cx="1407873" cy="351900"/>
          </a:xfrm>
        </p:grpSpPr>
        <p:sp>
          <p:nvSpPr>
            <p:cNvPr id="7336" name="Google Shape;7336;p7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7337" name="Google Shape;7337;p7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7338" name="Google Shape;7338;p7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7339" name="Google Shape;7339;p7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7340" name="Google Shape;7340;p74"/>
          <p:cNvGrpSpPr/>
          <p:nvPr/>
        </p:nvGrpSpPr>
        <p:grpSpPr>
          <a:xfrm>
            <a:off x="6064974" y="67596"/>
            <a:ext cx="1177545" cy="295913"/>
            <a:chOff x="4219788" y="899537"/>
            <a:chExt cx="1407873" cy="351900"/>
          </a:xfrm>
        </p:grpSpPr>
        <p:sp>
          <p:nvSpPr>
            <p:cNvPr id="7341" name="Google Shape;7341;p7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7342" name="Google Shape;7342;p7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7343" name="Google Shape;7343;p7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7344" name="Google Shape;7344;p7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7345" name="Google Shape;7345;p74"/>
          <p:cNvGrpSpPr/>
          <p:nvPr/>
        </p:nvGrpSpPr>
        <p:grpSpPr>
          <a:xfrm>
            <a:off x="483527" y="825883"/>
            <a:ext cx="1177545" cy="295913"/>
            <a:chOff x="4219788" y="899537"/>
            <a:chExt cx="1407873" cy="351900"/>
          </a:xfrm>
        </p:grpSpPr>
        <p:sp>
          <p:nvSpPr>
            <p:cNvPr id="7346" name="Google Shape;7346;p7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7347" name="Google Shape;7347;p7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7348" name="Google Shape;7348;p7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7349" name="Google Shape;7349;p7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7350" name="Google Shape;7350;p74"/>
          <p:cNvGrpSpPr/>
          <p:nvPr/>
        </p:nvGrpSpPr>
        <p:grpSpPr>
          <a:xfrm>
            <a:off x="2792772" y="888059"/>
            <a:ext cx="1177545" cy="295913"/>
            <a:chOff x="4219788" y="899537"/>
            <a:chExt cx="1407873" cy="351900"/>
          </a:xfrm>
        </p:grpSpPr>
        <p:sp>
          <p:nvSpPr>
            <p:cNvPr id="7351" name="Google Shape;7351;p7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7352" name="Google Shape;7352;p7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7353" name="Google Shape;7353;p7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7354" name="Google Shape;7354;p7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7355" name="Google Shape;7355;p74"/>
          <p:cNvGrpSpPr/>
          <p:nvPr/>
        </p:nvGrpSpPr>
        <p:grpSpPr>
          <a:xfrm>
            <a:off x="5102016" y="888059"/>
            <a:ext cx="1177545" cy="295913"/>
            <a:chOff x="4219788" y="899537"/>
            <a:chExt cx="1407873" cy="351900"/>
          </a:xfrm>
        </p:grpSpPr>
        <p:sp>
          <p:nvSpPr>
            <p:cNvPr id="7356" name="Google Shape;7356;p7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7357" name="Google Shape;7357;p74"/>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13</a:t>
              </a:r>
              <a:endParaRPr/>
            </a:p>
          </p:txBody>
        </p:sp>
        <p:sp>
          <p:nvSpPr>
            <p:cNvPr id="7358" name="Google Shape;7358;p74"/>
            <p:cNvSpPr/>
            <p:nvPr/>
          </p:nvSpPr>
          <p:spPr>
            <a:xfrm>
              <a:off x="4923770"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7359" name="Google Shape;7359;p74"/>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7360" name="Google Shape;7360;p74"/>
          <p:cNvGrpSpPr/>
          <p:nvPr/>
        </p:nvGrpSpPr>
        <p:grpSpPr>
          <a:xfrm>
            <a:off x="7411249" y="888059"/>
            <a:ext cx="1177545" cy="295913"/>
            <a:chOff x="4219788" y="899537"/>
            <a:chExt cx="1407873" cy="351900"/>
          </a:xfrm>
        </p:grpSpPr>
        <p:sp>
          <p:nvSpPr>
            <p:cNvPr id="7361" name="Google Shape;7361;p7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7362" name="Google Shape;7362;p7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7363" name="Google Shape;7363;p7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7364" name="Google Shape;7364;p7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7365" name="Google Shape;7365;p74"/>
          <p:cNvGrpSpPr/>
          <p:nvPr/>
        </p:nvGrpSpPr>
        <p:grpSpPr>
          <a:xfrm>
            <a:off x="2788989" y="2663554"/>
            <a:ext cx="1177545" cy="295913"/>
            <a:chOff x="4219788" y="899537"/>
            <a:chExt cx="1407873" cy="351900"/>
          </a:xfrm>
        </p:grpSpPr>
        <p:sp>
          <p:nvSpPr>
            <p:cNvPr id="7366" name="Google Shape;7366;p7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67" name="Google Shape;7367;p7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68" name="Google Shape;7368;p7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69" name="Google Shape;7369;p7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370" name="Google Shape;7370;p74"/>
          <p:cNvGrpSpPr/>
          <p:nvPr/>
        </p:nvGrpSpPr>
        <p:grpSpPr>
          <a:xfrm>
            <a:off x="5096481" y="2663554"/>
            <a:ext cx="1177545" cy="295913"/>
            <a:chOff x="4219788" y="899537"/>
            <a:chExt cx="1407873" cy="351900"/>
          </a:xfrm>
        </p:grpSpPr>
        <p:sp>
          <p:nvSpPr>
            <p:cNvPr id="7371" name="Google Shape;7371;p7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72" name="Google Shape;7372;p7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73" name="Google Shape;7373;p7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74" name="Google Shape;7374;p7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375" name="Google Shape;7375;p74"/>
          <p:cNvGrpSpPr/>
          <p:nvPr/>
        </p:nvGrpSpPr>
        <p:grpSpPr>
          <a:xfrm>
            <a:off x="2794562" y="3907783"/>
            <a:ext cx="1177545" cy="295913"/>
            <a:chOff x="4219788" y="899537"/>
            <a:chExt cx="1407873" cy="351900"/>
          </a:xfrm>
        </p:grpSpPr>
        <p:sp>
          <p:nvSpPr>
            <p:cNvPr id="7376" name="Google Shape;7376;p7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77" name="Google Shape;7377;p7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78" name="Google Shape;7378;p7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79" name="Google Shape;7379;p7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380" name="Google Shape;7380;p74"/>
          <p:cNvGrpSpPr/>
          <p:nvPr/>
        </p:nvGrpSpPr>
        <p:grpSpPr>
          <a:xfrm>
            <a:off x="5103806" y="3907783"/>
            <a:ext cx="1177545" cy="295913"/>
            <a:chOff x="4219788" y="899537"/>
            <a:chExt cx="1407873" cy="351900"/>
          </a:xfrm>
        </p:grpSpPr>
        <p:sp>
          <p:nvSpPr>
            <p:cNvPr id="7381" name="Google Shape;7381;p7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82" name="Google Shape;7382;p7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83" name="Google Shape;7383;p7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84" name="Google Shape;7384;p7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385" name="Google Shape;7385;p74"/>
          <p:cNvGrpSpPr/>
          <p:nvPr/>
        </p:nvGrpSpPr>
        <p:grpSpPr>
          <a:xfrm>
            <a:off x="7413039" y="3907783"/>
            <a:ext cx="1177545" cy="295913"/>
            <a:chOff x="4219788" y="899537"/>
            <a:chExt cx="1407873" cy="351900"/>
          </a:xfrm>
        </p:grpSpPr>
        <p:sp>
          <p:nvSpPr>
            <p:cNvPr id="7386" name="Google Shape;7386;p7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387" name="Google Shape;7387;p74"/>
            <p:cNvSpPr/>
            <p:nvPr/>
          </p:nvSpPr>
          <p:spPr>
            <a:xfrm>
              <a:off x="4571779"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3E</a:t>
              </a:r>
              <a:endParaRPr/>
            </a:p>
          </p:txBody>
        </p:sp>
        <p:sp>
          <p:nvSpPr>
            <p:cNvPr id="7388" name="Google Shape;7388;p74"/>
            <p:cNvSpPr/>
            <p:nvPr/>
          </p:nvSpPr>
          <p:spPr>
            <a:xfrm>
              <a:off x="4923770"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7389" name="Google Shape;7389;p74"/>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7390" name="Google Shape;7390;p74"/>
          <p:cNvGrpSpPr/>
          <p:nvPr/>
        </p:nvGrpSpPr>
        <p:grpSpPr>
          <a:xfrm>
            <a:off x="2788099" y="4515758"/>
            <a:ext cx="1177545" cy="295913"/>
            <a:chOff x="4219788" y="899537"/>
            <a:chExt cx="1407873" cy="351900"/>
          </a:xfrm>
        </p:grpSpPr>
        <p:sp>
          <p:nvSpPr>
            <p:cNvPr id="7391" name="Google Shape;7391;p7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7392" name="Google Shape;7392;p7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7393" name="Google Shape;7393;p7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7394" name="Google Shape;7394;p7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7395" name="Google Shape;7395;p74"/>
          <p:cNvGrpSpPr/>
          <p:nvPr/>
        </p:nvGrpSpPr>
        <p:grpSpPr>
          <a:xfrm>
            <a:off x="5097344" y="4515758"/>
            <a:ext cx="1177545" cy="295913"/>
            <a:chOff x="4219788" y="899537"/>
            <a:chExt cx="1407873" cy="351900"/>
          </a:xfrm>
        </p:grpSpPr>
        <p:sp>
          <p:nvSpPr>
            <p:cNvPr id="7396" name="Google Shape;7396;p7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7397" name="Google Shape;7397;p7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7398" name="Google Shape;7398;p7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7399" name="Google Shape;7399;p7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7400" name="Google Shape;7400;p74"/>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7401" name="Google Shape;7401;p74"/>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7402" name="Google Shape;7402;p74"/>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7403" name="Google Shape;7403;p74"/>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7404" name="Google Shape;7404;p74"/>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7405" name="Google Shape;7405;p74"/>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7406" name="Google Shape;7406;p74"/>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7407" name="Google Shape;7407;p74"/>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7408" name="Google Shape;7408;p74"/>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7409" name="Google Shape;7409;p74"/>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7410" name="Google Shape;7410;p74"/>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7411" name="Google Shape;7411;p74"/>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7412" name="Google Shape;7412;p74"/>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7413" name="Google Shape;7413;p74"/>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7414" name="Google Shape;7414;p74"/>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7415" name="Google Shape;7415;p74"/>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7416" name="Google Shape;7416;p74"/>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7417" name="Google Shape;7417;p74"/>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7418" name="Google Shape;7418;p74"/>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7419" name="Google Shape;7419;p74"/>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7420" name="Google Shape;7420;p74"/>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7421" name="Google Shape;7421;p74"/>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7422" name="Google Shape;7422;p74"/>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7423" name="Google Shape;7423;p74"/>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7424" name="Google Shape;7424;p74"/>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7425" name="Google Shape;7425;p74"/>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7426" name="Google Shape;7426;p74"/>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7427" name="Google Shape;7427;p74"/>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7428" name="Google Shape;7428;p74"/>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7429" name="Google Shape;7429;p74"/>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7430" name="Google Shape;7430;p74"/>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7431" name="Google Shape;7431;p74"/>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7432" name="Google Shape;7432;p74"/>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7433" name="Google Shape;7433;p74"/>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7434" name="Google Shape;7434;p74"/>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7435" name="Google Shape;7435;p74"/>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7436" name="Google Shape;7436;p74"/>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7437" name="Google Shape;7437;p74"/>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7438" name="Google Shape;7438;p74"/>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7439" name="Google Shape;7439;p74"/>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7440" name="Google Shape;7440;p74"/>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7441" name="Google Shape;7441;p74"/>
          <p:cNvGrpSpPr/>
          <p:nvPr/>
        </p:nvGrpSpPr>
        <p:grpSpPr>
          <a:xfrm>
            <a:off x="7406576" y="4515758"/>
            <a:ext cx="1177545" cy="295913"/>
            <a:chOff x="4219788" y="899537"/>
            <a:chExt cx="1407873" cy="351900"/>
          </a:xfrm>
        </p:grpSpPr>
        <p:sp>
          <p:nvSpPr>
            <p:cNvPr id="7442" name="Google Shape;7442;p7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7443" name="Google Shape;7443;p7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444" name="Google Shape;7444;p7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445" name="Google Shape;7445;p7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7446" name="Google Shape;7446;p74"/>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980000"/>
                </a:solidFill>
                <a:highlight>
                  <a:srgbClr val="F4CCCC"/>
                </a:highlight>
              </a:rPr>
              <a:t>Padding Error</a:t>
            </a:r>
            <a:endParaRPr sz="1600">
              <a:solidFill>
                <a:srgbClr val="980000"/>
              </a:solidFill>
              <a:highlight>
                <a:srgbClr val="F4CCCC"/>
              </a:highlight>
            </a:endParaRPr>
          </a:p>
        </p:txBody>
      </p:sp>
      <p:grpSp>
        <p:nvGrpSpPr>
          <p:cNvPr id="7447" name="Google Shape;7447;p74"/>
          <p:cNvGrpSpPr/>
          <p:nvPr/>
        </p:nvGrpSpPr>
        <p:grpSpPr>
          <a:xfrm>
            <a:off x="7405714" y="2663554"/>
            <a:ext cx="1177545" cy="295913"/>
            <a:chOff x="4219788" y="899537"/>
            <a:chExt cx="1407873" cy="351900"/>
          </a:xfrm>
        </p:grpSpPr>
        <p:sp>
          <p:nvSpPr>
            <p:cNvPr id="7448" name="Google Shape;7448;p7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449" name="Google Shape;7449;p7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450" name="Google Shape;7450;p74"/>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69</a:t>
              </a:r>
              <a:endParaRPr/>
            </a:p>
          </p:txBody>
        </p:sp>
        <p:sp>
          <p:nvSpPr>
            <p:cNvPr id="7451" name="Google Shape;7451;p74"/>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5" name="Shape 7455"/>
        <p:cNvGrpSpPr/>
        <p:nvPr/>
      </p:nvGrpSpPr>
      <p:grpSpPr>
        <a:xfrm>
          <a:off x="0" y="0"/>
          <a:ext cx="0" cy="0"/>
          <a:chOff x="0" y="0"/>
          <a:chExt cx="0" cy="0"/>
        </a:xfrm>
      </p:grpSpPr>
      <p:sp>
        <p:nvSpPr>
          <p:cNvPr id="7456" name="Google Shape;7456;p75"/>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457" name="Google Shape;7457;p75"/>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458" name="Google Shape;7458;p75"/>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7459" name="Google Shape;7459;p75"/>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460" name="Google Shape;7460;p75"/>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461" name="Google Shape;7461;p75"/>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462" name="Google Shape;7462;p75"/>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463" name="Google Shape;7463;p75"/>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464" name="Google Shape;7464;p75"/>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7465" name="Google Shape;7465;p75"/>
          <p:cNvGrpSpPr/>
          <p:nvPr/>
        </p:nvGrpSpPr>
        <p:grpSpPr>
          <a:xfrm>
            <a:off x="3243396" y="3220762"/>
            <a:ext cx="276869" cy="278428"/>
            <a:chOff x="3271700" y="2668925"/>
            <a:chExt cx="278400" cy="278400"/>
          </a:xfrm>
        </p:grpSpPr>
        <p:sp>
          <p:nvSpPr>
            <p:cNvPr id="7466" name="Google Shape;7466;p7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67" name="Google Shape;7467;p75"/>
            <p:cNvCxnSpPr>
              <a:stCxn id="7466" idx="0"/>
              <a:endCxn id="746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468" name="Google Shape;7468;p75"/>
            <p:cNvCxnSpPr>
              <a:stCxn id="7466" idx="2"/>
              <a:endCxn id="746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469" name="Google Shape;7469;p75"/>
          <p:cNvGrpSpPr/>
          <p:nvPr/>
        </p:nvGrpSpPr>
        <p:grpSpPr>
          <a:xfrm>
            <a:off x="5552678" y="3220762"/>
            <a:ext cx="276869" cy="278428"/>
            <a:chOff x="3271700" y="2668925"/>
            <a:chExt cx="278400" cy="278400"/>
          </a:xfrm>
        </p:grpSpPr>
        <p:sp>
          <p:nvSpPr>
            <p:cNvPr id="7470" name="Google Shape;7470;p7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71" name="Google Shape;7471;p75"/>
            <p:cNvCxnSpPr>
              <a:stCxn id="7470" idx="0"/>
              <a:endCxn id="747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472" name="Google Shape;7472;p75"/>
            <p:cNvCxnSpPr>
              <a:stCxn id="7470" idx="2"/>
              <a:endCxn id="747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473" name="Google Shape;7473;p75"/>
          <p:cNvGrpSpPr/>
          <p:nvPr/>
        </p:nvGrpSpPr>
        <p:grpSpPr>
          <a:xfrm>
            <a:off x="7861960" y="3220762"/>
            <a:ext cx="276869" cy="278428"/>
            <a:chOff x="3271700" y="2668925"/>
            <a:chExt cx="278400" cy="278400"/>
          </a:xfrm>
        </p:grpSpPr>
        <p:sp>
          <p:nvSpPr>
            <p:cNvPr id="7474" name="Google Shape;7474;p7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75" name="Google Shape;7475;p75"/>
            <p:cNvCxnSpPr>
              <a:stCxn id="7474" idx="0"/>
              <a:endCxn id="747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476" name="Google Shape;7476;p75"/>
            <p:cNvCxnSpPr>
              <a:stCxn id="7474" idx="2"/>
              <a:endCxn id="747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7477" name="Google Shape;7477;p75"/>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478" name="Google Shape;7478;p75"/>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479" name="Google Shape;7479;p75"/>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480" name="Google Shape;7480;p75"/>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481" name="Google Shape;7481;p75"/>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482" name="Google Shape;7482;p75"/>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483" name="Google Shape;7483;p75"/>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484" name="Google Shape;7484;p75"/>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7485" name="Google Shape;7485;p75"/>
          <p:cNvCxnSpPr>
            <a:stCxn id="7456"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7486" name="Google Shape;7486;p75"/>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487" name="Google Shape;7487;p75"/>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488" name="Google Shape;7488;p75"/>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489" name="Google Shape;7489;p75"/>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490" name="Google Shape;7490;p75"/>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491" name="Google Shape;7491;p75"/>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492" name="Google Shape;7492;p75"/>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7493" name="Google Shape;7493;p75"/>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494" name="Google Shape;7494;p75"/>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495" name="Google Shape;7495;p75"/>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496" name="Google Shape;7496;p75"/>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7497" name="Google Shape;7497;p75"/>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498" name="Google Shape;7498;p75"/>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499" name="Google Shape;7499;p75"/>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500" name="Google Shape;7500;p75"/>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501" name="Google Shape;7501;p75"/>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502" name="Google Shape;7502;p75"/>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503" name="Google Shape;7503;p75"/>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7504" name="Google Shape;7504;p75"/>
          <p:cNvGrpSpPr/>
          <p:nvPr/>
        </p:nvGrpSpPr>
        <p:grpSpPr>
          <a:xfrm>
            <a:off x="2532352" y="67595"/>
            <a:ext cx="1177545" cy="295913"/>
            <a:chOff x="4219788" y="899537"/>
            <a:chExt cx="1407873" cy="351900"/>
          </a:xfrm>
        </p:grpSpPr>
        <p:sp>
          <p:nvSpPr>
            <p:cNvPr id="7505" name="Google Shape;7505;p7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7506" name="Google Shape;7506;p7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7507" name="Google Shape;7507;p7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7508" name="Google Shape;7508;p7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7509" name="Google Shape;7509;p75"/>
          <p:cNvGrpSpPr/>
          <p:nvPr/>
        </p:nvGrpSpPr>
        <p:grpSpPr>
          <a:xfrm>
            <a:off x="3709897" y="67596"/>
            <a:ext cx="1177545" cy="295913"/>
            <a:chOff x="4219788" y="899537"/>
            <a:chExt cx="1407873" cy="351900"/>
          </a:xfrm>
        </p:grpSpPr>
        <p:sp>
          <p:nvSpPr>
            <p:cNvPr id="7510" name="Google Shape;7510;p7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7511" name="Google Shape;7511;p7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7512" name="Google Shape;7512;p7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7513" name="Google Shape;7513;p7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7514" name="Google Shape;7514;p75"/>
          <p:cNvGrpSpPr/>
          <p:nvPr/>
        </p:nvGrpSpPr>
        <p:grpSpPr>
          <a:xfrm>
            <a:off x="4887441" y="67596"/>
            <a:ext cx="1177545" cy="295913"/>
            <a:chOff x="4219788" y="899537"/>
            <a:chExt cx="1407873" cy="351900"/>
          </a:xfrm>
        </p:grpSpPr>
        <p:sp>
          <p:nvSpPr>
            <p:cNvPr id="7515" name="Google Shape;7515;p7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7516" name="Google Shape;7516;p7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7517" name="Google Shape;7517;p7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7518" name="Google Shape;7518;p7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7519" name="Google Shape;7519;p75"/>
          <p:cNvGrpSpPr/>
          <p:nvPr/>
        </p:nvGrpSpPr>
        <p:grpSpPr>
          <a:xfrm>
            <a:off x="6064974" y="67596"/>
            <a:ext cx="1177545" cy="295913"/>
            <a:chOff x="4219788" y="899537"/>
            <a:chExt cx="1407873" cy="351900"/>
          </a:xfrm>
        </p:grpSpPr>
        <p:sp>
          <p:nvSpPr>
            <p:cNvPr id="7520" name="Google Shape;7520;p7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7521" name="Google Shape;7521;p7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7522" name="Google Shape;7522;p7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7523" name="Google Shape;7523;p7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7524" name="Google Shape;7524;p75"/>
          <p:cNvGrpSpPr/>
          <p:nvPr/>
        </p:nvGrpSpPr>
        <p:grpSpPr>
          <a:xfrm>
            <a:off x="483527" y="825883"/>
            <a:ext cx="1177545" cy="295913"/>
            <a:chOff x="4219788" y="899537"/>
            <a:chExt cx="1407873" cy="351900"/>
          </a:xfrm>
        </p:grpSpPr>
        <p:sp>
          <p:nvSpPr>
            <p:cNvPr id="7525" name="Google Shape;7525;p7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7526" name="Google Shape;7526;p7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7527" name="Google Shape;7527;p7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7528" name="Google Shape;7528;p7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7529" name="Google Shape;7529;p75"/>
          <p:cNvGrpSpPr/>
          <p:nvPr/>
        </p:nvGrpSpPr>
        <p:grpSpPr>
          <a:xfrm>
            <a:off x="2792772" y="888059"/>
            <a:ext cx="1177545" cy="295913"/>
            <a:chOff x="4219788" y="899537"/>
            <a:chExt cx="1407873" cy="351900"/>
          </a:xfrm>
        </p:grpSpPr>
        <p:sp>
          <p:nvSpPr>
            <p:cNvPr id="7530" name="Google Shape;7530;p7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7531" name="Google Shape;7531;p7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7532" name="Google Shape;7532;p7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7533" name="Google Shape;7533;p7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7534" name="Google Shape;7534;p75"/>
          <p:cNvGrpSpPr/>
          <p:nvPr/>
        </p:nvGrpSpPr>
        <p:grpSpPr>
          <a:xfrm>
            <a:off x="5102016" y="888059"/>
            <a:ext cx="1177545" cy="295913"/>
            <a:chOff x="4219788" y="899537"/>
            <a:chExt cx="1407873" cy="351900"/>
          </a:xfrm>
        </p:grpSpPr>
        <p:sp>
          <p:nvSpPr>
            <p:cNvPr id="7535" name="Google Shape;7535;p7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7536" name="Google Shape;7536;p75"/>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7537" name="Google Shape;7537;p75"/>
            <p:cNvSpPr/>
            <p:nvPr/>
          </p:nvSpPr>
          <p:spPr>
            <a:xfrm>
              <a:off x="4923770"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7538" name="Google Shape;7538;p75"/>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7539" name="Google Shape;7539;p75"/>
          <p:cNvGrpSpPr/>
          <p:nvPr/>
        </p:nvGrpSpPr>
        <p:grpSpPr>
          <a:xfrm>
            <a:off x="7411249" y="888059"/>
            <a:ext cx="1177545" cy="295913"/>
            <a:chOff x="4219788" y="899537"/>
            <a:chExt cx="1407873" cy="351900"/>
          </a:xfrm>
        </p:grpSpPr>
        <p:sp>
          <p:nvSpPr>
            <p:cNvPr id="7540" name="Google Shape;7540;p7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7541" name="Google Shape;7541;p7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7542" name="Google Shape;7542;p7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7543" name="Google Shape;7543;p7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7544" name="Google Shape;7544;p75"/>
          <p:cNvGrpSpPr/>
          <p:nvPr/>
        </p:nvGrpSpPr>
        <p:grpSpPr>
          <a:xfrm>
            <a:off x="2788989" y="2663554"/>
            <a:ext cx="1177545" cy="295913"/>
            <a:chOff x="4219788" y="899537"/>
            <a:chExt cx="1407873" cy="351900"/>
          </a:xfrm>
        </p:grpSpPr>
        <p:sp>
          <p:nvSpPr>
            <p:cNvPr id="7545" name="Google Shape;7545;p7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46" name="Google Shape;7546;p7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47" name="Google Shape;7547;p7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48" name="Google Shape;7548;p7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549" name="Google Shape;7549;p75"/>
          <p:cNvGrpSpPr/>
          <p:nvPr/>
        </p:nvGrpSpPr>
        <p:grpSpPr>
          <a:xfrm>
            <a:off x="5096481" y="2663554"/>
            <a:ext cx="1177545" cy="295913"/>
            <a:chOff x="4219788" y="899537"/>
            <a:chExt cx="1407873" cy="351900"/>
          </a:xfrm>
        </p:grpSpPr>
        <p:sp>
          <p:nvSpPr>
            <p:cNvPr id="7550" name="Google Shape;7550;p7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51" name="Google Shape;7551;p7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52" name="Google Shape;7552;p7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53" name="Google Shape;7553;p7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554" name="Google Shape;7554;p75"/>
          <p:cNvGrpSpPr/>
          <p:nvPr/>
        </p:nvGrpSpPr>
        <p:grpSpPr>
          <a:xfrm>
            <a:off x="7405714" y="2663554"/>
            <a:ext cx="1177545" cy="295913"/>
            <a:chOff x="4219788" y="899537"/>
            <a:chExt cx="1407873" cy="351900"/>
          </a:xfrm>
        </p:grpSpPr>
        <p:sp>
          <p:nvSpPr>
            <p:cNvPr id="7555" name="Google Shape;7555;p7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56" name="Google Shape;7556;p7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57" name="Google Shape;7557;p75"/>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69</a:t>
              </a:r>
              <a:endParaRPr/>
            </a:p>
          </p:txBody>
        </p:sp>
        <p:sp>
          <p:nvSpPr>
            <p:cNvPr id="7558" name="Google Shape;7558;p75"/>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7559" name="Google Shape;7559;p75"/>
          <p:cNvGrpSpPr/>
          <p:nvPr/>
        </p:nvGrpSpPr>
        <p:grpSpPr>
          <a:xfrm>
            <a:off x="2794562" y="3907783"/>
            <a:ext cx="1177545" cy="295913"/>
            <a:chOff x="4219788" y="899537"/>
            <a:chExt cx="1407873" cy="351900"/>
          </a:xfrm>
        </p:grpSpPr>
        <p:sp>
          <p:nvSpPr>
            <p:cNvPr id="7560" name="Google Shape;7560;p7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61" name="Google Shape;7561;p7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62" name="Google Shape;7562;p7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63" name="Google Shape;7563;p7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564" name="Google Shape;7564;p75"/>
          <p:cNvGrpSpPr/>
          <p:nvPr/>
        </p:nvGrpSpPr>
        <p:grpSpPr>
          <a:xfrm>
            <a:off x="5103806" y="3907783"/>
            <a:ext cx="1177545" cy="295913"/>
            <a:chOff x="4219788" y="899537"/>
            <a:chExt cx="1407873" cy="351900"/>
          </a:xfrm>
        </p:grpSpPr>
        <p:sp>
          <p:nvSpPr>
            <p:cNvPr id="7565" name="Google Shape;7565;p7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66" name="Google Shape;7566;p7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67" name="Google Shape;7567;p7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68" name="Google Shape;7568;p7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569" name="Google Shape;7569;p75"/>
          <p:cNvGrpSpPr/>
          <p:nvPr/>
        </p:nvGrpSpPr>
        <p:grpSpPr>
          <a:xfrm>
            <a:off x="7413039" y="3907783"/>
            <a:ext cx="1177545" cy="295913"/>
            <a:chOff x="4219788" y="899537"/>
            <a:chExt cx="1407873" cy="351900"/>
          </a:xfrm>
        </p:grpSpPr>
        <p:sp>
          <p:nvSpPr>
            <p:cNvPr id="7570" name="Google Shape;7570;p7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571" name="Google Shape;7571;p75"/>
            <p:cNvSpPr/>
            <p:nvPr/>
          </p:nvSpPr>
          <p:spPr>
            <a:xfrm>
              <a:off x="4571779"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7572" name="Google Shape;7572;p75"/>
            <p:cNvSpPr/>
            <p:nvPr/>
          </p:nvSpPr>
          <p:spPr>
            <a:xfrm>
              <a:off x="4923770"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7573" name="Google Shape;7573;p75"/>
            <p:cNvSpPr/>
            <p:nvPr/>
          </p:nvSpPr>
          <p:spPr>
            <a:xfrm>
              <a:off x="5275761" y="899537"/>
              <a:ext cx="351900" cy="351900"/>
            </a:xfrm>
            <a:prstGeom prst="rect">
              <a:avLst/>
            </a:prstGeom>
            <a:solidFill>
              <a:srgbClr val="FCE5CD"/>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7574" name="Google Shape;7574;p75"/>
          <p:cNvGrpSpPr/>
          <p:nvPr/>
        </p:nvGrpSpPr>
        <p:grpSpPr>
          <a:xfrm>
            <a:off x="2788099" y="4515758"/>
            <a:ext cx="1177545" cy="295913"/>
            <a:chOff x="4219788" y="899537"/>
            <a:chExt cx="1407873" cy="351900"/>
          </a:xfrm>
        </p:grpSpPr>
        <p:sp>
          <p:nvSpPr>
            <p:cNvPr id="7575" name="Google Shape;7575;p7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7576" name="Google Shape;7576;p7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7577" name="Google Shape;7577;p7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7578" name="Google Shape;7578;p7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7579" name="Google Shape;7579;p75"/>
          <p:cNvGrpSpPr/>
          <p:nvPr/>
        </p:nvGrpSpPr>
        <p:grpSpPr>
          <a:xfrm>
            <a:off x="5097344" y="4515758"/>
            <a:ext cx="1177545" cy="295913"/>
            <a:chOff x="4219788" y="899537"/>
            <a:chExt cx="1407873" cy="351900"/>
          </a:xfrm>
        </p:grpSpPr>
        <p:sp>
          <p:nvSpPr>
            <p:cNvPr id="7580" name="Google Shape;7580;p7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7581" name="Google Shape;7581;p7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7582" name="Google Shape;7582;p7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7583" name="Google Shape;7583;p7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7584" name="Google Shape;7584;p75"/>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7585" name="Google Shape;7585;p75"/>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7586" name="Google Shape;7586;p75"/>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7587" name="Google Shape;7587;p75"/>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7588" name="Google Shape;7588;p75"/>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7589" name="Google Shape;7589;p75"/>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7590" name="Google Shape;7590;p75"/>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7591" name="Google Shape;7591;p75"/>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7592" name="Google Shape;7592;p75"/>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7593" name="Google Shape;7593;p75"/>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7594" name="Google Shape;7594;p75"/>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7595" name="Google Shape;7595;p75"/>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7596" name="Google Shape;7596;p75"/>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7597" name="Google Shape;7597;p75"/>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7598" name="Google Shape;7598;p75"/>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7599" name="Google Shape;7599;p75"/>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7600" name="Google Shape;7600;p75"/>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7601" name="Google Shape;7601;p75"/>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7602" name="Google Shape;7602;p75"/>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7603" name="Google Shape;7603;p75"/>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7604" name="Google Shape;7604;p75"/>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7605" name="Google Shape;7605;p75"/>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7606" name="Google Shape;7606;p75"/>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7607" name="Google Shape;7607;p75"/>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7608" name="Google Shape;7608;p75"/>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7609" name="Google Shape;7609;p75"/>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7610" name="Google Shape;7610;p75"/>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7611" name="Google Shape;7611;p75"/>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7612" name="Google Shape;7612;p75"/>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7613" name="Google Shape;7613;p75"/>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7614" name="Google Shape;7614;p75"/>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7615" name="Google Shape;7615;p75"/>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7616" name="Google Shape;7616;p75"/>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7617" name="Google Shape;7617;p75"/>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7618" name="Google Shape;7618;p75"/>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7619" name="Google Shape;7619;p75"/>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7620" name="Google Shape;7620;p75"/>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7621" name="Google Shape;7621;p75"/>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7622" name="Google Shape;7622;p75"/>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7623" name="Google Shape;7623;p75"/>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7624" name="Google Shape;7624;p75"/>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7625" name="Google Shape;7625;p75"/>
          <p:cNvGrpSpPr/>
          <p:nvPr/>
        </p:nvGrpSpPr>
        <p:grpSpPr>
          <a:xfrm>
            <a:off x="7406576" y="4515758"/>
            <a:ext cx="1177545" cy="295913"/>
            <a:chOff x="4219788" y="899537"/>
            <a:chExt cx="1407873" cy="351900"/>
          </a:xfrm>
        </p:grpSpPr>
        <p:sp>
          <p:nvSpPr>
            <p:cNvPr id="7626" name="Google Shape;7626;p7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7627" name="Google Shape;7627;p7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628" name="Google Shape;7628;p7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629" name="Google Shape;7629;p7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7630" name="Google Shape;7630;p75"/>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4" name="Shape 7634"/>
        <p:cNvGrpSpPr/>
        <p:nvPr/>
      </p:nvGrpSpPr>
      <p:grpSpPr>
        <a:xfrm>
          <a:off x="0" y="0"/>
          <a:ext cx="0" cy="0"/>
          <a:chOff x="0" y="0"/>
          <a:chExt cx="0" cy="0"/>
        </a:xfrm>
      </p:grpSpPr>
      <p:sp>
        <p:nvSpPr>
          <p:cNvPr id="7635" name="Google Shape;7635;p76"/>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636" name="Google Shape;7636;p76"/>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637" name="Google Shape;7637;p76"/>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7638" name="Google Shape;7638;p76"/>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639" name="Google Shape;7639;p76"/>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640" name="Google Shape;7640;p76"/>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641" name="Google Shape;7641;p76"/>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642" name="Google Shape;7642;p76"/>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643" name="Google Shape;7643;p76"/>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7644" name="Google Shape;7644;p76"/>
          <p:cNvGrpSpPr/>
          <p:nvPr/>
        </p:nvGrpSpPr>
        <p:grpSpPr>
          <a:xfrm>
            <a:off x="3243396" y="3220762"/>
            <a:ext cx="276869" cy="278428"/>
            <a:chOff x="3271700" y="2668925"/>
            <a:chExt cx="278400" cy="278400"/>
          </a:xfrm>
        </p:grpSpPr>
        <p:sp>
          <p:nvSpPr>
            <p:cNvPr id="7645" name="Google Shape;7645;p7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46" name="Google Shape;7646;p76"/>
            <p:cNvCxnSpPr>
              <a:stCxn id="7645" idx="0"/>
              <a:endCxn id="764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647" name="Google Shape;7647;p76"/>
            <p:cNvCxnSpPr>
              <a:stCxn id="7645" idx="2"/>
              <a:endCxn id="764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648" name="Google Shape;7648;p76"/>
          <p:cNvGrpSpPr/>
          <p:nvPr/>
        </p:nvGrpSpPr>
        <p:grpSpPr>
          <a:xfrm>
            <a:off x="5552678" y="3220762"/>
            <a:ext cx="276869" cy="278428"/>
            <a:chOff x="3271700" y="2668925"/>
            <a:chExt cx="278400" cy="278400"/>
          </a:xfrm>
        </p:grpSpPr>
        <p:sp>
          <p:nvSpPr>
            <p:cNvPr id="7649" name="Google Shape;7649;p7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50" name="Google Shape;7650;p76"/>
            <p:cNvCxnSpPr>
              <a:stCxn id="7649" idx="0"/>
              <a:endCxn id="764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651" name="Google Shape;7651;p76"/>
            <p:cNvCxnSpPr>
              <a:stCxn id="7649" idx="2"/>
              <a:endCxn id="764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652" name="Google Shape;7652;p76"/>
          <p:cNvGrpSpPr/>
          <p:nvPr/>
        </p:nvGrpSpPr>
        <p:grpSpPr>
          <a:xfrm>
            <a:off x="7861960" y="3220762"/>
            <a:ext cx="276869" cy="278428"/>
            <a:chOff x="3271700" y="2668925"/>
            <a:chExt cx="278400" cy="278400"/>
          </a:xfrm>
        </p:grpSpPr>
        <p:sp>
          <p:nvSpPr>
            <p:cNvPr id="7653" name="Google Shape;7653;p7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54" name="Google Shape;7654;p76"/>
            <p:cNvCxnSpPr>
              <a:stCxn id="7653" idx="0"/>
              <a:endCxn id="765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655" name="Google Shape;7655;p76"/>
            <p:cNvCxnSpPr>
              <a:stCxn id="7653" idx="2"/>
              <a:endCxn id="765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7656" name="Google Shape;7656;p76"/>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657" name="Google Shape;7657;p76"/>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658" name="Google Shape;7658;p76"/>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659" name="Google Shape;7659;p76"/>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660" name="Google Shape;7660;p76"/>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661" name="Google Shape;7661;p76"/>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662" name="Google Shape;7662;p76"/>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663" name="Google Shape;7663;p76"/>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7664" name="Google Shape;7664;p76"/>
          <p:cNvCxnSpPr>
            <a:stCxn id="7635"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7665" name="Google Shape;7665;p76"/>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666" name="Google Shape;7666;p76"/>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667" name="Google Shape;7667;p76"/>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668" name="Google Shape;7668;p76"/>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669" name="Google Shape;7669;p76"/>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670" name="Google Shape;7670;p76"/>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671" name="Google Shape;7671;p76"/>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7672" name="Google Shape;7672;p76"/>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673" name="Google Shape;7673;p76"/>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674" name="Google Shape;7674;p76"/>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675" name="Google Shape;7675;p76"/>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7676" name="Google Shape;7676;p76"/>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677" name="Google Shape;7677;p76"/>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678" name="Google Shape;7678;p76"/>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679" name="Google Shape;7679;p76"/>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680" name="Google Shape;7680;p76"/>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681" name="Google Shape;7681;p76"/>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682" name="Google Shape;7682;p76"/>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7683" name="Google Shape;7683;p76"/>
          <p:cNvGrpSpPr/>
          <p:nvPr/>
        </p:nvGrpSpPr>
        <p:grpSpPr>
          <a:xfrm>
            <a:off x="2532352" y="67595"/>
            <a:ext cx="1177545" cy="295913"/>
            <a:chOff x="4219788" y="899537"/>
            <a:chExt cx="1407873" cy="351900"/>
          </a:xfrm>
        </p:grpSpPr>
        <p:sp>
          <p:nvSpPr>
            <p:cNvPr id="7684" name="Google Shape;7684;p7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7685" name="Google Shape;7685;p7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7686" name="Google Shape;7686;p7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7687" name="Google Shape;7687;p7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7688" name="Google Shape;7688;p76"/>
          <p:cNvGrpSpPr/>
          <p:nvPr/>
        </p:nvGrpSpPr>
        <p:grpSpPr>
          <a:xfrm>
            <a:off x="3709897" y="67596"/>
            <a:ext cx="1177545" cy="295913"/>
            <a:chOff x="4219788" y="899537"/>
            <a:chExt cx="1407873" cy="351900"/>
          </a:xfrm>
        </p:grpSpPr>
        <p:sp>
          <p:nvSpPr>
            <p:cNvPr id="7689" name="Google Shape;7689;p7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7690" name="Google Shape;7690;p7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7691" name="Google Shape;7691;p7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7692" name="Google Shape;7692;p7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7693" name="Google Shape;7693;p76"/>
          <p:cNvGrpSpPr/>
          <p:nvPr/>
        </p:nvGrpSpPr>
        <p:grpSpPr>
          <a:xfrm>
            <a:off x="4887441" y="67596"/>
            <a:ext cx="1177545" cy="295913"/>
            <a:chOff x="4219788" y="899537"/>
            <a:chExt cx="1407873" cy="351900"/>
          </a:xfrm>
        </p:grpSpPr>
        <p:sp>
          <p:nvSpPr>
            <p:cNvPr id="7694" name="Google Shape;7694;p7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7695" name="Google Shape;7695;p7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7696" name="Google Shape;7696;p7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7697" name="Google Shape;7697;p7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7698" name="Google Shape;7698;p76"/>
          <p:cNvGrpSpPr/>
          <p:nvPr/>
        </p:nvGrpSpPr>
        <p:grpSpPr>
          <a:xfrm>
            <a:off x="6064974" y="67596"/>
            <a:ext cx="1177545" cy="295913"/>
            <a:chOff x="4219788" y="899537"/>
            <a:chExt cx="1407873" cy="351900"/>
          </a:xfrm>
        </p:grpSpPr>
        <p:sp>
          <p:nvSpPr>
            <p:cNvPr id="7699" name="Google Shape;7699;p7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7700" name="Google Shape;7700;p7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7701" name="Google Shape;7701;p7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7702" name="Google Shape;7702;p7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7703" name="Google Shape;7703;p76"/>
          <p:cNvGrpSpPr/>
          <p:nvPr/>
        </p:nvGrpSpPr>
        <p:grpSpPr>
          <a:xfrm>
            <a:off x="483527" y="825883"/>
            <a:ext cx="1177545" cy="295913"/>
            <a:chOff x="4219788" y="899537"/>
            <a:chExt cx="1407873" cy="351900"/>
          </a:xfrm>
        </p:grpSpPr>
        <p:sp>
          <p:nvSpPr>
            <p:cNvPr id="7704" name="Google Shape;7704;p7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7705" name="Google Shape;7705;p7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7706" name="Google Shape;7706;p7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7707" name="Google Shape;7707;p7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7708" name="Google Shape;7708;p76"/>
          <p:cNvGrpSpPr/>
          <p:nvPr/>
        </p:nvGrpSpPr>
        <p:grpSpPr>
          <a:xfrm>
            <a:off x="2792772" y="888059"/>
            <a:ext cx="1177545" cy="295913"/>
            <a:chOff x="4219788" y="899537"/>
            <a:chExt cx="1407873" cy="351900"/>
          </a:xfrm>
        </p:grpSpPr>
        <p:sp>
          <p:nvSpPr>
            <p:cNvPr id="7709" name="Google Shape;7709;p7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7710" name="Google Shape;7710;p7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7711" name="Google Shape;7711;p7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7712" name="Google Shape;7712;p7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7713" name="Google Shape;7713;p76"/>
          <p:cNvGrpSpPr/>
          <p:nvPr/>
        </p:nvGrpSpPr>
        <p:grpSpPr>
          <a:xfrm>
            <a:off x="7411249" y="888059"/>
            <a:ext cx="1177545" cy="295913"/>
            <a:chOff x="4219788" y="899537"/>
            <a:chExt cx="1407873" cy="351900"/>
          </a:xfrm>
        </p:grpSpPr>
        <p:sp>
          <p:nvSpPr>
            <p:cNvPr id="7714" name="Google Shape;7714;p7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7715" name="Google Shape;7715;p7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7716" name="Google Shape;7716;p7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7717" name="Google Shape;7717;p7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7718" name="Google Shape;7718;p76"/>
          <p:cNvGrpSpPr/>
          <p:nvPr/>
        </p:nvGrpSpPr>
        <p:grpSpPr>
          <a:xfrm>
            <a:off x="2788989" y="2663554"/>
            <a:ext cx="1177545" cy="295913"/>
            <a:chOff x="4219788" y="899537"/>
            <a:chExt cx="1407873" cy="351900"/>
          </a:xfrm>
        </p:grpSpPr>
        <p:sp>
          <p:nvSpPr>
            <p:cNvPr id="7719" name="Google Shape;7719;p7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20" name="Google Shape;7720;p7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21" name="Google Shape;7721;p7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22" name="Google Shape;7722;p7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723" name="Google Shape;7723;p76"/>
          <p:cNvGrpSpPr/>
          <p:nvPr/>
        </p:nvGrpSpPr>
        <p:grpSpPr>
          <a:xfrm>
            <a:off x="5096481" y="2663554"/>
            <a:ext cx="1177545" cy="295913"/>
            <a:chOff x="4219788" y="899537"/>
            <a:chExt cx="1407873" cy="351900"/>
          </a:xfrm>
        </p:grpSpPr>
        <p:sp>
          <p:nvSpPr>
            <p:cNvPr id="7724" name="Google Shape;7724;p7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25" name="Google Shape;7725;p7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26" name="Google Shape;7726;p7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27" name="Google Shape;7727;p7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728" name="Google Shape;7728;p76"/>
          <p:cNvGrpSpPr/>
          <p:nvPr/>
        </p:nvGrpSpPr>
        <p:grpSpPr>
          <a:xfrm>
            <a:off x="2794562" y="3907783"/>
            <a:ext cx="1177545" cy="295913"/>
            <a:chOff x="4219788" y="899537"/>
            <a:chExt cx="1407873" cy="351900"/>
          </a:xfrm>
        </p:grpSpPr>
        <p:sp>
          <p:nvSpPr>
            <p:cNvPr id="7729" name="Google Shape;7729;p7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30" name="Google Shape;7730;p7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31" name="Google Shape;7731;p7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32" name="Google Shape;7732;p7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733" name="Google Shape;7733;p76"/>
          <p:cNvGrpSpPr/>
          <p:nvPr/>
        </p:nvGrpSpPr>
        <p:grpSpPr>
          <a:xfrm>
            <a:off x="5103806" y="3907783"/>
            <a:ext cx="1177545" cy="295913"/>
            <a:chOff x="4219788" y="899537"/>
            <a:chExt cx="1407873" cy="351900"/>
          </a:xfrm>
        </p:grpSpPr>
        <p:sp>
          <p:nvSpPr>
            <p:cNvPr id="7734" name="Google Shape;7734;p7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35" name="Google Shape;7735;p7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36" name="Google Shape;7736;p7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737" name="Google Shape;7737;p7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738" name="Google Shape;7738;p76"/>
          <p:cNvGrpSpPr/>
          <p:nvPr/>
        </p:nvGrpSpPr>
        <p:grpSpPr>
          <a:xfrm>
            <a:off x="2788099" y="4515758"/>
            <a:ext cx="1177545" cy="295913"/>
            <a:chOff x="4219788" y="899537"/>
            <a:chExt cx="1407873" cy="351900"/>
          </a:xfrm>
        </p:grpSpPr>
        <p:sp>
          <p:nvSpPr>
            <p:cNvPr id="7739" name="Google Shape;7739;p7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7740" name="Google Shape;7740;p7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7741" name="Google Shape;7741;p7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7742" name="Google Shape;7742;p7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7743" name="Google Shape;7743;p76"/>
          <p:cNvGrpSpPr/>
          <p:nvPr/>
        </p:nvGrpSpPr>
        <p:grpSpPr>
          <a:xfrm>
            <a:off x="5097344" y="4515758"/>
            <a:ext cx="1177545" cy="295913"/>
            <a:chOff x="4219788" y="899537"/>
            <a:chExt cx="1407873" cy="351900"/>
          </a:xfrm>
        </p:grpSpPr>
        <p:sp>
          <p:nvSpPr>
            <p:cNvPr id="7744" name="Google Shape;7744;p7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7745" name="Google Shape;7745;p7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7746" name="Google Shape;7746;p7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7747" name="Google Shape;7747;p7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7748" name="Google Shape;7748;p76"/>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7749" name="Google Shape;7749;p76"/>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7750" name="Google Shape;7750;p76"/>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7751" name="Google Shape;7751;p76"/>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7752" name="Google Shape;7752;p76"/>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7753" name="Google Shape;7753;p76"/>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7754" name="Google Shape;7754;p76"/>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7755" name="Google Shape;7755;p76"/>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7756" name="Google Shape;7756;p76"/>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7757" name="Google Shape;7757;p76"/>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7758" name="Google Shape;7758;p76"/>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7759" name="Google Shape;7759;p76"/>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7760" name="Google Shape;7760;p76"/>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7761" name="Google Shape;7761;p76"/>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7762" name="Google Shape;7762;p76"/>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7763" name="Google Shape;7763;p76"/>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7764" name="Google Shape;7764;p76"/>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7765" name="Google Shape;7765;p76"/>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7766" name="Google Shape;7766;p76"/>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7767" name="Google Shape;7767;p76"/>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7768" name="Google Shape;7768;p76"/>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7769" name="Google Shape;7769;p76"/>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7770" name="Google Shape;7770;p76"/>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7771" name="Google Shape;7771;p76"/>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7772" name="Google Shape;7772;p76"/>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7773" name="Google Shape;7773;p76"/>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7774" name="Google Shape;7774;p76"/>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7775" name="Google Shape;7775;p76"/>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7776" name="Google Shape;7776;p76"/>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7777" name="Google Shape;7777;p76"/>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7778" name="Google Shape;7778;p76"/>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7779" name="Google Shape;7779;p76"/>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7780" name="Google Shape;7780;p76"/>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7781" name="Google Shape;7781;p76"/>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7782" name="Google Shape;7782;p76"/>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7783" name="Google Shape;7783;p76"/>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7784" name="Google Shape;7784;p76"/>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7785" name="Google Shape;7785;p76"/>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7786" name="Google Shape;7786;p76"/>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7787" name="Google Shape;7787;p76"/>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7788" name="Google Shape;7788;p76"/>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7789" name="Google Shape;7789;p76"/>
          <p:cNvGrpSpPr/>
          <p:nvPr/>
        </p:nvGrpSpPr>
        <p:grpSpPr>
          <a:xfrm>
            <a:off x="7406576" y="4515758"/>
            <a:ext cx="1177545" cy="295913"/>
            <a:chOff x="4219788" y="899537"/>
            <a:chExt cx="1407873" cy="351900"/>
          </a:xfrm>
        </p:grpSpPr>
        <p:sp>
          <p:nvSpPr>
            <p:cNvPr id="7790" name="Google Shape;7790;p7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7791" name="Google Shape;7791;p7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792" name="Google Shape;7792;p7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793" name="Google Shape;7793;p7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7794" name="Google Shape;7794;p76"/>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Finish the block</a:t>
            </a:r>
            <a:endParaRPr sz="1600">
              <a:solidFill>
                <a:srgbClr val="38761D"/>
              </a:solidFill>
              <a:highlight>
                <a:srgbClr val="D9EAD3"/>
              </a:highlight>
            </a:endParaRPr>
          </a:p>
        </p:txBody>
      </p:sp>
      <p:grpSp>
        <p:nvGrpSpPr>
          <p:cNvPr id="7795" name="Google Shape;7795;p76"/>
          <p:cNvGrpSpPr/>
          <p:nvPr/>
        </p:nvGrpSpPr>
        <p:grpSpPr>
          <a:xfrm>
            <a:off x="5102016" y="888059"/>
            <a:ext cx="1177545" cy="295913"/>
            <a:chOff x="4219788" y="899537"/>
            <a:chExt cx="1407873" cy="351900"/>
          </a:xfrm>
        </p:grpSpPr>
        <p:sp>
          <p:nvSpPr>
            <p:cNvPr id="7796" name="Google Shape;7796;p7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7797" name="Google Shape;7797;p7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7798" name="Google Shape;7798;p7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7799" name="Google Shape;7799;p7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7800" name="Google Shape;7800;p76"/>
          <p:cNvGrpSpPr/>
          <p:nvPr/>
        </p:nvGrpSpPr>
        <p:grpSpPr>
          <a:xfrm>
            <a:off x="7404889" y="2670267"/>
            <a:ext cx="1177545" cy="295913"/>
            <a:chOff x="4219788" y="899537"/>
            <a:chExt cx="1407873" cy="351900"/>
          </a:xfrm>
        </p:grpSpPr>
        <p:sp>
          <p:nvSpPr>
            <p:cNvPr id="7801" name="Google Shape;7801;p76"/>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7802" name="Google Shape;7802;p76"/>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7803" name="Google Shape;7803;p76"/>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7804" name="Google Shape;7804;p76"/>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7805" name="Google Shape;7805;p76"/>
          <p:cNvGrpSpPr/>
          <p:nvPr/>
        </p:nvGrpSpPr>
        <p:grpSpPr>
          <a:xfrm>
            <a:off x="7413039" y="3907783"/>
            <a:ext cx="1177545" cy="295913"/>
            <a:chOff x="4219788" y="899537"/>
            <a:chExt cx="1407873" cy="351900"/>
          </a:xfrm>
        </p:grpSpPr>
        <p:sp>
          <p:nvSpPr>
            <p:cNvPr id="7806" name="Google Shape;7806;p76"/>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7807" name="Google Shape;7807;p76"/>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7808" name="Google Shape;7808;p76"/>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7809" name="Google Shape;7809;p76"/>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3" name="Shape 7813"/>
        <p:cNvGrpSpPr/>
        <p:nvPr/>
      </p:nvGrpSpPr>
      <p:grpSpPr>
        <a:xfrm>
          <a:off x="0" y="0"/>
          <a:ext cx="0" cy="0"/>
          <a:chOff x="0" y="0"/>
          <a:chExt cx="0" cy="0"/>
        </a:xfrm>
      </p:grpSpPr>
      <p:sp>
        <p:nvSpPr>
          <p:cNvPr id="7814" name="Google Shape;7814;p77"/>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815" name="Google Shape;7815;p77"/>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816" name="Google Shape;7816;p77"/>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7817" name="Google Shape;7817;p77"/>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818" name="Google Shape;7818;p77"/>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819" name="Google Shape;7819;p77"/>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820" name="Google Shape;7820;p77"/>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821" name="Google Shape;7821;p77"/>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7822" name="Google Shape;7822;p77"/>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7823" name="Google Shape;7823;p77"/>
          <p:cNvGrpSpPr/>
          <p:nvPr/>
        </p:nvGrpSpPr>
        <p:grpSpPr>
          <a:xfrm>
            <a:off x="3243396" y="3220762"/>
            <a:ext cx="276869" cy="278428"/>
            <a:chOff x="3271700" y="2668925"/>
            <a:chExt cx="278400" cy="278400"/>
          </a:xfrm>
        </p:grpSpPr>
        <p:sp>
          <p:nvSpPr>
            <p:cNvPr id="7824" name="Google Shape;7824;p7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25" name="Google Shape;7825;p77"/>
            <p:cNvCxnSpPr>
              <a:stCxn id="7824" idx="0"/>
              <a:endCxn id="782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826" name="Google Shape;7826;p77"/>
            <p:cNvCxnSpPr>
              <a:stCxn id="7824" idx="2"/>
              <a:endCxn id="782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827" name="Google Shape;7827;p77"/>
          <p:cNvGrpSpPr/>
          <p:nvPr/>
        </p:nvGrpSpPr>
        <p:grpSpPr>
          <a:xfrm>
            <a:off x="5552678" y="3220762"/>
            <a:ext cx="276869" cy="278428"/>
            <a:chOff x="3271700" y="2668925"/>
            <a:chExt cx="278400" cy="278400"/>
          </a:xfrm>
        </p:grpSpPr>
        <p:sp>
          <p:nvSpPr>
            <p:cNvPr id="7828" name="Google Shape;7828;p7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29" name="Google Shape;7829;p77"/>
            <p:cNvCxnSpPr>
              <a:stCxn id="7828" idx="0"/>
              <a:endCxn id="782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830" name="Google Shape;7830;p77"/>
            <p:cNvCxnSpPr>
              <a:stCxn id="7828" idx="2"/>
              <a:endCxn id="782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7831" name="Google Shape;7831;p77"/>
          <p:cNvGrpSpPr/>
          <p:nvPr/>
        </p:nvGrpSpPr>
        <p:grpSpPr>
          <a:xfrm>
            <a:off x="7861960" y="3220762"/>
            <a:ext cx="276869" cy="278428"/>
            <a:chOff x="3271700" y="2668925"/>
            <a:chExt cx="278400" cy="278400"/>
          </a:xfrm>
        </p:grpSpPr>
        <p:sp>
          <p:nvSpPr>
            <p:cNvPr id="7832" name="Google Shape;7832;p7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33" name="Google Shape;7833;p77"/>
            <p:cNvCxnSpPr>
              <a:stCxn id="7832" idx="0"/>
              <a:endCxn id="783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7834" name="Google Shape;7834;p77"/>
            <p:cNvCxnSpPr>
              <a:stCxn id="7832" idx="2"/>
              <a:endCxn id="783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7835" name="Google Shape;7835;p77"/>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836" name="Google Shape;7836;p77"/>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837" name="Google Shape;7837;p77"/>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838" name="Google Shape;7838;p77"/>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839" name="Google Shape;7839;p77"/>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840" name="Google Shape;7840;p77"/>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7841" name="Google Shape;7841;p77"/>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842" name="Google Shape;7842;p77"/>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7843" name="Google Shape;7843;p77"/>
          <p:cNvCxnSpPr>
            <a:stCxn id="7814"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7844" name="Google Shape;7844;p77"/>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845" name="Google Shape;7845;p77"/>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846" name="Google Shape;7846;p77"/>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847" name="Google Shape;7847;p77"/>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7848" name="Google Shape;7848;p77"/>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7849" name="Google Shape;7849;p77"/>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7850" name="Google Shape;7850;p77"/>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7851" name="Google Shape;7851;p77"/>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852" name="Google Shape;7852;p77"/>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853" name="Google Shape;7853;p77"/>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7854" name="Google Shape;7854;p77"/>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7855" name="Google Shape;7855;p77"/>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856" name="Google Shape;7856;p77"/>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857" name="Google Shape;7857;p77"/>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7858" name="Google Shape;7858;p77"/>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859" name="Google Shape;7859;p77"/>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860" name="Google Shape;7860;p77"/>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7861" name="Google Shape;7861;p77"/>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7862" name="Google Shape;7862;p77"/>
          <p:cNvGrpSpPr/>
          <p:nvPr/>
        </p:nvGrpSpPr>
        <p:grpSpPr>
          <a:xfrm>
            <a:off x="2532352" y="67595"/>
            <a:ext cx="1177545" cy="295913"/>
            <a:chOff x="4219788" y="899537"/>
            <a:chExt cx="1407873" cy="351900"/>
          </a:xfrm>
        </p:grpSpPr>
        <p:sp>
          <p:nvSpPr>
            <p:cNvPr id="7863" name="Google Shape;7863;p7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7864" name="Google Shape;7864;p7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7865" name="Google Shape;7865;p7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7866" name="Google Shape;7866;p7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7867" name="Google Shape;7867;p77"/>
          <p:cNvGrpSpPr/>
          <p:nvPr/>
        </p:nvGrpSpPr>
        <p:grpSpPr>
          <a:xfrm>
            <a:off x="3709897" y="67596"/>
            <a:ext cx="1177545" cy="295913"/>
            <a:chOff x="4219788" y="899537"/>
            <a:chExt cx="1407873" cy="351900"/>
          </a:xfrm>
        </p:grpSpPr>
        <p:sp>
          <p:nvSpPr>
            <p:cNvPr id="7868" name="Google Shape;7868;p7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7869" name="Google Shape;7869;p7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7870" name="Google Shape;7870;p7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7871" name="Google Shape;7871;p7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7872" name="Google Shape;7872;p77"/>
          <p:cNvGrpSpPr/>
          <p:nvPr/>
        </p:nvGrpSpPr>
        <p:grpSpPr>
          <a:xfrm>
            <a:off x="4887441" y="67596"/>
            <a:ext cx="1177545" cy="295913"/>
            <a:chOff x="4219788" y="899537"/>
            <a:chExt cx="1407873" cy="351900"/>
          </a:xfrm>
        </p:grpSpPr>
        <p:sp>
          <p:nvSpPr>
            <p:cNvPr id="7873" name="Google Shape;7873;p7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7874" name="Google Shape;7874;p7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7875" name="Google Shape;7875;p7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7876" name="Google Shape;7876;p7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7877" name="Google Shape;7877;p77"/>
          <p:cNvGrpSpPr/>
          <p:nvPr/>
        </p:nvGrpSpPr>
        <p:grpSpPr>
          <a:xfrm>
            <a:off x="6064974" y="67596"/>
            <a:ext cx="1177545" cy="295913"/>
            <a:chOff x="4219788" y="899537"/>
            <a:chExt cx="1407873" cy="351900"/>
          </a:xfrm>
        </p:grpSpPr>
        <p:sp>
          <p:nvSpPr>
            <p:cNvPr id="7878" name="Google Shape;7878;p7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7879" name="Google Shape;7879;p7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7880" name="Google Shape;7880;p7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7881" name="Google Shape;7881;p7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7882" name="Google Shape;7882;p77"/>
          <p:cNvGrpSpPr/>
          <p:nvPr/>
        </p:nvGrpSpPr>
        <p:grpSpPr>
          <a:xfrm>
            <a:off x="483527" y="825883"/>
            <a:ext cx="1177545" cy="295913"/>
            <a:chOff x="4219788" y="899537"/>
            <a:chExt cx="1407873" cy="351900"/>
          </a:xfrm>
        </p:grpSpPr>
        <p:sp>
          <p:nvSpPr>
            <p:cNvPr id="7883" name="Google Shape;7883;p7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7884" name="Google Shape;7884;p7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7885" name="Google Shape;7885;p7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7886" name="Google Shape;7886;p7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7887" name="Google Shape;7887;p77"/>
          <p:cNvGrpSpPr/>
          <p:nvPr/>
        </p:nvGrpSpPr>
        <p:grpSpPr>
          <a:xfrm>
            <a:off x="2792772" y="888059"/>
            <a:ext cx="1177545" cy="295913"/>
            <a:chOff x="4219788" y="899537"/>
            <a:chExt cx="1407873" cy="351900"/>
          </a:xfrm>
        </p:grpSpPr>
        <p:sp>
          <p:nvSpPr>
            <p:cNvPr id="7888" name="Google Shape;7888;p7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7889" name="Google Shape;7889;p7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7890" name="Google Shape;7890;p7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7891" name="Google Shape;7891;p7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7892" name="Google Shape;7892;p77"/>
          <p:cNvGrpSpPr/>
          <p:nvPr/>
        </p:nvGrpSpPr>
        <p:grpSpPr>
          <a:xfrm>
            <a:off x="7411249" y="888059"/>
            <a:ext cx="1177545" cy="295913"/>
            <a:chOff x="4219788" y="899537"/>
            <a:chExt cx="1407873" cy="351900"/>
          </a:xfrm>
        </p:grpSpPr>
        <p:sp>
          <p:nvSpPr>
            <p:cNvPr id="7893" name="Google Shape;7893;p7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7894" name="Google Shape;7894;p7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7895" name="Google Shape;7895;p7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7896" name="Google Shape;7896;p7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7897" name="Google Shape;7897;p77"/>
          <p:cNvGrpSpPr/>
          <p:nvPr/>
        </p:nvGrpSpPr>
        <p:grpSpPr>
          <a:xfrm>
            <a:off x="2788989" y="2663554"/>
            <a:ext cx="1177545" cy="295913"/>
            <a:chOff x="4219788" y="899537"/>
            <a:chExt cx="1407873" cy="351900"/>
          </a:xfrm>
        </p:grpSpPr>
        <p:sp>
          <p:nvSpPr>
            <p:cNvPr id="7898" name="Google Shape;7898;p7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899" name="Google Shape;7899;p7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00" name="Google Shape;7900;p7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01" name="Google Shape;7901;p7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902" name="Google Shape;7902;p77"/>
          <p:cNvGrpSpPr/>
          <p:nvPr/>
        </p:nvGrpSpPr>
        <p:grpSpPr>
          <a:xfrm>
            <a:off x="5096481" y="2663554"/>
            <a:ext cx="1177545" cy="295913"/>
            <a:chOff x="4219788" y="899537"/>
            <a:chExt cx="1407873" cy="351900"/>
          </a:xfrm>
        </p:grpSpPr>
        <p:sp>
          <p:nvSpPr>
            <p:cNvPr id="7903" name="Google Shape;7903;p7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04" name="Google Shape;7904;p7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05" name="Google Shape;7905;p7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06" name="Google Shape;7906;p7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907" name="Google Shape;7907;p77"/>
          <p:cNvGrpSpPr/>
          <p:nvPr/>
        </p:nvGrpSpPr>
        <p:grpSpPr>
          <a:xfrm>
            <a:off x="2794562" y="3907783"/>
            <a:ext cx="1177545" cy="295913"/>
            <a:chOff x="4219788" y="899537"/>
            <a:chExt cx="1407873" cy="351900"/>
          </a:xfrm>
        </p:grpSpPr>
        <p:sp>
          <p:nvSpPr>
            <p:cNvPr id="7908" name="Google Shape;7908;p7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09" name="Google Shape;7909;p7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10" name="Google Shape;7910;p7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11" name="Google Shape;7911;p7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912" name="Google Shape;7912;p77"/>
          <p:cNvGrpSpPr/>
          <p:nvPr/>
        </p:nvGrpSpPr>
        <p:grpSpPr>
          <a:xfrm>
            <a:off x="5103806" y="3907783"/>
            <a:ext cx="1177545" cy="295913"/>
            <a:chOff x="4219788" y="899537"/>
            <a:chExt cx="1407873" cy="351900"/>
          </a:xfrm>
        </p:grpSpPr>
        <p:sp>
          <p:nvSpPr>
            <p:cNvPr id="7913" name="Google Shape;7913;p7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14" name="Google Shape;7914;p7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15" name="Google Shape;7915;p7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7916" name="Google Shape;7916;p7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7917" name="Google Shape;7917;p77"/>
          <p:cNvGrpSpPr/>
          <p:nvPr/>
        </p:nvGrpSpPr>
        <p:grpSpPr>
          <a:xfrm>
            <a:off x="2788099" y="4515758"/>
            <a:ext cx="1177545" cy="295913"/>
            <a:chOff x="4219788" y="899537"/>
            <a:chExt cx="1407873" cy="351900"/>
          </a:xfrm>
        </p:grpSpPr>
        <p:sp>
          <p:nvSpPr>
            <p:cNvPr id="7918" name="Google Shape;7918;p7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7919" name="Google Shape;7919;p7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7920" name="Google Shape;7920;p7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7921" name="Google Shape;7921;p7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7922" name="Google Shape;7922;p77"/>
          <p:cNvGrpSpPr/>
          <p:nvPr/>
        </p:nvGrpSpPr>
        <p:grpSpPr>
          <a:xfrm>
            <a:off x="5097344" y="4515758"/>
            <a:ext cx="1177545" cy="295913"/>
            <a:chOff x="4219788" y="899537"/>
            <a:chExt cx="1407873" cy="351900"/>
          </a:xfrm>
        </p:grpSpPr>
        <p:sp>
          <p:nvSpPr>
            <p:cNvPr id="7923" name="Google Shape;7923;p7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7924" name="Google Shape;7924;p7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7925" name="Google Shape;7925;p7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7926" name="Google Shape;7926;p7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7927" name="Google Shape;7927;p77"/>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7928" name="Google Shape;7928;p77"/>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7929" name="Google Shape;7929;p77"/>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7930" name="Google Shape;7930;p77"/>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7931" name="Google Shape;7931;p77"/>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7932" name="Google Shape;7932;p77"/>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7933" name="Google Shape;7933;p77"/>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7934" name="Google Shape;7934;p77"/>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7935" name="Google Shape;7935;p77"/>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7936" name="Google Shape;7936;p77"/>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7937" name="Google Shape;7937;p77"/>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7938" name="Google Shape;7938;p77"/>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7939" name="Google Shape;7939;p77"/>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7940" name="Google Shape;7940;p77"/>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7941" name="Google Shape;7941;p77"/>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7942" name="Google Shape;7942;p77"/>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7943" name="Google Shape;7943;p77"/>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7944" name="Google Shape;7944;p77"/>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7945" name="Google Shape;7945;p77"/>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7946" name="Google Shape;7946;p77"/>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7947" name="Google Shape;7947;p77"/>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7948" name="Google Shape;7948;p77"/>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7949" name="Google Shape;7949;p77"/>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7950" name="Google Shape;7950;p77"/>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7951" name="Google Shape;7951;p77"/>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7952" name="Google Shape;7952;p77"/>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7953" name="Google Shape;7953;p77"/>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7954" name="Google Shape;7954;p77"/>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7955" name="Google Shape;7955;p77"/>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7956" name="Google Shape;7956;p77"/>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7957" name="Google Shape;7957;p77"/>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7958" name="Google Shape;7958;p77"/>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7959" name="Google Shape;7959;p77"/>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7960" name="Google Shape;7960;p77"/>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7961" name="Google Shape;7961;p77"/>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7962" name="Google Shape;7962;p77"/>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7963" name="Google Shape;7963;p77"/>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7964" name="Google Shape;7964;p77"/>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7965" name="Google Shape;7965;p77"/>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7966" name="Google Shape;7966;p77"/>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7967" name="Google Shape;7967;p77"/>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7968" name="Google Shape;7968;p77"/>
          <p:cNvGrpSpPr/>
          <p:nvPr/>
        </p:nvGrpSpPr>
        <p:grpSpPr>
          <a:xfrm>
            <a:off x="7406576" y="4515758"/>
            <a:ext cx="1177545" cy="295913"/>
            <a:chOff x="4219788" y="899537"/>
            <a:chExt cx="1407873" cy="351900"/>
          </a:xfrm>
        </p:grpSpPr>
        <p:sp>
          <p:nvSpPr>
            <p:cNvPr id="7969" name="Google Shape;7969;p7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7970" name="Google Shape;7970;p7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971" name="Google Shape;7971;p7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7972" name="Google Shape;7972;p7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7973" name="Google Shape;7973;p77"/>
          <p:cNvSpPr txBox="1"/>
          <p:nvPr/>
        </p:nvSpPr>
        <p:spPr>
          <a:xfrm>
            <a:off x="40900" y="2191638"/>
            <a:ext cx="1910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After a block is done, we can “chop it off”, and move on to the previous one</a:t>
            </a:r>
            <a:endParaRPr sz="1600">
              <a:solidFill>
                <a:srgbClr val="38761D"/>
              </a:solidFill>
              <a:highlight>
                <a:srgbClr val="D9EAD3"/>
              </a:highlight>
            </a:endParaRPr>
          </a:p>
        </p:txBody>
      </p:sp>
      <p:grpSp>
        <p:nvGrpSpPr>
          <p:cNvPr id="7974" name="Google Shape;7974;p77"/>
          <p:cNvGrpSpPr/>
          <p:nvPr/>
        </p:nvGrpSpPr>
        <p:grpSpPr>
          <a:xfrm>
            <a:off x="5102016" y="888059"/>
            <a:ext cx="1177545" cy="295913"/>
            <a:chOff x="4219788" y="899537"/>
            <a:chExt cx="1407873" cy="351900"/>
          </a:xfrm>
        </p:grpSpPr>
        <p:sp>
          <p:nvSpPr>
            <p:cNvPr id="7975" name="Google Shape;7975;p7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7976" name="Google Shape;7976;p7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7977" name="Google Shape;7977;p7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7978" name="Google Shape;7978;p7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7979" name="Google Shape;7979;p77"/>
          <p:cNvGrpSpPr/>
          <p:nvPr/>
        </p:nvGrpSpPr>
        <p:grpSpPr>
          <a:xfrm>
            <a:off x="7404889" y="2670267"/>
            <a:ext cx="1177545" cy="295913"/>
            <a:chOff x="4219788" y="899537"/>
            <a:chExt cx="1407873" cy="351900"/>
          </a:xfrm>
        </p:grpSpPr>
        <p:sp>
          <p:nvSpPr>
            <p:cNvPr id="7980" name="Google Shape;7980;p77"/>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7981" name="Google Shape;7981;p77"/>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7982" name="Google Shape;7982;p77"/>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7983" name="Google Shape;7983;p77"/>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7984" name="Google Shape;7984;p77"/>
          <p:cNvGrpSpPr/>
          <p:nvPr/>
        </p:nvGrpSpPr>
        <p:grpSpPr>
          <a:xfrm>
            <a:off x="7413039" y="3907783"/>
            <a:ext cx="1177545" cy="295913"/>
            <a:chOff x="4219788" y="899537"/>
            <a:chExt cx="1407873" cy="351900"/>
          </a:xfrm>
        </p:grpSpPr>
        <p:sp>
          <p:nvSpPr>
            <p:cNvPr id="7985" name="Google Shape;7985;p77"/>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7986" name="Google Shape;7986;p77"/>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7987" name="Google Shape;7987;p77"/>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7988" name="Google Shape;7988;p77"/>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cxnSp>
        <p:nvCxnSpPr>
          <p:cNvPr id="7989" name="Google Shape;7989;p77"/>
          <p:cNvCxnSpPr/>
          <p:nvPr/>
        </p:nvCxnSpPr>
        <p:spPr>
          <a:xfrm flipH="1">
            <a:off x="6961800" y="270175"/>
            <a:ext cx="2067900" cy="4437000"/>
          </a:xfrm>
          <a:prstGeom prst="straightConnector1">
            <a:avLst/>
          </a:prstGeom>
          <a:noFill/>
          <a:ln cap="flat" cmpd="sng" w="28575">
            <a:solidFill>
              <a:srgbClr val="FF0000"/>
            </a:solidFill>
            <a:prstDash val="solid"/>
            <a:round/>
            <a:headEnd len="med" w="med" type="none"/>
            <a:tailEnd len="med" w="med" type="none"/>
          </a:ln>
        </p:spPr>
      </p:cxnSp>
      <p:cxnSp>
        <p:nvCxnSpPr>
          <p:cNvPr id="7990" name="Google Shape;7990;p77"/>
          <p:cNvCxnSpPr/>
          <p:nvPr/>
        </p:nvCxnSpPr>
        <p:spPr>
          <a:xfrm>
            <a:off x="7065354" y="406909"/>
            <a:ext cx="1934400" cy="43539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4" name="Shape 7994"/>
        <p:cNvGrpSpPr/>
        <p:nvPr/>
      </p:nvGrpSpPr>
      <p:grpSpPr>
        <a:xfrm>
          <a:off x="0" y="0"/>
          <a:ext cx="0" cy="0"/>
          <a:chOff x="0" y="0"/>
          <a:chExt cx="0" cy="0"/>
        </a:xfrm>
      </p:grpSpPr>
      <p:sp>
        <p:nvSpPr>
          <p:cNvPr id="7995" name="Google Shape;7995;p78"/>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996" name="Google Shape;7996;p78"/>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7997" name="Google Shape;7997;p78"/>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7998" name="Google Shape;7998;p78"/>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7999" name="Google Shape;7999;p78"/>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000" name="Google Shape;8000;p78"/>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001" name="Google Shape;8001;p78"/>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002" name="Google Shape;8002;p78"/>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003" name="Google Shape;8003;p78"/>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8004" name="Google Shape;8004;p78"/>
          <p:cNvGrpSpPr/>
          <p:nvPr/>
        </p:nvGrpSpPr>
        <p:grpSpPr>
          <a:xfrm>
            <a:off x="3243396" y="3220762"/>
            <a:ext cx="276869" cy="278428"/>
            <a:chOff x="3271700" y="2668925"/>
            <a:chExt cx="278400" cy="278400"/>
          </a:xfrm>
        </p:grpSpPr>
        <p:sp>
          <p:nvSpPr>
            <p:cNvPr id="8005" name="Google Shape;8005;p7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06" name="Google Shape;8006;p78"/>
            <p:cNvCxnSpPr>
              <a:stCxn id="8005" idx="0"/>
              <a:endCxn id="800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007" name="Google Shape;8007;p78"/>
            <p:cNvCxnSpPr>
              <a:stCxn id="8005" idx="2"/>
              <a:endCxn id="800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008" name="Google Shape;8008;p78"/>
          <p:cNvGrpSpPr/>
          <p:nvPr/>
        </p:nvGrpSpPr>
        <p:grpSpPr>
          <a:xfrm>
            <a:off x="5552678" y="3220762"/>
            <a:ext cx="276869" cy="278428"/>
            <a:chOff x="3271700" y="2668925"/>
            <a:chExt cx="278400" cy="278400"/>
          </a:xfrm>
        </p:grpSpPr>
        <p:sp>
          <p:nvSpPr>
            <p:cNvPr id="8009" name="Google Shape;8009;p7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10" name="Google Shape;8010;p78"/>
            <p:cNvCxnSpPr>
              <a:stCxn id="8009" idx="0"/>
              <a:endCxn id="800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011" name="Google Shape;8011;p78"/>
            <p:cNvCxnSpPr>
              <a:stCxn id="8009" idx="2"/>
              <a:endCxn id="800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012" name="Google Shape;8012;p78"/>
          <p:cNvGrpSpPr/>
          <p:nvPr/>
        </p:nvGrpSpPr>
        <p:grpSpPr>
          <a:xfrm>
            <a:off x="7861960" y="3220762"/>
            <a:ext cx="276869" cy="278428"/>
            <a:chOff x="3271700" y="2668925"/>
            <a:chExt cx="278400" cy="278400"/>
          </a:xfrm>
        </p:grpSpPr>
        <p:sp>
          <p:nvSpPr>
            <p:cNvPr id="8013" name="Google Shape;8013;p7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14" name="Google Shape;8014;p78"/>
            <p:cNvCxnSpPr>
              <a:stCxn id="8013" idx="0"/>
              <a:endCxn id="801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015" name="Google Shape;8015;p78"/>
            <p:cNvCxnSpPr>
              <a:stCxn id="8013" idx="2"/>
              <a:endCxn id="801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8016" name="Google Shape;8016;p78"/>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017" name="Google Shape;8017;p78"/>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018" name="Google Shape;8018;p78"/>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019" name="Google Shape;8019;p78"/>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020" name="Google Shape;8020;p78"/>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021" name="Google Shape;8021;p78"/>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022" name="Google Shape;8022;p78"/>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023" name="Google Shape;8023;p78"/>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8024" name="Google Shape;8024;p78"/>
          <p:cNvCxnSpPr>
            <a:stCxn id="7995"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8025" name="Google Shape;8025;p78"/>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026" name="Google Shape;8026;p78"/>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027" name="Google Shape;8027;p78"/>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028" name="Google Shape;8028;p78"/>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029" name="Google Shape;8029;p78"/>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030" name="Google Shape;8030;p78"/>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031" name="Google Shape;8031;p78"/>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8032" name="Google Shape;8032;p78"/>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033" name="Google Shape;8033;p78"/>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034" name="Google Shape;8034;p78"/>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035" name="Google Shape;8035;p78"/>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8036" name="Google Shape;8036;p78"/>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037" name="Google Shape;8037;p78"/>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038" name="Google Shape;8038;p78"/>
          <p:cNvSpPr txBox="1"/>
          <p:nvPr/>
        </p:nvSpPr>
        <p:spPr>
          <a:xfrm>
            <a:off x="7029611" y="415029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039" name="Google Shape;8039;p78"/>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040" name="Google Shape;8040;p78"/>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041" name="Google Shape;8041;p78"/>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042" name="Google Shape;8042;p78"/>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8043" name="Google Shape;8043;p78"/>
          <p:cNvGrpSpPr/>
          <p:nvPr/>
        </p:nvGrpSpPr>
        <p:grpSpPr>
          <a:xfrm>
            <a:off x="2532352" y="67595"/>
            <a:ext cx="1177545" cy="295913"/>
            <a:chOff x="4219788" y="899537"/>
            <a:chExt cx="1407873" cy="351900"/>
          </a:xfrm>
        </p:grpSpPr>
        <p:sp>
          <p:nvSpPr>
            <p:cNvPr id="8044" name="Google Shape;8044;p7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8045" name="Google Shape;8045;p7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8046" name="Google Shape;8046;p7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8047" name="Google Shape;8047;p7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8048" name="Google Shape;8048;p78"/>
          <p:cNvGrpSpPr/>
          <p:nvPr/>
        </p:nvGrpSpPr>
        <p:grpSpPr>
          <a:xfrm>
            <a:off x="3709897" y="67596"/>
            <a:ext cx="1177545" cy="295913"/>
            <a:chOff x="4219788" y="899537"/>
            <a:chExt cx="1407873" cy="351900"/>
          </a:xfrm>
        </p:grpSpPr>
        <p:sp>
          <p:nvSpPr>
            <p:cNvPr id="8049" name="Google Shape;8049;p7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8050" name="Google Shape;8050;p7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8051" name="Google Shape;8051;p7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8052" name="Google Shape;8052;p7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8053" name="Google Shape;8053;p78"/>
          <p:cNvGrpSpPr/>
          <p:nvPr/>
        </p:nvGrpSpPr>
        <p:grpSpPr>
          <a:xfrm>
            <a:off x="4887441" y="67596"/>
            <a:ext cx="1177545" cy="295913"/>
            <a:chOff x="4219788" y="899537"/>
            <a:chExt cx="1407873" cy="351900"/>
          </a:xfrm>
        </p:grpSpPr>
        <p:sp>
          <p:nvSpPr>
            <p:cNvPr id="8054" name="Google Shape;8054;p7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8055" name="Google Shape;8055;p7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8056" name="Google Shape;8056;p7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8057" name="Google Shape;8057;p7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8058" name="Google Shape;8058;p78"/>
          <p:cNvGrpSpPr/>
          <p:nvPr/>
        </p:nvGrpSpPr>
        <p:grpSpPr>
          <a:xfrm>
            <a:off x="6064974" y="67596"/>
            <a:ext cx="1177545" cy="295913"/>
            <a:chOff x="4219788" y="899537"/>
            <a:chExt cx="1407873" cy="351900"/>
          </a:xfrm>
        </p:grpSpPr>
        <p:sp>
          <p:nvSpPr>
            <p:cNvPr id="8059" name="Google Shape;8059;p7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8060" name="Google Shape;8060;p7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8061" name="Google Shape;8061;p7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8062" name="Google Shape;8062;p7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8063" name="Google Shape;8063;p78"/>
          <p:cNvGrpSpPr/>
          <p:nvPr/>
        </p:nvGrpSpPr>
        <p:grpSpPr>
          <a:xfrm>
            <a:off x="483527" y="825883"/>
            <a:ext cx="1177545" cy="295913"/>
            <a:chOff x="4219788" y="899537"/>
            <a:chExt cx="1407873" cy="351900"/>
          </a:xfrm>
        </p:grpSpPr>
        <p:sp>
          <p:nvSpPr>
            <p:cNvPr id="8064" name="Google Shape;8064;p7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065" name="Google Shape;8065;p7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8066" name="Google Shape;8066;p7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8067" name="Google Shape;8067;p7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8068" name="Google Shape;8068;p78"/>
          <p:cNvGrpSpPr/>
          <p:nvPr/>
        </p:nvGrpSpPr>
        <p:grpSpPr>
          <a:xfrm>
            <a:off x="2792772" y="888059"/>
            <a:ext cx="1177545" cy="295913"/>
            <a:chOff x="4219788" y="899537"/>
            <a:chExt cx="1407873" cy="351900"/>
          </a:xfrm>
        </p:grpSpPr>
        <p:sp>
          <p:nvSpPr>
            <p:cNvPr id="8069" name="Google Shape;8069;p7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8070" name="Google Shape;8070;p7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8071" name="Google Shape;8071;p7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8072" name="Google Shape;8072;p78"/>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8073" name="Google Shape;8073;p78"/>
          <p:cNvGrpSpPr/>
          <p:nvPr/>
        </p:nvGrpSpPr>
        <p:grpSpPr>
          <a:xfrm>
            <a:off x="7411249" y="888059"/>
            <a:ext cx="1177545" cy="295913"/>
            <a:chOff x="4219788" y="899537"/>
            <a:chExt cx="1407873" cy="351900"/>
          </a:xfrm>
        </p:grpSpPr>
        <p:sp>
          <p:nvSpPr>
            <p:cNvPr id="8074" name="Google Shape;8074;p7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8075" name="Google Shape;8075;p7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8076" name="Google Shape;8076;p7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8077" name="Google Shape;8077;p7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8078" name="Google Shape;8078;p78"/>
          <p:cNvGrpSpPr/>
          <p:nvPr/>
        </p:nvGrpSpPr>
        <p:grpSpPr>
          <a:xfrm>
            <a:off x="2788989" y="2663554"/>
            <a:ext cx="1177545" cy="295913"/>
            <a:chOff x="4219788" y="899537"/>
            <a:chExt cx="1407873" cy="351900"/>
          </a:xfrm>
        </p:grpSpPr>
        <p:sp>
          <p:nvSpPr>
            <p:cNvPr id="8079" name="Google Shape;8079;p7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80" name="Google Shape;8080;p7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81" name="Google Shape;8081;p7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82" name="Google Shape;8082;p7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8083" name="Google Shape;8083;p78"/>
          <p:cNvGrpSpPr/>
          <p:nvPr/>
        </p:nvGrpSpPr>
        <p:grpSpPr>
          <a:xfrm>
            <a:off x="5096481" y="2663554"/>
            <a:ext cx="1177545" cy="295913"/>
            <a:chOff x="4219788" y="899537"/>
            <a:chExt cx="1407873" cy="351900"/>
          </a:xfrm>
        </p:grpSpPr>
        <p:sp>
          <p:nvSpPr>
            <p:cNvPr id="8084" name="Google Shape;8084;p7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85" name="Google Shape;8085;p7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86" name="Google Shape;8086;p7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87" name="Google Shape;8087;p7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8088" name="Google Shape;8088;p78"/>
          <p:cNvGrpSpPr/>
          <p:nvPr/>
        </p:nvGrpSpPr>
        <p:grpSpPr>
          <a:xfrm>
            <a:off x="2794562" y="3907783"/>
            <a:ext cx="1177545" cy="295913"/>
            <a:chOff x="4219788" y="899537"/>
            <a:chExt cx="1407873" cy="351900"/>
          </a:xfrm>
        </p:grpSpPr>
        <p:sp>
          <p:nvSpPr>
            <p:cNvPr id="8089" name="Google Shape;8089;p7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90" name="Google Shape;8090;p7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91" name="Google Shape;8091;p7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92" name="Google Shape;8092;p7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8093" name="Google Shape;8093;p78"/>
          <p:cNvGrpSpPr/>
          <p:nvPr/>
        </p:nvGrpSpPr>
        <p:grpSpPr>
          <a:xfrm>
            <a:off x="5103806" y="3907783"/>
            <a:ext cx="1177545" cy="295913"/>
            <a:chOff x="4219788" y="899537"/>
            <a:chExt cx="1407873" cy="351900"/>
          </a:xfrm>
        </p:grpSpPr>
        <p:sp>
          <p:nvSpPr>
            <p:cNvPr id="8094" name="Google Shape;8094;p7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95" name="Google Shape;8095;p7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96" name="Google Shape;8096;p7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097" name="Google Shape;8097;p78"/>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8098" name="Google Shape;8098;p78"/>
          <p:cNvGrpSpPr/>
          <p:nvPr/>
        </p:nvGrpSpPr>
        <p:grpSpPr>
          <a:xfrm>
            <a:off x="2788099" y="4515758"/>
            <a:ext cx="1177545" cy="295913"/>
            <a:chOff x="4219788" y="899537"/>
            <a:chExt cx="1407873" cy="351900"/>
          </a:xfrm>
        </p:grpSpPr>
        <p:sp>
          <p:nvSpPr>
            <p:cNvPr id="8099" name="Google Shape;8099;p7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8100" name="Google Shape;8100;p7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8101" name="Google Shape;8101;p7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8102" name="Google Shape;8102;p7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8103" name="Google Shape;8103;p78"/>
          <p:cNvGrpSpPr/>
          <p:nvPr/>
        </p:nvGrpSpPr>
        <p:grpSpPr>
          <a:xfrm>
            <a:off x="5097344" y="4515758"/>
            <a:ext cx="1177545" cy="295913"/>
            <a:chOff x="4219788" y="899537"/>
            <a:chExt cx="1407873" cy="351900"/>
          </a:xfrm>
        </p:grpSpPr>
        <p:sp>
          <p:nvSpPr>
            <p:cNvPr id="8104" name="Google Shape;8104;p7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8105" name="Google Shape;8105;p7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8106" name="Google Shape;8106;p7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8107" name="Google Shape;8107;p7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8108" name="Google Shape;8108;p78"/>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8109" name="Google Shape;8109;p78"/>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8110" name="Google Shape;8110;p78"/>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8111" name="Google Shape;8111;p78"/>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8112" name="Google Shape;8112;p78"/>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8113" name="Google Shape;8113;p78"/>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8114" name="Google Shape;8114;p78"/>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8115" name="Google Shape;8115;p78"/>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8116" name="Google Shape;8116;p78"/>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8117" name="Google Shape;8117;p78"/>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8118" name="Google Shape;8118;p78"/>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8119" name="Google Shape;8119;p78"/>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8120" name="Google Shape;8120;p78"/>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8121" name="Google Shape;8121;p78"/>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8122" name="Google Shape;8122;p78"/>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8123" name="Google Shape;8123;p78"/>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8124" name="Google Shape;8124;p78"/>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8125" name="Google Shape;8125;p78"/>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8126" name="Google Shape;8126;p78"/>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8127" name="Google Shape;8127;p78"/>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8128" name="Google Shape;8128;p78"/>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8129" name="Google Shape;8129;p78"/>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8130" name="Google Shape;8130;p78"/>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8131" name="Google Shape;8131;p78"/>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8132" name="Google Shape;8132;p78"/>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8133" name="Google Shape;8133;p78"/>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8134" name="Google Shape;8134;p78"/>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8135" name="Google Shape;8135;p78"/>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8136" name="Google Shape;8136;p78"/>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8137" name="Google Shape;8137;p78"/>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8138" name="Google Shape;8138;p78"/>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8139" name="Google Shape;8139;p78"/>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8140" name="Google Shape;8140;p78"/>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8141" name="Google Shape;8141;p78"/>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8142" name="Google Shape;8142;p78"/>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8143" name="Google Shape;8143;p78"/>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8144" name="Google Shape;8144;p78"/>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8145" name="Google Shape;8145;p78"/>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8146" name="Google Shape;8146;p78"/>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8147" name="Google Shape;8147;p78"/>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8148" name="Google Shape;8148;p78"/>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8149" name="Google Shape;8149;p78"/>
          <p:cNvGrpSpPr/>
          <p:nvPr/>
        </p:nvGrpSpPr>
        <p:grpSpPr>
          <a:xfrm>
            <a:off x="7406576" y="4515758"/>
            <a:ext cx="1177545" cy="295913"/>
            <a:chOff x="4219788" y="899537"/>
            <a:chExt cx="1407873" cy="351900"/>
          </a:xfrm>
        </p:grpSpPr>
        <p:sp>
          <p:nvSpPr>
            <p:cNvPr id="8150" name="Google Shape;8150;p7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8151" name="Google Shape;8151;p7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8152" name="Google Shape;8152;p7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8153" name="Google Shape;8153;p7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8154" name="Google Shape;8154;p78"/>
          <p:cNvSpPr txBox="1"/>
          <p:nvPr/>
        </p:nvSpPr>
        <p:spPr>
          <a:xfrm>
            <a:off x="40900" y="1946938"/>
            <a:ext cx="1910100" cy="215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Change C8 until P12 becomes 0x01</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(Only send C1–C12 to the server, so P12 is the final byte)</a:t>
            </a:r>
            <a:endParaRPr sz="1600"/>
          </a:p>
        </p:txBody>
      </p:sp>
      <p:grpSp>
        <p:nvGrpSpPr>
          <p:cNvPr id="8155" name="Google Shape;8155;p78"/>
          <p:cNvGrpSpPr/>
          <p:nvPr/>
        </p:nvGrpSpPr>
        <p:grpSpPr>
          <a:xfrm>
            <a:off x="5102016" y="888059"/>
            <a:ext cx="1177545" cy="295913"/>
            <a:chOff x="4219788" y="899537"/>
            <a:chExt cx="1407873" cy="351900"/>
          </a:xfrm>
        </p:grpSpPr>
        <p:sp>
          <p:nvSpPr>
            <p:cNvPr id="8156" name="Google Shape;8156;p7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8157" name="Google Shape;8157;p7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8158" name="Google Shape;8158;p7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8159" name="Google Shape;8159;p7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8160" name="Google Shape;8160;p78"/>
          <p:cNvGrpSpPr/>
          <p:nvPr/>
        </p:nvGrpSpPr>
        <p:grpSpPr>
          <a:xfrm>
            <a:off x="7404889" y="2670267"/>
            <a:ext cx="1177545" cy="295913"/>
            <a:chOff x="4219788" y="899537"/>
            <a:chExt cx="1407873" cy="351900"/>
          </a:xfrm>
        </p:grpSpPr>
        <p:sp>
          <p:nvSpPr>
            <p:cNvPr id="8161" name="Google Shape;8161;p78"/>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8162" name="Google Shape;8162;p78"/>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8163" name="Google Shape;8163;p78"/>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8164" name="Google Shape;8164;p78"/>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8165" name="Google Shape;8165;p78"/>
          <p:cNvGrpSpPr/>
          <p:nvPr/>
        </p:nvGrpSpPr>
        <p:grpSpPr>
          <a:xfrm>
            <a:off x="7413039" y="3907783"/>
            <a:ext cx="1177545" cy="295913"/>
            <a:chOff x="4219788" y="899537"/>
            <a:chExt cx="1407873" cy="351900"/>
          </a:xfrm>
        </p:grpSpPr>
        <p:sp>
          <p:nvSpPr>
            <p:cNvPr id="8166" name="Google Shape;8166;p78"/>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8167" name="Google Shape;8167;p78"/>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168" name="Google Shape;8168;p78"/>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169" name="Google Shape;8169;p78"/>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cxnSp>
        <p:nvCxnSpPr>
          <p:cNvPr id="8170" name="Google Shape;8170;p78"/>
          <p:cNvCxnSpPr/>
          <p:nvPr/>
        </p:nvCxnSpPr>
        <p:spPr>
          <a:xfrm flipH="1">
            <a:off x="6961800" y="270175"/>
            <a:ext cx="2067900" cy="4437000"/>
          </a:xfrm>
          <a:prstGeom prst="straightConnector1">
            <a:avLst/>
          </a:prstGeom>
          <a:noFill/>
          <a:ln cap="flat" cmpd="sng" w="28575">
            <a:solidFill>
              <a:srgbClr val="FF0000"/>
            </a:solidFill>
            <a:prstDash val="solid"/>
            <a:round/>
            <a:headEnd len="med" w="med" type="none"/>
            <a:tailEnd len="med" w="med" type="none"/>
          </a:ln>
        </p:spPr>
      </p:cxnSp>
      <p:cxnSp>
        <p:nvCxnSpPr>
          <p:cNvPr id="8171" name="Google Shape;8171;p78"/>
          <p:cNvCxnSpPr/>
          <p:nvPr/>
        </p:nvCxnSpPr>
        <p:spPr>
          <a:xfrm>
            <a:off x="7065354" y="406909"/>
            <a:ext cx="1934400" cy="43539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5" name="Shape 8175"/>
        <p:cNvGrpSpPr/>
        <p:nvPr/>
      </p:nvGrpSpPr>
      <p:grpSpPr>
        <a:xfrm>
          <a:off x="0" y="0"/>
          <a:ext cx="0" cy="0"/>
          <a:chOff x="0" y="0"/>
          <a:chExt cx="0" cy="0"/>
        </a:xfrm>
      </p:grpSpPr>
      <p:sp>
        <p:nvSpPr>
          <p:cNvPr id="8176" name="Google Shape;8176;p79"/>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177" name="Google Shape;8177;p79"/>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178" name="Google Shape;8178;p79"/>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8179" name="Google Shape;8179;p79"/>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180" name="Google Shape;8180;p79"/>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181" name="Google Shape;8181;p79"/>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182" name="Google Shape;8182;p79"/>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183" name="Google Shape;8183;p79"/>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184" name="Google Shape;8184;p79"/>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8185" name="Google Shape;8185;p79"/>
          <p:cNvGrpSpPr/>
          <p:nvPr/>
        </p:nvGrpSpPr>
        <p:grpSpPr>
          <a:xfrm>
            <a:off x="3243396" y="3220762"/>
            <a:ext cx="276869" cy="278428"/>
            <a:chOff x="3271700" y="2668925"/>
            <a:chExt cx="278400" cy="278400"/>
          </a:xfrm>
        </p:grpSpPr>
        <p:sp>
          <p:nvSpPr>
            <p:cNvPr id="8186" name="Google Shape;8186;p7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87" name="Google Shape;8187;p79"/>
            <p:cNvCxnSpPr>
              <a:stCxn id="8186" idx="0"/>
              <a:endCxn id="818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188" name="Google Shape;8188;p79"/>
            <p:cNvCxnSpPr>
              <a:stCxn id="8186" idx="2"/>
              <a:endCxn id="818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189" name="Google Shape;8189;p79"/>
          <p:cNvGrpSpPr/>
          <p:nvPr/>
        </p:nvGrpSpPr>
        <p:grpSpPr>
          <a:xfrm>
            <a:off x="5552678" y="3220762"/>
            <a:ext cx="276869" cy="278428"/>
            <a:chOff x="3271700" y="2668925"/>
            <a:chExt cx="278400" cy="278400"/>
          </a:xfrm>
        </p:grpSpPr>
        <p:sp>
          <p:nvSpPr>
            <p:cNvPr id="8190" name="Google Shape;8190;p7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91" name="Google Shape;8191;p79"/>
            <p:cNvCxnSpPr>
              <a:stCxn id="8190" idx="0"/>
              <a:endCxn id="819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192" name="Google Shape;8192;p79"/>
            <p:cNvCxnSpPr>
              <a:stCxn id="8190" idx="2"/>
              <a:endCxn id="819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193" name="Google Shape;8193;p79"/>
          <p:cNvGrpSpPr/>
          <p:nvPr/>
        </p:nvGrpSpPr>
        <p:grpSpPr>
          <a:xfrm>
            <a:off x="7861960" y="3220762"/>
            <a:ext cx="276869" cy="278428"/>
            <a:chOff x="3271700" y="2668925"/>
            <a:chExt cx="278400" cy="278400"/>
          </a:xfrm>
        </p:grpSpPr>
        <p:sp>
          <p:nvSpPr>
            <p:cNvPr id="8194" name="Google Shape;8194;p79"/>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95" name="Google Shape;8195;p79"/>
            <p:cNvCxnSpPr>
              <a:stCxn id="8194" idx="0"/>
              <a:endCxn id="819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196" name="Google Shape;8196;p79"/>
            <p:cNvCxnSpPr>
              <a:stCxn id="8194" idx="2"/>
              <a:endCxn id="819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8197" name="Google Shape;8197;p79"/>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198" name="Google Shape;8198;p79"/>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199" name="Google Shape;8199;p79"/>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200" name="Google Shape;8200;p79"/>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201" name="Google Shape;8201;p79"/>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202" name="Google Shape;8202;p79"/>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203" name="Google Shape;8203;p79"/>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204" name="Google Shape;8204;p79"/>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8205" name="Google Shape;8205;p79"/>
          <p:cNvCxnSpPr>
            <a:stCxn id="8176"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8206" name="Google Shape;8206;p79"/>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207" name="Google Shape;8207;p79"/>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208" name="Google Shape;8208;p79"/>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209" name="Google Shape;8209;p79"/>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210" name="Google Shape;8210;p79"/>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211" name="Google Shape;8211;p79"/>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212" name="Google Shape;8212;p79"/>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8213" name="Google Shape;8213;p79"/>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214" name="Google Shape;8214;p79"/>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215" name="Google Shape;8215;p79"/>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216" name="Google Shape;8216;p79"/>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8217" name="Google Shape;8217;p79"/>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218" name="Google Shape;8218;p79"/>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219" name="Google Shape;8219;p79"/>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220" name="Google Shape;8220;p79"/>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221" name="Google Shape;8221;p79"/>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222" name="Google Shape;8222;p79"/>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223" name="Google Shape;8223;p79"/>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8224" name="Google Shape;8224;p79"/>
          <p:cNvGrpSpPr/>
          <p:nvPr/>
        </p:nvGrpSpPr>
        <p:grpSpPr>
          <a:xfrm>
            <a:off x="2532352" y="67595"/>
            <a:ext cx="1177545" cy="295913"/>
            <a:chOff x="4219788" y="899537"/>
            <a:chExt cx="1407873" cy="351900"/>
          </a:xfrm>
        </p:grpSpPr>
        <p:sp>
          <p:nvSpPr>
            <p:cNvPr id="8225" name="Google Shape;8225;p7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8226" name="Google Shape;8226;p7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8227" name="Google Shape;8227;p7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8228" name="Google Shape;8228;p7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8229" name="Google Shape;8229;p79"/>
          <p:cNvGrpSpPr/>
          <p:nvPr/>
        </p:nvGrpSpPr>
        <p:grpSpPr>
          <a:xfrm>
            <a:off x="3709897" y="67596"/>
            <a:ext cx="1177545" cy="295913"/>
            <a:chOff x="4219788" y="899537"/>
            <a:chExt cx="1407873" cy="351900"/>
          </a:xfrm>
        </p:grpSpPr>
        <p:sp>
          <p:nvSpPr>
            <p:cNvPr id="8230" name="Google Shape;8230;p7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8231" name="Google Shape;8231;p7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8232" name="Google Shape;8232;p7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8233" name="Google Shape;8233;p7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8234" name="Google Shape;8234;p79"/>
          <p:cNvGrpSpPr/>
          <p:nvPr/>
        </p:nvGrpSpPr>
        <p:grpSpPr>
          <a:xfrm>
            <a:off x="4887441" y="67596"/>
            <a:ext cx="1177545" cy="295913"/>
            <a:chOff x="4219788" y="899537"/>
            <a:chExt cx="1407873" cy="351900"/>
          </a:xfrm>
        </p:grpSpPr>
        <p:sp>
          <p:nvSpPr>
            <p:cNvPr id="8235" name="Google Shape;8235;p7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8236" name="Google Shape;8236;p7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8237" name="Google Shape;8237;p7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8238" name="Google Shape;8238;p7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8239" name="Google Shape;8239;p79"/>
          <p:cNvGrpSpPr/>
          <p:nvPr/>
        </p:nvGrpSpPr>
        <p:grpSpPr>
          <a:xfrm>
            <a:off x="6064974" y="67596"/>
            <a:ext cx="1177545" cy="295913"/>
            <a:chOff x="4219788" y="899537"/>
            <a:chExt cx="1407873" cy="351900"/>
          </a:xfrm>
        </p:grpSpPr>
        <p:sp>
          <p:nvSpPr>
            <p:cNvPr id="8240" name="Google Shape;8240;p79"/>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8241" name="Google Shape;8241;p79"/>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8242" name="Google Shape;8242;p79"/>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8243" name="Google Shape;8243;p79"/>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8244" name="Google Shape;8244;p79"/>
          <p:cNvGrpSpPr/>
          <p:nvPr/>
        </p:nvGrpSpPr>
        <p:grpSpPr>
          <a:xfrm>
            <a:off x="483527" y="825883"/>
            <a:ext cx="1177545" cy="295913"/>
            <a:chOff x="4219788" y="899537"/>
            <a:chExt cx="1407873" cy="351900"/>
          </a:xfrm>
        </p:grpSpPr>
        <p:sp>
          <p:nvSpPr>
            <p:cNvPr id="8245" name="Google Shape;8245;p7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246" name="Google Shape;8246;p7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8247" name="Google Shape;8247;p7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8248" name="Google Shape;8248;p7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8249" name="Google Shape;8249;p79"/>
          <p:cNvGrpSpPr/>
          <p:nvPr/>
        </p:nvGrpSpPr>
        <p:grpSpPr>
          <a:xfrm>
            <a:off x="2792772" y="888059"/>
            <a:ext cx="1177545" cy="295913"/>
            <a:chOff x="4219788" y="899537"/>
            <a:chExt cx="1407873" cy="351900"/>
          </a:xfrm>
        </p:grpSpPr>
        <p:sp>
          <p:nvSpPr>
            <p:cNvPr id="8250" name="Google Shape;8250;p7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8251" name="Google Shape;8251;p7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8252" name="Google Shape;8252;p7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8253" name="Google Shape;8253;p79"/>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8D</a:t>
              </a:r>
              <a:endParaRPr/>
            </a:p>
          </p:txBody>
        </p:sp>
      </p:grpSp>
      <p:grpSp>
        <p:nvGrpSpPr>
          <p:cNvPr id="8254" name="Google Shape;8254;p79"/>
          <p:cNvGrpSpPr/>
          <p:nvPr/>
        </p:nvGrpSpPr>
        <p:grpSpPr>
          <a:xfrm>
            <a:off x="7411249" y="888059"/>
            <a:ext cx="1177545" cy="295913"/>
            <a:chOff x="4219788" y="899537"/>
            <a:chExt cx="1407873" cy="351900"/>
          </a:xfrm>
        </p:grpSpPr>
        <p:sp>
          <p:nvSpPr>
            <p:cNvPr id="8255" name="Google Shape;8255;p7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8256" name="Google Shape;8256;p7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8257" name="Google Shape;8257;p7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8258" name="Google Shape;8258;p7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8259" name="Google Shape;8259;p79"/>
          <p:cNvGrpSpPr/>
          <p:nvPr/>
        </p:nvGrpSpPr>
        <p:grpSpPr>
          <a:xfrm>
            <a:off x="2788989" y="2663554"/>
            <a:ext cx="1177545" cy="295913"/>
            <a:chOff x="4219788" y="899537"/>
            <a:chExt cx="1407873" cy="351900"/>
          </a:xfrm>
        </p:grpSpPr>
        <p:sp>
          <p:nvSpPr>
            <p:cNvPr id="8260" name="Google Shape;8260;p7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61" name="Google Shape;8261;p7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62" name="Google Shape;8262;p7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63" name="Google Shape;8263;p7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8264" name="Google Shape;8264;p79"/>
          <p:cNvGrpSpPr/>
          <p:nvPr/>
        </p:nvGrpSpPr>
        <p:grpSpPr>
          <a:xfrm>
            <a:off x="5096481" y="2663554"/>
            <a:ext cx="1177545" cy="295913"/>
            <a:chOff x="4219788" y="899537"/>
            <a:chExt cx="1407873" cy="351900"/>
          </a:xfrm>
        </p:grpSpPr>
        <p:sp>
          <p:nvSpPr>
            <p:cNvPr id="8265" name="Google Shape;8265;p7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66" name="Google Shape;8266;p7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67" name="Google Shape;8267;p7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68" name="Google Shape;8268;p7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8269" name="Google Shape;8269;p79"/>
          <p:cNvGrpSpPr/>
          <p:nvPr/>
        </p:nvGrpSpPr>
        <p:grpSpPr>
          <a:xfrm>
            <a:off x="2794562" y="3907783"/>
            <a:ext cx="1177545" cy="295913"/>
            <a:chOff x="4219788" y="899537"/>
            <a:chExt cx="1407873" cy="351900"/>
          </a:xfrm>
        </p:grpSpPr>
        <p:sp>
          <p:nvSpPr>
            <p:cNvPr id="8270" name="Google Shape;8270;p7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71" name="Google Shape;8271;p7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72" name="Google Shape;8272;p7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73" name="Google Shape;8273;p7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8274" name="Google Shape;8274;p79"/>
          <p:cNvGrpSpPr/>
          <p:nvPr/>
        </p:nvGrpSpPr>
        <p:grpSpPr>
          <a:xfrm>
            <a:off x="5103806" y="3907783"/>
            <a:ext cx="1177545" cy="295913"/>
            <a:chOff x="4219788" y="899537"/>
            <a:chExt cx="1407873" cy="351900"/>
          </a:xfrm>
        </p:grpSpPr>
        <p:sp>
          <p:nvSpPr>
            <p:cNvPr id="8275" name="Google Shape;8275;p7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76" name="Google Shape;8276;p7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77" name="Google Shape;8277;p7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278" name="Google Shape;8278;p79"/>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8279" name="Google Shape;8279;p79"/>
          <p:cNvGrpSpPr/>
          <p:nvPr/>
        </p:nvGrpSpPr>
        <p:grpSpPr>
          <a:xfrm>
            <a:off x="2788099" y="4515758"/>
            <a:ext cx="1177545" cy="295913"/>
            <a:chOff x="4219788" y="899537"/>
            <a:chExt cx="1407873" cy="351900"/>
          </a:xfrm>
        </p:grpSpPr>
        <p:sp>
          <p:nvSpPr>
            <p:cNvPr id="8280" name="Google Shape;8280;p7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8281" name="Google Shape;8281;p7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8282" name="Google Shape;8282;p7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8283" name="Google Shape;8283;p7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8284" name="Google Shape;8284;p79"/>
          <p:cNvGrpSpPr/>
          <p:nvPr/>
        </p:nvGrpSpPr>
        <p:grpSpPr>
          <a:xfrm>
            <a:off x="5097344" y="4515758"/>
            <a:ext cx="1177545" cy="295913"/>
            <a:chOff x="4219788" y="899537"/>
            <a:chExt cx="1407873" cy="351900"/>
          </a:xfrm>
        </p:grpSpPr>
        <p:sp>
          <p:nvSpPr>
            <p:cNvPr id="8285" name="Google Shape;8285;p7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8286" name="Google Shape;8286;p7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8287" name="Google Shape;8287;p7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8288" name="Google Shape;8288;p7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8289" name="Google Shape;8289;p79"/>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8290" name="Google Shape;8290;p79"/>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8291" name="Google Shape;8291;p79"/>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8292" name="Google Shape;8292;p79"/>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8293" name="Google Shape;8293;p79"/>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8294" name="Google Shape;8294;p79"/>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8295" name="Google Shape;8295;p79"/>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8296" name="Google Shape;8296;p79"/>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8297" name="Google Shape;8297;p79"/>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8298" name="Google Shape;8298;p79"/>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8299" name="Google Shape;8299;p79"/>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8300" name="Google Shape;8300;p79"/>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8301" name="Google Shape;8301;p79"/>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8302" name="Google Shape;8302;p79"/>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8303" name="Google Shape;8303;p79"/>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8304" name="Google Shape;8304;p79"/>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8305" name="Google Shape;8305;p79"/>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8306" name="Google Shape;8306;p79"/>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8307" name="Google Shape;8307;p79"/>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8308" name="Google Shape;8308;p79"/>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8309" name="Google Shape;8309;p79"/>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8310" name="Google Shape;8310;p79"/>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8311" name="Google Shape;8311;p79"/>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8312" name="Google Shape;8312;p79"/>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8313" name="Google Shape;8313;p79"/>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8314" name="Google Shape;8314;p79"/>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8315" name="Google Shape;8315;p79"/>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8316" name="Google Shape;8316;p79"/>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8317" name="Google Shape;8317;p79"/>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8318" name="Google Shape;8318;p79"/>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8319" name="Google Shape;8319;p79"/>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8320" name="Google Shape;8320;p79"/>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8321" name="Google Shape;8321;p79"/>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8322" name="Google Shape;8322;p79"/>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8323" name="Google Shape;8323;p79"/>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8324" name="Google Shape;8324;p79"/>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8325" name="Google Shape;8325;p79"/>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8326" name="Google Shape;8326;p79"/>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8327" name="Google Shape;8327;p79"/>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8328" name="Google Shape;8328;p79"/>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8329" name="Google Shape;8329;p79"/>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8330" name="Google Shape;8330;p79"/>
          <p:cNvGrpSpPr/>
          <p:nvPr/>
        </p:nvGrpSpPr>
        <p:grpSpPr>
          <a:xfrm>
            <a:off x="7406576" y="4515758"/>
            <a:ext cx="1177545" cy="295913"/>
            <a:chOff x="4219788" y="899537"/>
            <a:chExt cx="1407873" cy="351900"/>
          </a:xfrm>
        </p:grpSpPr>
        <p:sp>
          <p:nvSpPr>
            <p:cNvPr id="8331" name="Google Shape;8331;p79"/>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8332" name="Google Shape;8332;p79"/>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8333" name="Google Shape;8333;p79"/>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8334" name="Google Shape;8334;p79"/>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grpSp>
        <p:nvGrpSpPr>
          <p:cNvPr id="8335" name="Google Shape;8335;p79"/>
          <p:cNvGrpSpPr/>
          <p:nvPr/>
        </p:nvGrpSpPr>
        <p:grpSpPr>
          <a:xfrm>
            <a:off x="5102016" y="888059"/>
            <a:ext cx="1177545" cy="295913"/>
            <a:chOff x="4219788" y="899537"/>
            <a:chExt cx="1407873" cy="351900"/>
          </a:xfrm>
        </p:grpSpPr>
        <p:sp>
          <p:nvSpPr>
            <p:cNvPr id="8336" name="Google Shape;8336;p79"/>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8337" name="Google Shape;8337;p79"/>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8338" name="Google Shape;8338;p79"/>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8339" name="Google Shape;8339;p79"/>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8340" name="Google Shape;8340;p79"/>
          <p:cNvGrpSpPr/>
          <p:nvPr/>
        </p:nvGrpSpPr>
        <p:grpSpPr>
          <a:xfrm>
            <a:off x="7404889" y="2670267"/>
            <a:ext cx="1177545" cy="295913"/>
            <a:chOff x="4219788" y="899537"/>
            <a:chExt cx="1407873" cy="351900"/>
          </a:xfrm>
        </p:grpSpPr>
        <p:sp>
          <p:nvSpPr>
            <p:cNvPr id="8341" name="Google Shape;8341;p79"/>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8342" name="Google Shape;8342;p79"/>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8343" name="Google Shape;8343;p79"/>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8344" name="Google Shape;8344;p79"/>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8345" name="Google Shape;8345;p79"/>
          <p:cNvGrpSpPr/>
          <p:nvPr/>
        </p:nvGrpSpPr>
        <p:grpSpPr>
          <a:xfrm>
            <a:off x="7413039" y="3907783"/>
            <a:ext cx="1177545" cy="295913"/>
            <a:chOff x="4219788" y="899537"/>
            <a:chExt cx="1407873" cy="351900"/>
          </a:xfrm>
        </p:grpSpPr>
        <p:sp>
          <p:nvSpPr>
            <p:cNvPr id="8346" name="Google Shape;8346;p79"/>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8347" name="Google Shape;8347;p79"/>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348" name="Google Shape;8348;p79"/>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349" name="Google Shape;8349;p79"/>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cxnSp>
        <p:nvCxnSpPr>
          <p:cNvPr id="8350" name="Google Shape;8350;p79"/>
          <p:cNvCxnSpPr/>
          <p:nvPr/>
        </p:nvCxnSpPr>
        <p:spPr>
          <a:xfrm flipH="1">
            <a:off x="6961800" y="270175"/>
            <a:ext cx="2067900" cy="4437000"/>
          </a:xfrm>
          <a:prstGeom prst="straightConnector1">
            <a:avLst/>
          </a:prstGeom>
          <a:noFill/>
          <a:ln cap="flat" cmpd="sng" w="28575">
            <a:solidFill>
              <a:srgbClr val="FF0000"/>
            </a:solidFill>
            <a:prstDash val="solid"/>
            <a:round/>
            <a:headEnd len="med" w="med" type="none"/>
            <a:tailEnd len="med" w="med" type="none"/>
          </a:ln>
        </p:spPr>
      </p:cxnSp>
      <p:cxnSp>
        <p:nvCxnSpPr>
          <p:cNvPr id="8351" name="Google Shape;8351;p79"/>
          <p:cNvCxnSpPr/>
          <p:nvPr/>
        </p:nvCxnSpPr>
        <p:spPr>
          <a:xfrm>
            <a:off x="7065354" y="406909"/>
            <a:ext cx="1934400" cy="4353900"/>
          </a:xfrm>
          <a:prstGeom prst="straightConnector1">
            <a:avLst/>
          </a:prstGeom>
          <a:noFill/>
          <a:ln cap="flat" cmpd="sng" w="28575">
            <a:solidFill>
              <a:srgbClr val="FF0000"/>
            </a:solidFill>
            <a:prstDash val="solid"/>
            <a:round/>
            <a:headEnd len="med" w="med" type="none"/>
            <a:tailEnd len="med" w="med" type="none"/>
          </a:ln>
        </p:spPr>
      </p:cxnSp>
      <p:sp>
        <p:nvSpPr>
          <p:cNvPr id="8352" name="Google Shape;8352;p79"/>
          <p:cNvSpPr txBox="1"/>
          <p:nvPr/>
        </p:nvSpPr>
        <p:spPr>
          <a:xfrm>
            <a:off x="0" y="2257575"/>
            <a:ext cx="19101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br>
              <a:rPr lang="en" sz="1600">
                <a:solidFill>
                  <a:srgbClr val="38761D"/>
                </a:solidFill>
                <a:highlight>
                  <a:srgbClr val="D9EAD3"/>
                </a:highlight>
              </a:rPr>
            </a:br>
            <a:endParaRPr sz="1600"/>
          </a:p>
          <a:p>
            <a:pPr indent="0" lvl="0" marL="0" rtl="0" algn="ctr">
              <a:spcBef>
                <a:spcPts val="0"/>
              </a:spcBef>
              <a:spcAft>
                <a:spcPts val="0"/>
              </a:spcAft>
              <a:buNone/>
            </a:pPr>
            <a:r>
              <a:rPr lang="en" sz="1600"/>
              <a:t>Calculate D12 and P12</a:t>
            </a:r>
            <a:endParaRPr sz="16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6" name="Shape 8356"/>
        <p:cNvGrpSpPr/>
        <p:nvPr/>
      </p:nvGrpSpPr>
      <p:grpSpPr>
        <a:xfrm>
          <a:off x="0" y="0"/>
          <a:ext cx="0" cy="0"/>
          <a:chOff x="0" y="0"/>
          <a:chExt cx="0" cy="0"/>
        </a:xfrm>
      </p:grpSpPr>
      <p:sp>
        <p:nvSpPr>
          <p:cNvPr id="8357" name="Google Shape;8357;p80"/>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358" name="Google Shape;8358;p80"/>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359" name="Google Shape;8359;p80"/>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8360" name="Google Shape;8360;p80"/>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361" name="Google Shape;8361;p80"/>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362" name="Google Shape;8362;p80"/>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363" name="Google Shape;8363;p80"/>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364" name="Google Shape;8364;p80"/>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365" name="Google Shape;8365;p80"/>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8366" name="Google Shape;8366;p80"/>
          <p:cNvGrpSpPr/>
          <p:nvPr/>
        </p:nvGrpSpPr>
        <p:grpSpPr>
          <a:xfrm>
            <a:off x="3243396" y="3220762"/>
            <a:ext cx="276869" cy="278428"/>
            <a:chOff x="3271700" y="2668925"/>
            <a:chExt cx="278400" cy="278400"/>
          </a:xfrm>
        </p:grpSpPr>
        <p:sp>
          <p:nvSpPr>
            <p:cNvPr id="8367" name="Google Shape;8367;p8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68" name="Google Shape;8368;p80"/>
            <p:cNvCxnSpPr>
              <a:stCxn id="8367" idx="0"/>
              <a:endCxn id="836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369" name="Google Shape;8369;p80"/>
            <p:cNvCxnSpPr>
              <a:stCxn id="8367" idx="2"/>
              <a:endCxn id="836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370" name="Google Shape;8370;p80"/>
          <p:cNvGrpSpPr/>
          <p:nvPr/>
        </p:nvGrpSpPr>
        <p:grpSpPr>
          <a:xfrm>
            <a:off x="5552678" y="3220762"/>
            <a:ext cx="276869" cy="278428"/>
            <a:chOff x="3271700" y="2668925"/>
            <a:chExt cx="278400" cy="278400"/>
          </a:xfrm>
        </p:grpSpPr>
        <p:sp>
          <p:nvSpPr>
            <p:cNvPr id="8371" name="Google Shape;8371;p8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72" name="Google Shape;8372;p80"/>
            <p:cNvCxnSpPr>
              <a:stCxn id="8371" idx="0"/>
              <a:endCxn id="837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373" name="Google Shape;8373;p80"/>
            <p:cNvCxnSpPr>
              <a:stCxn id="8371" idx="2"/>
              <a:endCxn id="837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374" name="Google Shape;8374;p80"/>
          <p:cNvGrpSpPr/>
          <p:nvPr/>
        </p:nvGrpSpPr>
        <p:grpSpPr>
          <a:xfrm>
            <a:off x="7861960" y="3220762"/>
            <a:ext cx="276869" cy="278428"/>
            <a:chOff x="3271700" y="2668925"/>
            <a:chExt cx="278400" cy="278400"/>
          </a:xfrm>
        </p:grpSpPr>
        <p:sp>
          <p:nvSpPr>
            <p:cNvPr id="8375" name="Google Shape;8375;p80"/>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76" name="Google Shape;8376;p80"/>
            <p:cNvCxnSpPr>
              <a:stCxn id="8375" idx="0"/>
              <a:endCxn id="837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377" name="Google Shape;8377;p80"/>
            <p:cNvCxnSpPr>
              <a:stCxn id="8375" idx="2"/>
              <a:endCxn id="837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8378" name="Google Shape;8378;p80"/>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379" name="Google Shape;8379;p80"/>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380" name="Google Shape;8380;p80"/>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381" name="Google Shape;8381;p80"/>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382" name="Google Shape;8382;p80"/>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383" name="Google Shape;8383;p80"/>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384" name="Google Shape;8384;p80"/>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385" name="Google Shape;8385;p80"/>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8386" name="Google Shape;8386;p80"/>
          <p:cNvCxnSpPr>
            <a:stCxn id="8357"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8387" name="Google Shape;8387;p80"/>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388" name="Google Shape;8388;p80"/>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389" name="Google Shape;8389;p80"/>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390" name="Google Shape;8390;p80"/>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391" name="Google Shape;8391;p80"/>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392" name="Google Shape;8392;p80"/>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393" name="Google Shape;8393;p80"/>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8394" name="Google Shape;8394;p80"/>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395" name="Google Shape;8395;p80"/>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396" name="Google Shape;8396;p80"/>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397" name="Google Shape;8397;p80"/>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8398" name="Google Shape;8398;p80"/>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399" name="Google Shape;8399;p80"/>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400" name="Google Shape;8400;p80"/>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401" name="Google Shape;8401;p80"/>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402" name="Google Shape;8402;p80"/>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403" name="Google Shape;8403;p80"/>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404" name="Google Shape;8404;p80"/>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8405" name="Google Shape;8405;p80"/>
          <p:cNvGrpSpPr/>
          <p:nvPr/>
        </p:nvGrpSpPr>
        <p:grpSpPr>
          <a:xfrm>
            <a:off x="2532352" y="67595"/>
            <a:ext cx="1177545" cy="295913"/>
            <a:chOff x="4219788" y="899537"/>
            <a:chExt cx="1407873" cy="351900"/>
          </a:xfrm>
        </p:grpSpPr>
        <p:sp>
          <p:nvSpPr>
            <p:cNvPr id="8406" name="Google Shape;8406;p8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8407" name="Google Shape;8407;p8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8408" name="Google Shape;8408;p8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8409" name="Google Shape;8409;p8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8410" name="Google Shape;8410;p80"/>
          <p:cNvGrpSpPr/>
          <p:nvPr/>
        </p:nvGrpSpPr>
        <p:grpSpPr>
          <a:xfrm>
            <a:off x="3709897" y="67596"/>
            <a:ext cx="1177545" cy="295913"/>
            <a:chOff x="4219788" y="899537"/>
            <a:chExt cx="1407873" cy="351900"/>
          </a:xfrm>
        </p:grpSpPr>
        <p:sp>
          <p:nvSpPr>
            <p:cNvPr id="8411" name="Google Shape;8411;p8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8412" name="Google Shape;8412;p8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8413" name="Google Shape;8413;p8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8414" name="Google Shape;8414;p8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8415" name="Google Shape;8415;p80"/>
          <p:cNvGrpSpPr/>
          <p:nvPr/>
        </p:nvGrpSpPr>
        <p:grpSpPr>
          <a:xfrm>
            <a:off x="4887441" y="67596"/>
            <a:ext cx="1177545" cy="295913"/>
            <a:chOff x="4219788" y="899537"/>
            <a:chExt cx="1407873" cy="351900"/>
          </a:xfrm>
        </p:grpSpPr>
        <p:sp>
          <p:nvSpPr>
            <p:cNvPr id="8416" name="Google Shape;8416;p8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8417" name="Google Shape;8417;p8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8418" name="Google Shape;8418;p8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8419" name="Google Shape;8419;p8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8420" name="Google Shape;8420;p80"/>
          <p:cNvGrpSpPr/>
          <p:nvPr/>
        </p:nvGrpSpPr>
        <p:grpSpPr>
          <a:xfrm>
            <a:off x="6064974" y="67596"/>
            <a:ext cx="1177545" cy="295913"/>
            <a:chOff x="4219788" y="899537"/>
            <a:chExt cx="1407873" cy="351900"/>
          </a:xfrm>
        </p:grpSpPr>
        <p:sp>
          <p:nvSpPr>
            <p:cNvPr id="8421" name="Google Shape;8421;p80"/>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8422" name="Google Shape;8422;p80"/>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8423" name="Google Shape;8423;p80"/>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8424" name="Google Shape;8424;p80"/>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8425" name="Google Shape;8425;p80"/>
          <p:cNvGrpSpPr/>
          <p:nvPr/>
        </p:nvGrpSpPr>
        <p:grpSpPr>
          <a:xfrm>
            <a:off x="483527" y="825883"/>
            <a:ext cx="1177545" cy="295913"/>
            <a:chOff x="4219788" y="899537"/>
            <a:chExt cx="1407873" cy="351900"/>
          </a:xfrm>
        </p:grpSpPr>
        <p:sp>
          <p:nvSpPr>
            <p:cNvPr id="8426" name="Google Shape;8426;p8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427" name="Google Shape;8427;p8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8428" name="Google Shape;8428;p8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8429" name="Google Shape;8429;p8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8430" name="Google Shape;8430;p80"/>
          <p:cNvGrpSpPr/>
          <p:nvPr/>
        </p:nvGrpSpPr>
        <p:grpSpPr>
          <a:xfrm>
            <a:off x="2792772" y="888059"/>
            <a:ext cx="1177545" cy="295913"/>
            <a:chOff x="4219788" y="899537"/>
            <a:chExt cx="1407873" cy="351900"/>
          </a:xfrm>
        </p:grpSpPr>
        <p:sp>
          <p:nvSpPr>
            <p:cNvPr id="8431" name="Google Shape;8431;p8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8432" name="Google Shape;8432;p8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8433" name="Google Shape;8433;p8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8434" name="Google Shape;8434;p8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8435" name="Google Shape;8435;p80"/>
          <p:cNvGrpSpPr/>
          <p:nvPr/>
        </p:nvGrpSpPr>
        <p:grpSpPr>
          <a:xfrm>
            <a:off x="7411249" y="888059"/>
            <a:ext cx="1177545" cy="295913"/>
            <a:chOff x="4219788" y="899537"/>
            <a:chExt cx="1407873" cy="351900"/>
          </a:xfrm>
        </p:grpSpPr>
        <p:sp>
          <p:nvSpPr>
            <p:cNvPr id="8436" name="Google Shape;8436;p8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8437" name="Google Shape;8437;p8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8438" name="Google Shape;8438;p8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8439" name="Google Shape;8439;p8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8440" name="Google Shape;8440;p80"/>
          <p:cNvGrpSpPr/>
          <p:nvPr/>
        </p:nvGrpSpPr>
        <p:grpSpPr>
          <a:xfrm>
            <a:off x="2788989" y="2663554"/>
            <a:ext cx="1177545" cy="295913"/>
            <a:chOff x="4219788" y="899537"/>
            <a:chExt cx="1407873" cy="351900"/>
          </a:xfrm>
        </p:grpSpPr>
        <p:sp>
          <p:nvSpPr>
            <p:cNvPr id="8441" name="Google Shape;8441;p8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42" name="Google Shape;8442;p8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43" name="Google Shape;8443;p8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44" name="Google Shape;8444;p8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8445" name="Google Shape;8445;p80"/>
          <p:cNvGrpSpPr/>
          <p:nvPr/>
        </p:nvGrpSpPr>
        <p:grpSpPr>
          <a:xfrm>
            <a:off x="5096481" y="2663554"/>
            <a:ext cx="1177545" cy="295913"/>
            <a:chOff x="4219788" y="899537"/>
            <a:chExt cx="1407873" cy="351900"/>
          </a:xfrm>
        </p:grpSpPr>
        <p:sp>
          <p:nvSpPr>
            <p:cNvPr id="8446" name="Google Shape;8446;p8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47" name="Google Shape;8447;p8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48" name="Google Shape;8448;p8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49" name="Google Shape;8449;p80"/>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8C</a:t>
              </a:r>
              <a:endParaRPr/>
            </a:p>
          </p:txBody>
        </p:sp>
      </p:grpSp>
      <p:grpSp>
        <p:nvGrpSpPr>
          <p:cNvPr id="8450" name="Google Shape;8450;p80"/>
          <p:cNvGrpSpPr/>
          <p:nvPr/>
        </p:nvGrpSpPr>
        <p:grpSpPr>
          <a:xfrm>
            <a:off x="2794562" y="3907783"/>
            <a:ext cx="1177545" cy="295913"/>
            <a:chOff x="4219788" y="899537"/>
            <a:chExt cx="1407873" cy="351900"/>
          </a:xfrm>
        </p:grpSpPr>
        <p:sp>
          <p:nvSpPr>
            <p:cNvPr id="8451" name="Google Shape;8451;p8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52" name="Google Shape;8452;p8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53" name="Google Shape;8453;p8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54" name="Google Shape;8454;p8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8455" name="Google Shape;8455;p80"/>
          <p:cNvGrpSpPr/>
          <p:nvPr/>
        </p:nvGrpSpPr>
        <p:grpSpPr>
          <a:xfrm>
            <a:off x="5103806" y="3907783"/>
            <a:ext cx="1177545" cy="295913"/>
            <a:chOff x="4219788" y="899537"/>
            <a:chExt cx="1407873" cy="351900"/>
          </a:xfrm>
        </p:grpSpPr>
        <p:sp>
          <p:nvSpPr>
            <p:cNvPr id="8456" name="Google Shape;8456;p8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57" name="Google Shape;8457;p8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58" name="Google Shape;8458;p8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8459" name="Google Shape;8459;p80"/>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20</a:t>
              </a:r>
              <a:endParaRPr/>
            </a:p>
          </p:txBody>
        </p:sp>
      </p:grpSp>
      <p:grpSp>
        <p:nvGrpSpPr>
          <p:cNvPr id="8460" name="Google Shape;8460;p80"/>
          <p:cNvGrpSpPr/>
          <p:nvPr/>
        </p:nvGrpSpPr>
        <p:grpSpPr>
          <a:xfrm>
            <a:off x="2788099" y="4515758"/>
            <a:ext cx="1177545" cy="295913"/>
            <a:chOff x="4219788" y="899537"/>
            <a:chExt cx="1407873" cy="351900"/>
          </a:xfrm>
        </p:grpSpPr>
        <p:sp>
          <p:nvSpPr>
            <p:cNvPr id="8461" name="Google Shape;8461;p8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8462" name="Google Shape;8462;p8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8463" name="Google Shape;8463;p8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8464" name="Google Shape;8464;p8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8465" name="Google Shape;8465;p80"/>
          <p:cNvGrpSpPr/>
          <p:nvPr/>
        </p:nvGrpSpPr>
        <p:grpSpPr>
          <a:xfrm>
            <a:off x="5097344" y="4515758"/>
            <a:ext cx="1177545" cy="295913"/>
            <a:chOff x="4219788" y="899537"/>
            <a:chExt cx="1407873" cy="351900"/>
          </a:xfrm>
        </p:grpSpPr>
        <p:sp>
          <p:nvSpPr>
            <p:cNvPr id="8466" name="Google Shape;8466;p8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8467" name="Google Shape;8467;p8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8468" name="Google Shape;8468;p8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8469" name="Google Shape;8469;p8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8470" name="Google Shape;8470;p80"/>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8471" name="Google Shape;8471;p80"/>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8472" name="Google Shape;8472;p80"/>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8473" name="Google Shape;8473;p80"/>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8474" name="Google Shape;8474;p80"/>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8475" name="Google Shape;8475;p80"/>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8476" name="Google Shape;8476;p80"/>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8477" name="Google Shape;8477;p80"/>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8478" name="Google Shape;8478;p80"/>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8479" name="Google Shape;8479;p80"/>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8480" name="Google Shape;8480;p80"/>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8481" name="Google Shape;8481;p80"/>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8482" name="Google Shape;8482;p80"/>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8483" name="Google Shape;8483;p80"/>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8484" name="Google Shape;8484;p80"/>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8485" name="Google Shape;8485;p80"/>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8486" name="Google Shape;8486;p80"/>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8487" name="Google Shape;8487;p80"/>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8488" name="Google Shape;8488;p80"/>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8489" name="Google Shape;8489;p80"/>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8490" name="Google Shape;8490;p80"/>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8491" name="Google Shape;8491;p80"/>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8492" name="Google Shape;8492;p80"/>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8493" name="Google Shape;8493;p80"/>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8494" name="Google Shape;8494;p80"/>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8495" name="Google Shape;8495;p80"/>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8496" name="Google Shape;8496;p80"/>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8497" name="Google Shape;8497;p80"/>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8498" name="Google Shape;8498;p80"/>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8499" name="Google Shape;8499;p80"/>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8500" name="Google Shape;8500;p80"/>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8501" name="Google Shape;8501;p80"/>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8502" name="Google Shape;8502;p80"/>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8503" name="Google Shape;8503;p80"/>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8504" name="Google Shape;8504;p80"/>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8505" name="Google Shape;8505;p80"/>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8506" name="Google Shape;8506;p80"/>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8507" name="Google Shape;8507;p80"/>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8508" name="Google Shape;8508;p80"/>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8509" name="Google Shape;8509;p80"/>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8510" name="Google Shape;8510;p80"/>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8511" name="Google Shape;8511;p80"/>
          <p:cNvGrpSpPr/>
          <p:nvPr/>
        </p:nvGrpSpPr>
        <p:grpSpPr>
          <a:xfrm>
            <a:off x="7406576" y="4515758"/>
            <a:ext cx="1177545" cy="295913"/>
            <a:chOff x="4219788" y="899537"/>
            <a:chExt cx="1407873" cy="351900"/>
          </a:xfrm>
        </p:grpSpPr>
        <p:sp>
          <p:nvSpPr>
            <p:cNvPr id="8512" name="Google Shape;8512;p80"/>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8513" name="Google Shape;8513;p80"/>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8514" name="Google Shape;8514;p80"/>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8515" name="Google Shape;8515;p80"/>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grpSp>
        <p:nvGrpSpPr>
          <p:cNvPr id="8516" name="Google Shape;8516;p80"/>
          <p:cNvGrpSpPr/>
          <p:nvPr/>
        </p:nvGrpSpPr>
        <p:grpSpPr>
          <a:xfrm>
            <a:off x="5102016" y="888059"/>
            <a:ext cx="1177545" cy="295913"/>
            <a:chOff x="4219788" y="899537"/>
            <a:chExt cx="1407873" cy="351900"/>
          </a:xfrm>
        </p:grpSpPr>
        <p:sp>
          <p:nvSpPr>
            <p:cNvPr id="8517" name="Google Shape;8517;p8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8518" name="Google Shape;8518;p8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8519" name="Google Shape;8519;p8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8520" name="Google Shape;8520;p8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8521" name="Google Shape;8521;p80"/>
          <p:cNvGrpSpPr/>
          <p:nvPr/>
        </p:nvGrpSpPr>
        <p:grpSpPr>
          <a:xfrm>
            <a:off x="7404889" y="2670267"/>
            <a:ext cx="1177545" cy="295913"/>
            <a:chOff x="4219788" y="899537"/>
            <a:chExt cx="1407873" cy="351900"/>
          </a:xfrm>
        </p:grpSpPr>
        <p:sp>
          <p:nvSpPr>
            <p:cNvPr id="8522" name="Google Shape;8522;p80"/>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8523" name="Google Shape;8523;p80"/>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8524" name="Google Shape;8524;p80"/>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8525" name="Google Shape;8525;p80"/>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8526" name="Google Shape;8526;p80"/>
          <p:cNvGrpSpPr/>
          <p:nvPr/>
        </p:nvGrpSpPr>
        <p:grpSpPr>
          <a:xfrm>
            <a:off x="7413039" y="3907783"/>
            <a:ext cx="1177545" cy="295913"/>
            <a:chOff x="4219788" y="899537"/>
            <a:chExt cx="1407873" cy="351900"/>
          </a:xfrm>
        </p:grpSpPr>
        <p:sp>
          <p:nvSpPr>
            <p:cNvPr id="8527" name="Google Shape;8527;p80"/>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8528" name="Google Shape;8528;p80"/>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529" name="Google Shape;8529;p80"/>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530" name="Google Shape;8530;p80"/>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cxnSp>
        <p:nvCxnSpPr>
          <p:cNvPr id="8531" name="Google Shape;8531;p80"/>
          <p:cNvCxnSpPr/>
          <p:nvPr/>
        </p:nvCxnSpPr>
        <p:spPr>
          <a:xfrm flipH="1">
            <a:off x="6961800" y="270175"/>
            <a:ext cx="2067900" cy="4437000"/>
          </a:xfrm>
          <a:prstGeom prst="straightConnector1">
            <a:avLst/>
          </a:prstGeom>
          <a:noFill/>
          <a:ln cap="flat" cmpd="sng" w="28575">
            <a:solidFill>
              <a:srgbClr val="FF0000"/>
            </a:solidFill>
            <a:prstDash val="solid"/>
            <a:round/>
            <a:headEnd len="med" w="med" type="none"/>
            <a:tailEnd len="med" w="med" type="none"/>
          </a:ln>
        </p:spPr>
      </p:cxnSp>
      <p:cxnSp>
        <p:nvCxnSpPr>
          <p:cNvPr id="8532" name="Google Shape;8532;p80"/>
          <p:cNvCxnSpPr/>
          <p:nvPr/>
        </p:nvCxnSpPr>
        <p:spPr>
          <a:xfrm>
            <a:off x="7065354" y="406909"/>
            <a:ext cx="1934400" cy="4353900"/>
          </a:xfrm>
          <a:prstGeom prst="straightConnector1">
            <a:avLst/>
          </a:prstGeom>
          <a:noFill/>
          <a:ln cap="flat" cmpd="sng" w="28575">
            <a:solidFill>
              <a:srgbClr val="FF0000"/>
            </a:solidFill>
            <a:prstDash val="solid"/>
            <a:round/>
            <a:headEnd len="med" w="med" type="none"/>
            <a:tailEnd len="med" w="med" type="none"/>
          </a:ln>
        </p:spPr>
      </p:cxnSp>
      <p:sp>
        <p:nvSpPr>
          <p:cNvPr id="8533" name="Google Shape;8533;p80"/>
          <p:cNvSpPr txBox="1"/>
          <p:nvPr/>
        </p:nvSpPr>
        <p:spPr>
          <a:xfrm>
            <a:off x="0" y="2257575"/>
            <a:ext cx="19101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br>
              <a:rPr lang="en" sz="1600">
                <a:solidFill>
                  <a:srgbClr val="38761D"/>
                </a:solidFill>
                <a:highlight>
                  <a:srgbClr val="D9EAD3"/>
                </a:highlight>
              </a:rPr>
            </a:br>
            <a:endParaRPr sz="1600"/>
          </a:p>
          <a:p>
            <a:pPr indent="0" lvl="0" marL="0" rtl="0" algn="ctr">
              <a:spcBef>
                <a:spcPts val="0"/>
              </a:spcBef>
              <a:spcAft>
                <a:spcPts val="0"/>
              </a:spcAft>
              <a:buNone/>
            </a:pPr>
            <a:r>
              <a:rPr lang="en" sz="1600"/>
              <a:t>Calculate D12 and P12</a:t>
            </a:r>
            <a:endParaRPr sz="16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7" name="Shape 8537"/>
        <p:cNvGrpSpPr/>
        <p:nvPr/>
      </p:nvGrpSpPr>
      <p:grpSpPr>
        <a:xfrm>
          <a:off x="0" y="0"/>
          <a:ext cx="0" cy="0"/>
          <a:chOff x="0" y="0"/>
          <a:chExt cx="0" cy="0"/>
        </a:xfrm>
      </p:grpSpPr>
      <p:sp>
        <p:nvSpPr>
          <p:cNvPr id="8538" name="Google Shape;8538;p81"/>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539" name="Google Shape;8539;p81"/>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540" name="Google Shape;8540;p81"/>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8541" name="Google Shape;8541;p81"/>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542" name="Google Shape;8542;p81"/>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543" name="Google Shape;8543;p81"/>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544" name="Google Shape;8544;p81"/>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545" name="Google Shape;8545;p81"/>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546" name="Google Shape;8546;p81"/>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8547" name="Google Shape;8547;p81"/>
          <p:cNvGrpSpPr/>
          <p:nvPr/>
        </p:nvGrpSpPr>
        <p:grpSpPr>
          <a:xfrm>
            <a:off x="3243396" y="3220762"/>
            <a:ext cx="276869" cy="278428"/>
            <a:chOff x="3271700" y="2668925"/>
            <a:chExt cx="278400" cy="278400"/>
          </a:xfrm>
        </p:grpSpPr>
        <p:sp>
          <p:nvSpPr>
            <p:cNvPr id="8548" name="Google Shape;8548;p8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49" name="Google Shape;8549;p81"/>
            <p:cNvCxnSpPr>
              <a:stCxn id="8548" idx="0"/>
              <a:endCxn id="854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550" name="Google Shape;8550;p81"/>
            <p:cNvCxnSpPr>
              <a:stCxn id="8548" idx="2"/>
              <a:endCxn id="854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551" name="Google Shape;8551;p81"/>
          <p:cNvGrpSpPr/>
          <p:nvPr/>
        </p:nvGrpSpPr>
        <p:grpSpPr>
          <a:xfrm>
            <a:off x="5552678" y="3220762"/>
            <a:ext cx="276869" cy="278428"/>
            <a:chOff x="3271700" y="2668925"/>
            <a:chExt cx="278400" cy="278400"/>
          </a:xfrm>
        </p:grpSpPr>
        <p:sp>
          <p:nvSpPr>
            <p:cNvPr id="8552" name="Google Shape;8552;p8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53" name="Google Shape;8553;p81"/>
            <p:cNvCxnSpPr>
              <a:stCxn id="8552" idx="0"/>
              <a:endCxn id="855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554" name="Google Shape;8554;p81"/>
            <p:cNvCxnSpPr>
              <a:stCxn id="8552" idx="2"/>
              <a:endCxn id="855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555" name="Google Shape;8555;p81"/>
          <p:cNvGrpSpPr/>
          <p:nvPr/>
        </p:nvGrpSpPr>
        <p:grpSpPr>
          <a:xfrm>
            <a:off x="7861960" y="3220762"/>
            <a:ext cx="276869" cy="278428"/>
            <a:chOff x="3271700" y="2668925"/>
            <a:chExt cx="278400" cy="278400"/>
          </a:xfrm>
        </p:grpSpPr>
        <p:sp>
          <p:nvSpPr>
            <p:cNvPr id="8556" name="Google Shape;8556;p81"/>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57" name="Google Shape;8557;p81"/>
            <p:cNvCxnSpPr>
              <a:stCxn id="8556" idx="0"/>
              <a:endCxn id="855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558" name="Google Shape;8558;p81"/>
            <p:cNvCxnSpPr>
              <a:stCxn id="8556" idx="2"/>
              <a:endCxn id="855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8559" name="Google Shape;8559;p81"/>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560" name="Google Shape;8560;p81"/>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561" name="Google Shape;8561;p81"/>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562" name="Google Shape;8562;p81"/>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563" name="Google Shape;8563;p81"/>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564" name="Google Shape;8564;p81"/>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565" name="Google Shape;8565;p81"/>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566" name="Google Shape;8566;p81"/>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8567" name="Google Shape;8567;p81"/>
          <p:cNvCxnSpPr>
            <a:stCxn id="8538"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8568" name="Google Shape;8568;p81"/>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569" name="Google Shape;8569;p81"/>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570" name="Google Shape;8570;p81"/>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571" name="Google Shape;8571;p81"/>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572" name="Google Shape;8572;p81"/>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573" name="Google Shape;8573;p81"/>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574" name="Google Shape;8574;p81"/>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8575" name="Google Shape;8575;p81"/>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576" name="Google Shape;8576;p81"/>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577" name="Google Shape;8577;p81"/>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578" name="Google Shape;8578;p81"/>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8579" name="Google Shape;8579;p81"/>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580" name="Google Shape;8580;p81"/>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581" name="Google Shape;8581;p81"/>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582" name="Google Shape;8582;p81"/>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583" name="Google Shape;8583;p81"/>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584" name="Google Shape;8584;p81"/>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585" name="Google Shape;8585;p81"/>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8586" name="Google Shape;8586;p81"/>
          <p:cNvGrpSpPr/>
          <p:nvPr/>
        </p:nvGrpSpPr>
        <p:grpSpPr>
          <a:xfrm>
            <a:off x="2532352" y="67595"/>
            <a:ext cx="1177545" cy="295913"/>
            <a:chOff x="4219788" y="899537"/>
            <a:chExt cx="1407873" cy="351900"/>
          </a:xfrm>
        </p:grpSpPr>
        <p:sp>
          <p:nvSpPr>
            <p:cNvPr id="8587" name="Google Shape;8587;p8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8588" name="Google Shape;8588;p8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8589" name="Google Shape;8589;p8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8590" name="Google Shape;8590;p8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8591" name="Google Shape;8591;p81"/>
          <p:cNvGrpSpPr/>
          <p:nvPr/>
        </p:nvGrpSpPr>
        <p:grpSpPr>
          <a:xfrm>
            <a:off x="3709897" y="67596"/>
            <a:ext cx="1177545" cy="295913"/>
            <a:chOff x="4219788" y="899537"/>
            <a:chExt cx="1407873" cy="351900"/>
          </a:xfrm>
        </p:grpSpPr>
        <p:sp>
          <p:nvSpPr>
            <p:cNvPr id="8592" name="Google Shape;8592;p8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8593" name="Google Shape;8593;p8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8594" name="Google Shape;8594;p8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8595" name="Google Shape;8595;p8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8596" name="Google Shape;8596;p81"/>
          <p:cNvGrpSpPr/>
          <p:nvPr/>
        </p:nvGrpSpPr>
        <p:grpSpPr>
          <a:xfrm>
            <a:off x="4887441" y="67596"/>
            <a:ext cx="1177545" cy="295913"/>
            <a:chOff x="4219788" y="899537"/>
            <a:chExt cx="1407873" cy="351900"/>
          </a:xfrm>
        </p:grpSpPr>
        <p:sp>
          <p:nvSpPr>
            <p:cNvPr id="8597" name="Google Shape;8597;p8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8598" name="Google Shape;8598;p8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8599" name="Google Shape;8599;p8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8600" name="Google Shape;8600;p8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8601" name="Google Shape;8601;p81"/>
          <p:cNvGrpSpPr/>
          <p:nvPr/>
        </p:nvGrpSpPr>
        <p:grpSpPr>
          <a:xfrm>
            <a:off x="6064974" y="67596"/>
            <a:ext cx="1177545" cy="295913"/>
            <a:chOff x="4219788" y="899537"/>
            <a:chExt cx="1407873" cy="351900"/>
          </a:xfrm>
        </p:grpSpPr>
        <p:sp>
          <p:nvSpPr>
            <p:cNvPr id="8602" name="Google Shape;8602;p81"/>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8603" name="Google Shape;8603;p81"/>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8604" name="Google Shape;8604;p81"/>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8605" name="Google Shape;8605;p81"/>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8606" name="Google Shape;8606;p81"/>
          <p:cNvGrpSpPr/>
          <p:nvPr/>
        </p:nvGrpSpPr>
        <p:grpSpPr>
          <a:xfrm>
            <a:off x="483527" y="825883"/>
            <a:ext cx="1177545" cy="295913"/>
            <a:chOff x="4219788" y="899537"/>
            <a:chExt cx="1407873" cy="351900"/>
          </a:xfrm>
        </p:grpSpPr>
        <p:sp>
          <p:nvSpPr>
            <p:cNvPr id="8607" name="Google Shape;8607;p8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608" name="Google Shape;8608;p8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8609" name="Google Shape;8609;p8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8610" name="Google Shape;8610;p8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8611" name="Google Shape;8611;p81"/>
          <p:cNvGrpSpPr/>
          <p:nvPr/>
        </p:nvGrpSpPr>
        <p:grpSpPr>
          <a:xfrm>
            <a:off x="2792772" y="888059"/>
            <a:ext cx="1177545" cy="295913"/>
            <a:chOff x="4219788" y="899537"/>
            <a:chExt cx="1407873" cy="351900"/>
          </a:xfrm>
        </p:grpSpPr>
        <p:sp>
          <p:nvSpPr>
            <p:cNvPr id="8612" name="Google Shape;8612;p8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8613" name="Google Shape;8613;p8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8614" name="Google Shape;8614;p8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8615" name="Google Shape;8615;p8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8616" name="Google Shape;8616;p81"/>
          <p:cNvGrpSpPr/>
          <p:nvPr/>
        </p:nvGrpSpPr>
        <p:grpSpPr>
          <a:xfrm>
            <a:off x="5102016" y="888059"/>
            <a:ext cx="1177545" cy="295913"/>
            <a:chOff x="4219788" y="899537"/>
            <a:chExt cx="1407873" cy="351900"/>
          </a:xfrm>
        </p:grpSpPr>
        <p:sp>
          <p:nvSpPr>
            <p:cNvPr id="8617" name="Google Shape;8617;p8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8618" name="Google Shape;8618;p8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8619" name="Google Shape;8619;p8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8620" name="Google Shape;8620;p8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8621" name="Google Shape;8621;p81"/>
          <p:cNvGrpSpPr/>
          <p:nvPr/>
        </p:nvGrpSpPr>
        <p:grpSpPr>
          <a:xfrm>
            <a:off x="7411249" y="888059"/>
            <a:ext cx="1177545" cy="295913"/>
            <a:chOff x="4219788" y="899537"/>
            <a:chExt cx="1407873" cy="351900"/>
          </a:xfrm>
        </p:grpSpPr>
        <p:sp>
          <p:nvSpPr>
            <p:cNvPr id="8622" name="Google Shape;8622;p81"/>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8623" name="Google Shape;8623;p81"/>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8624" name="Google Shape;8624;p81"/>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8625" name="Google Shape;8625;p81"/>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8626" name="Google Shape;8626;p81"/>
          <p:cNvGrpSpPr/>
          <p:nvPr/>
        </p:nvGrpSpPr>
        <p:grpSpPr>
          <a:xfrm>
            <a:off x="2788099" y="4515758"/>
            <a:ext cx="1177545" cy="295913"/>
            <a:chOff x="4219788" y="899537"/>
            <a:chExt cx="1407873" cy="351900"/>
          </a:xfrm>
        </p:grpSpPr>
        <p:sp>
          <p:nvSpPr>
            <p:cNvPr id="8627" name="Google Shape;8627;p8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8628" name="Google Shape;8628;p8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8629" name="Google Shape;8629;p8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8630" name="Google Shape;8630;p8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8631" name="Google Shape;8631;p81"/>
          <p:cNvGrpSpPr/>
          <p:nvPr/>
        </p:nvGrpSpPr>
        <p:grpSpPr>
          <a:xfrm>
            <a:off x="5097344" y="4515758"/>
            <a:ext cx="1177545" cy="295913"/>
            <a:chOff x="4219788" y="899537"/>
            <a:chExt cx="1407873" cy="351900"/>
          </a:xfrm>
        </p:grpSpPr>
        <p:sp>
          <p:nvSpPr>
            <p:cNvPr id="8632" name="Google Shape;8632;p8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8633" name="Google Shape;8633;p8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8634" name="Google Shape;8634;p8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8635" name="Google Shape;8635;p8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8636" name="Google Shape;8636;p81"/>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8637" name="Google Shape;8637;p81"/>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8638" name="Google Shape;8638;p81"/>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8639" name="Google Shape;8639;p81"/>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8640" name="Google Shape;8640;p81"/>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8641" name="Google Shape;8641;p81"/>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8642" name="Google Shape;8642;p81"/>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8643" name="Google Shape;8643;p81"/>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8644" name="Google Shape;8644;p81"/>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8645" name="Google Shape;8645;p81"/>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8646" name="Google Shape;8646;p81"/>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8647" name="Google Shape;8647;p81"/>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8648" name="Google Shape;8648;p81"/>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8649" name="Google Shape;8649;p81"/>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8650" name="Google Shape;8650;p81"/>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8651" name="Google Shape;8651;p81"/>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8652" name="Google Shape;8652;p81"/>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8653" name="Google Shape;8653;p81"/>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8654" name="Google Shape;8654;p81"/>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8655" name="Google Shape;8655;p81"/>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8656" name="Google Shape;8656;p81"/>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8657" name="Google Shape;8657;p81"/>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8658" name="Google Shape;8658;p81"/>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8659" name="Google Shape;8659;p81"/>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8660" name="Google Shape;8660;p81"/>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8661" name="Google Shape;8661;p81"/>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8662" name="Google Shape;8662;p81"/>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8663" name="Google Shape;8663;p81"/>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8664" name="Google Shape;8664;p81"/>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8665" name="Google Shape;8665;p81"/>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8666" name="Google Shape;8666;p81"/>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8667" name="Google Shape;8667;p81"/>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8668" name="Google Shape;8668;p81"/>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8669" name="Google Shape;8669;p81"/>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8670" name="Google Shape;8670;p81"/>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8671" name="Google Shape;8671;p81"/>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8672" name="Google Shape;8672;p81"/>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8673" name="Google Shape;8673;p81"/>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8674" name="Google Shape;8674;p81"/>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8675" name="Google Shape;8675;p81"/>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8676" name="Google Shape;8676;p81"/>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8677" name="Google Shape;8677;p81"/>
          <p:cNvGrpSpPr/>
          <p:nvPr/>
        </p:nvGrpSpPr>
        <p:grpSpPr>
          <a:xfrm>
            <a:off x="7406576" y="4515758"/>
            <a:ext cx="1177545" cy="295913"/>
            <a:chOff x="4219788" y="899537"/>
            <a:chExt cx="1407873" cy="351900"/>
          </a:xfrm>
        </p:grpSpPr>
        <p:sp>
          <p:nvSpPr>
            <p:cNvPr id="8678" name="Google Shape;8678;p81"/>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8679" name="Google Shape;8679;p81"/>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8680" name="Google Shape;8680;p81"/>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8681" name="Google Shape;8681;p81"/>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8682" name="Google Shape;8682;p81"/>
          <p:cNvSpPr txBox="1"/>
          <p:nvPr/>
        </p:nvSpPr>
        <p:spPr>
          <a:xfrm>
            <a:off x="33075" y="2645338"/>
            <a:ext cx="207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p:txBody>
      </p:sp>
      <p:sp>
        <p:nvSpPr>
          <p:cNvPr id="8683" name="Google Shape;8683;p81"/>
          <p:cNvSpPr txBox="1"/>
          <p:nvPr/>
        </p:nvSpPr>
        <p:spPr>
          <a:xfrm>
            <a:off x="33075" y="2569425"/>
            <a:ext cx="2078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Repeat for each block…</a:t>
            </a:r>
            <a:endParaRPr sz="1600"/>
          </a:p>
        </p:txBody>
      </p:sp>
      <p:grpSp>
        <p:nvGrpSpPr>
          <p:cNvPr id="8684" name="Google Shape;8684;p81"/>
          <p:cNvGrpSpPr/>
          <p:nvPr/>
        </p:nvGrpSpPr>
        <p:grpSpPr>
          <a:xfrm>
            <a:off x="2788164" y="2670267"/>
            <a:ext cx="1177545" cy="295913"/>
            <a:chOff x="4219788" y="899537"/>
            <a:chExt cx="1407873" cy="351900"/>
          </a:xfrm>
        </p:grpSpPr>
        <p:sp>
          <p:nvSpPr>
            <p:cNvPr id="8685" name="Google Shape;8685;p81"/>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AA</a:t>
              </a:r>
              <a:endParaRPr/>
            </a:p>
          </p:txBody>
        </p:sp>
        <p:sp>
          <p:nvSpPr>
            <p:cNvPr id="8686" name="Google Shape;8686;p81"/>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EA</a:t>
              </a:r>
              <a:endParaRPr/>
            </a:p>
          </p:txBody>
        </p:sp>
        <p:sp>
          <p:nvSpPr>
            <p:cNvPr id="8687" name="Google Shape;8687;p81"/>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4E</a:t>
              </a:r>
              <a:endParaRPr/>
            </a:p>
          </p:txBody>
        </p:sp>
        <p:sp>
          <p:nvSpPr>
            <p:cNvPr id="8688" name="Google Shape;8688;p81"/>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B6</a:t>
              </a:r>
              <a:endParaRPr/>
            </a:p>
          </p:txBody>
        </p:sp>
      </p:grpSp>
      <p:grpSp>
        <p:nvGrpSpPr>
          <p:cNvPr id="8689" name="Google Shape;8689;p81"/>
          <p:cNvGrpSpPr/>
          <p:nvPr/>
        </p:nvGrpSpPr>
        <p:grpSpPr>
          <a:xfrm>
            <a:off x="5095656" y="2670267"/>
            <a:ext cx="1177545" cy="295913"/>
            <a:chOff x="4219788" y="899537"/>
            <a:chExt cx="1407873" cy="351900"/>
          </a:xfrm>
        </p:grpSpPr>
        <p:sp>
          <p:nvSpPr>
            <p:cNvPr id="8690" name="Google Shape;8690;p81"/>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1C</a:t>
              </a:r>
              <a:endParaRPr/>
            </a:p>
          </p:txBody>
        </p:sp>
        <p:sp>
          <p:nvSpPr>
            <p:cNvPr id="8691" name="Google Shape;8691;p81"/>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53</a:t>
              </a:r>
              <a:endParaRPr/>
            </a:p>
          </p:txBody>
        </p:sp>
        <p:sp>
          <p:nvSpPr>
            <p:cNvPr id="8692" name="Google Shape;8692;p81"/>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A3</a:t>
              </a:r>
              <a:endParaRPr/>
            </a:p>
          </p:txBody>
        </p:sp>
        <p:sp>
          <p:nvSpPr>
            <p:cNvPr id="8693" name="Google Shape;8693;p81"/>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8C</a:t>
              </a:r>
              <a:endParaRPr/>
            </a:p>
          </p:txBody>
        </p:sp>
      </p:grpSp>
      <p:grpSp>
        <p:nvGrpSpPr>
          <p:cNvPr id="8694" name="Google Shape;8694;p81"/>
          <p:cNvGrpSpPr/>
          <p:nvPr/>
        </p:nvGrpSpPr>
        <p:grpSpPr>
          <a:xfrm>
            <a:off x="7404889" y="2670267"/>
            <a:ext cx="1177545" cy="295913"/>
            <a:chOff x="4219788" y="899537"/>
            <a:chExt cx="1407873" cy="351900"/>
          </a:xfrm>
        </p:grpSpPr>
        <p:sp>
          <p:nvSpPr>
            <p:cNvPr id="8695" name="Google Shape;8695;p81"/>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8696" name="Google Shape;8696;p81"/>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8697" name="Google Shape;8697;p81"/>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8698" name="Google Shape;8698;p81"/>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8699" name="Google Shape;8699;p81"/>
          <p:cNvGrpSpPr/>
          <p:nvPr/>
        </p:nvGrpSpPr>
        <p:grpSpPr>
          <a:xfrm>
            <a:off x="2794562" y="3907783"/>
            <a:ext cx="1177545" cy="295913"/>
            <a:chOff x="4219788" y="899537"/>
            <a:chExt cx="1407873" cy="351900"/>
          </a:xfrm>
        </p:grpSpPr>
        <p:sp>
          <p:nvSpPr>
            <p:cNvPr id="8700" name="Google Shape;8700;p81"/>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47</a:t>
              </a:r>
              <a:endParaRPr/>
            </a:p>
          </p:txBody>
        </p:sp>
        <p:sp>
          <p:nvSpPr>
            <p:cNvPr id="8701" name="Google Shape;8701;p81"/>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6F</a:t>
              </a:r>
              <a:endParaRPr/>
            </a:p>
          </p:txBody>
        </p:sp>
        <p:sp>
          <p:nvSpPr>
            <p:cNvPr id="8702" name="Google Shape;8702;p81"/>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20</a:t>
              </a:r>
              <a:endParaRPr/>
            </a:p>
          </p:txBody>
        </p:sp>
        <p:sp>
          <p:nvSpPr>
            <p:cNvPr id="8703" name="Google Shape;8703;p81"/>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42</a:t>
              </a:r>
              <a:endParaRPr/>
            </a:p>
          </p:txBody>
        </p:sp>
      </p:grpSp>
      <p:grpSp>
        <p:nvGrpSpPr>
          <p:cNvPr id="8704" name="Google Shape;8704;p81"/>
          <p:cNvGrpSpPr/>
          <p:nvPr/>
        </p:nvGrpSpPr>
        <p:grpSpPr>
          <a:xfrm>
            <a:off x="5103806" y="3907783"/>
            <a:ext cx="1177545" cy="295913"/>
            <a:chOff x="4219788" y="899537"/>
            <a:chExt cx="1407873" cy="351900"/>
          </a:xfrm>
        </p:grpSpPr>
        <p:sp>
          <p:nvSpPr>
            <p:cNvPr id="8705" name="Google Shape;8705;p81"/>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6C</a:t>
              </a:r>
              <a:endParaRPr/>
            </a:p>
          </p:txBody>
        </p:sp>
        <p:sp>
          <p:nvSpPr>
            <p:cNvPr id="8706" name="Google Shape;8706;p81"/>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75</a:t>
              </a:r>
              <a:endParaRPr/>
            </a:p>
          </p:txBody>
        </p:sp>
        <p:sp>
          <p:nvSpPr>
            <p:cNvPr id="8707" name="Google Shape;8707;p81"/>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65</a:t>
              </a:r>
              <a:endParaRPr/>
            </a:p>
          </p:txBody>
        </p:sp>
        <p:sp>
          <p:nvSpPr>
            <p:cNvPr id="8708" name="Google Shape;8708;p81"/>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20</a:t>
              </a:r>
              <a:endParaRPr/>
            </a:p>
          </p:txBody>
        </p:sp>
      </p:grpSp>
      <p:grpSp>
        <p:nvGrpSpPr>
          <p:cNvPr id="8709" name="Google Shape;8709;p81"/>
          <p:cNvGrpSpPr/>
          <p:nvPr/>
        </p:nvGrpSpPr>
        <p:grpSpPr>
          <a:xfrm>
            <a:off x="7413039" y="3907783"/>
            <a:ext cx="1177545" cy="295913"/>
            <a:chOff x="4219788" y="899537"/>
            <a:chExt cx="1407873" cy="351900"/>
          </a:xfrm>
        </p:grpSpPr>
        <p:sp>
          <p:nvSpPr>
            <p:cNvPr id="8710" name="Google Shape;8710;p81"/>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8711" name="Google Shape;8711;p81"/>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712" name="Google Shape;8712;p81"/>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713" name="Google Shape;8713;p81"/>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7" name="Shape 8717"/>
        <p:cNvGrpSpPr/>
        <p:nvPr/>
      </p:nvGrpSpPr>
      <p:grpSpPr>
        <a:xfrm>
          <a:off x="0" y="0"/>
          <a:ext cx="0" cy="0"/>
          <a:chOff x="0" y="0"/>
          <a:chExt cx="0" cy="0"/>
        </a:xfrm>
      </p:grpSpPr>
      <p:sp>
        <p:nvSpPr>
          <p:cNvPr id="8718" name="Google Shape;8718;p82"/>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719" name="Google Shape;8719;p82"/>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720" name="Google Shape;8720;p82"/>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8721" name="Google Shape;8721;p82"/>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722" name="Google Shape;8722;p82"/>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723" name="Google Shape;8723;p82"/>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724" name="Google Shape;8724;p82"/>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725" name="Google Shape;8725;p82"/>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726" name="Google Shape;8726;p82"/>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8727" name="Google Shape;8727;p82"/>
          <p:cNvGrpSpPr/>
          <p:nvPr/>
        </p:nvGrpSpPr>
        <p:grpSpPr>
          <a:xfrm>
            <a:off x="3243396" y="3220762"/>
            <a:ext cx="276869" cy="278428"/>
            <a:chOff x="3271700" y="2668925"/>
            <a:chExt cx="278400" cy="278400"/>
          </a:xfrm>
        </p:grpSpPr>
        <p:sp>
          <p:nvSpPr>
            <p:cNvPr id="8728" name="Google Shape;8728;p8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29" name="Google Shape;8729;p82"/>
            <p:cNvCxnSpPr>
              <a:stCxn id="8728" idx="0"/>
              <a:endCxn id="872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730" name="Google Shape;8730;p82"/>
            <p:cNvCxnSpPr>
              <a:stCxn id="8728" idx="2"/>
              <a:endCxn id="872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731" name="Google Shape;8731;p82"/>
          <p:cNvGrpSpPr/>
          <p:nvPr/>
        </p:nvGrpSpPr>
        <p:grpSpPr>
          <a:xfrm>
            <a:off x="5552678" y="3220762"/>
            <a:ext cx="276869" cy="278428"/>
            <a:chOff x="3271700" y="2668925"/>
            <a:chExt cx="278400" cy="278400"/>
          </a:xfrm>
        </p:grpSpPr>
        <p:sp>
          <p:nvSpPr>
            <p:cNvPr id="8732" name="Google Shape;8732;p8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33" name="Google Shape;8733;p82"/>
            <p:cNvCxnSpPr>
              <a:stCxn id="8732" idx="0"/>
              <a:endCxn id="873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734" name="Google Shape;8734;p82"/>
            <p:cNvCxnSpPr>
              <a:stCxn id="8732" idx="2"/>
              <a:endCxn id="873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735" name="Google Shape;8735;p82"/>
          <p:cNvGrpSpPr/>
          <p:nvPr/>
        </p:nvGrpSpPr>
        <p:grpSpPr>
          <a:xfrm>
            <a:off x="7861960" y="3220762"/>
            <a:ext cx="276869" cy="278428"/>
            <a:chOff x="3271700" y="2668925"/>
            <a:chExt cx="278400" cy="278400"/>
          </a:xfrm>
        </p:grpSpPr>
        <p:sp>
          <p:nvSpPr>
            <p:cNvPr id="8736" name="Google Shape;8736;p82"/>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37" name="Google Shape;8737;p82"/>
            <p:cNvCxnSpPr>
              <a:stCxn id="8736" idx="0"/>
              <a:endCxn id="873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738" name="Google Shape;8738;p82"/>
            <p:cNvCxnSpPr>
              <a:stCxn id="8736" idx="2"/>
              <a:endCxn id="873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8739" name="Google Shape;8739;p82"/>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740" name="Google Shape;8740;p82"/>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741" name="Google Shape;8741;p82"/>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742" name="Google Shape;8742;p82"/>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743" name="Google Shape;8743;p82"/>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744" name="Google Shape;8744;p82"/>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745" name="Google Shape;8745;p82"/>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746" name="Google Shape;8746;p82"/>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8747" name="Google Shape;8747;p82"/>
          <p:cNvCxnSpPr>
            <a:stCxn id="8718"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8748" name="Google Shape;8748;p82"/>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749" name="Google Shape;8749;p82"/>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750" name="Google Shape;8750;p82"/>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751" name="Google Shape;8751;p82"/>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752" name="Google Shape;8752;p82"/>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753" name="Google Shape;8753;p82"/>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754" name="Google Shape;8754;p82"/>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8755" name="Google Shape;8755;p82"/>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756" name="Google Shape;8756;p82"/>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757" name="Google Shape;8757;p82"/>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758" name="Google Shape;8758;p82"/>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8759" name="Google Shape;8759;p82"/>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760" name="Google Shape;8760;p82"/>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761" name="Google Shape;8761;p82"/>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762" name="Google Shape;8762;p82"/>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763" name="Google Shape;8763;p82"/>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764" name="Google Shape;8764;p82"/>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765" name="Google Shape;8765;p82"/>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8766" name="Google Shape;8766;p82"/>
          <p:cNvGrpSpPr/>
          <p:nvPr/>
        </p:nvGrpSpPr>
        <p:grpSpPr>
          <a:xfrm>
            <a:off x="2532352" y="67595"/>
            <a:ext cx="1177545" cy="295913"/>
            <a:chOff x="4219788" y="899537"/>
            <a:chExt cx="1407873" cy="351900"/>
          </a:xfrm>
        </p:grpSpPr>
        <p:sp>
          <p:nvSpPr>
            <p:cNvPr id="8767" name="Google Shape;8767;p8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8768" name="Google Shape;8768;p8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8769" name="Google Shape;8769;p8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8770" name="Google Shape;8770;p8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8771" name="Google Shape;8771;p82"/>
          <p:cNvGrpSpPr/>
          <p:nvPr/>
        </p:nvGrpSpPr>
        <p:grpSpPr>
          <a:xfrm>
            <a:off x="3709897" y="67596"/>
            <a:ext cx="1177545" cy="295913"/>
            <a:chOff x="4219788" y="899537"/>
            <a:chExt cx="1407873" cy="351900"/>
          </a:xfrm>
        </p:grpSpPr>
        <p:sp>
          <p:nvSpPr>
            <p:cNvPr id="8772" name="Google Shape;8772;p8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8773" name="Google Shape;8773;p8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8774" name="Google Shape;8774;p8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8775" name="Google Shape;8775;p8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8776" name="Google Shape;8776;p82"/>
          <p:cNvGrpSpPr/>
          <p:nvPr/>
        </p:nvGrpSpPr>
        <p:grpSpPr>
          <a:xfrm>
            <a:off x="4887441" y="67596"/>
            <a:ext cx="1177545" cy="295913"/>
            <a:chOff x="4219788" y="899537"/>
            <a:chExt cx="1407873" cy="351900"/>
          </a:xfrm>
        </p:grpSpPr>
        <p:sp>
          <p:nvSpPr>
            <p:cNvPr id="8777" name="Google Shape;8777;p8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8778" name="Google Shape;8778;p8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8779" name="Google Shape;8779;p8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8780" name="Google Shape;8780;p8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8781" name="Google Shape;8781;p82"/>
          <p:cNvGrpSpPr/>
          <p:nvPr/>
        </p:nvGrpSpPr>
        <p:grpSpPr>
          <a:xfrm>
            <a:off x="6064974" y="67596"/>
            <a:ext cx="1177545" cy="295913"/>
            <a:chOff x="4219788" y="899537"/>
            <a:chExt cx="1407873" cy="351900"/>
          </a:xfrm>
        </p:grpSpPr>
        <p:sp>
          <p:nvSpPr>
            <p:cNvPr id="8782" name="Google Shape;8782;p82"/>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8783" name="Google Shape;8783;p82"/>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8784" name="Google Shape;8784;p82"/>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8785" name="Google Shape;8785;p82"/>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8786" name="Google Shape;8786;p82"/>
          <p:cNvGrpSpPr/>
          <p:nvPr/>
        </p:nvGrpSpPr>
        <p:grpSpPr>
          <a:xfrm>
            <a:off x="483527" y="825883"/>
            <a:ext cx="1177545" cy="295913"/>
            <a:chOff x="4219788" y="899537"/>
            <a:chExt cx="1407873" cy="351900"/>
          </a:xfrm>
        </p:grpSpPr>
        <p:sp>
          <p:nvSpPr>
            <p:cNvPr id="8787" name="Google Shape;8787;p8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788" name="Google Shape;8788;p8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8789" name="Google Shape;8789;p8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8790" name="Google Shape;8790;p8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8791" name="Google Shape;8791;p82"/>
          <p:cNvGrpSpPr/>
          <p:nvPr/>
        </p:nvGrpSpPr>
        <p:grpSpPr>
          <a:xfrm>
            <a:off x="2792772" y="888059"/>
            <a:ext cx="1177545" cy="295913"/>
            <a:chOff x="4219788" y="899537"/>
            <a:chExt cx="1407873" cy="351900"/>
          </a:xfrm>
        </p:grpSpPr>
        <p:sp>
          <p:nvSpPr>
            <p:cNvPr id="8792" name="Google Shape;8792;p8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8793" name="Google Shape;8793;p8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8794" name="Google Shape;8794;p8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8795" name="Google Shape;8795;p8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8796" name="Google Shape;8796;p82"/>
          <p:cNvGrpSpPr/>
          <p:nvPr/>
        </p:nvGrpSpPr>
        <p:grpSpPr>
          <a:xfrm>
            <a:off x="5102016" y="888059"/>
            <a:ext cx="1177545" cy="295913"/>
            <a:chOff x="4219788" y="899537"/>
            <a:chExt cx="1407873" cy="351900"/>
          </a:xfrm>
        </p:grpSpPr>
        <p:sp>
          <p:nvSpPr>
            <p:cNvPr id="8797" name="Google Shape;8797;p8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8798" name="Google Shape;8798;p8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8799" name="Google Shape;8799;p8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8800" name="Google Shape;8800;p8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8801" name="Google Shape;8801;p82"/>
          <p:cNvGrpSpPr/>
          <p:nvPr/>
        </p:nvGrpSpPr>
        <p:grpSpPr>
          <a:xfrm>
            <a:off x="7411249" y="888059"/>
            <a:ext cx="1177545" cy="295913"/>
            <a:chOff x="4219788" y="899537"/>
            <a:chExt cx="1407873" cy="351900"/>
          </a:xfrm>
        </p:grpSpPr>
        <p:sp>
          <p:nvSpPr>
            <p:cNvPr id="8802" name="Google Shape;8802;p82"/>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8803" name="Google Shape;8803;p82"/>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8804" name="Google Shape;8804;p82"/>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8805" name="Google Shape;8805;p82"/>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8806" name="Google Shape;8806;p82"/>
          <p:cNvGrpSpPr/>
          <p:nvPr/>
        </p:nvGrpSpPr>
        <p:grpSpPr>
          <a:xfrm>
            <a:off x="2788099" y="4515758"/>
            <a:ext cx="1177545" cy="295913"/>
            <a:chOff x="4219788" y="899537"/>
            <a:chExt cx="1407873" cy="351900"/>
          </a:xfrm>
        </p:grpSpPr>
        <p:sp>
          <p:nvSpPr>
            <p:cNvPr id="8807" name="Google Shape;8807;p8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8808" name="Google Shape;8808;p8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8809" name="Google Shape;8809;p8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8810" name="Google Shape;8810;p8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8811" name="Google Shape;8811;p82"/>
          <p:cNvGrpSpPr/>
          <p:nvPr/>
        </p:nvGrpSpPr>
        <p:grpSpPr>
          <a:xfrm>
            <a:off x="5097344" y="4515758"/>
            <a:ext cx="1177545" cy="295913"/>
            <a:chOff x="4219788" y="899537"/>
            <a:chExt cx="1407873" cy="351900"/>
          </a:xfrm>
        </p:grpSpPr>
        <p:sp>
          <p:nvSpPr>
            <p:cNvPr id="8812" name="Google Shape;8812;p8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6C</a:t>
              </a:r>
              <a:endParaRPr>
                <a:solidFill>
                  <a:srgbClr val="6D9EEB"/>
                </a:solidFill>
              </a:endParaRPr>
            </a:p>
          </p:txBody>
        </p:sp>
        <p:sp>
          <p:nvSpPr>
            <p:cNvPr id="8813" name="Google Shape;8813;p8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75</a:t>
              </a:r>
              <a:endParaRPr>
                <a:solidFill>
                  <a:srgbClr val="6D9EEB"/>
                </a:solidFill>
              </a:endParaRPr>
            </a:p>
          </p:txBody>
        </p:sp>
        <p:sp>
          <p:nvSpPr>
            <p:cNvPr id="8814" name="Google Shape;8814;p8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65</a:t>
              </a:r>
              <a:endParaRPr>
                <a:solidFill>
                  <a:srgbClr val="6D9EEB"/>
                </a:solidFill>
              </a:endParaRPr>
            </a:p>
          </p:txBody>
        </p:sp>
        <p:sp>
          <p:nvSpPr>
            <p:cNvPr id="8815" name="Google Shape;8815;p8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grpSp>
      <p:sp>
        <p:nvSpPr>
          <p:cNvPr id="8816" name="Google Shape;8816;p82"/>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8817" name="Google Shape;8817;p82"/>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8818" name="Google Shape;8818;p82"/>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8819" name="Google Shape;8819;p82"/>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8820" name="Google Shape;8820;p82"/>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8821" name="Google Shape;8821;p82"/>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8822" name="Google Shape;8822;p82"/>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8823" name="Google Shape;8823;p82"/>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8824" name="Google Shape;8824;p82"/>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8825" name="Google Shape;8825;p82"/>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8826" name="Google Shape;8826;p82"/>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8827" name="Google Shape;8827;p82"/>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8828" name="Google Shape;8828;p82"/>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8829" name="Google Shape;8829;p82"/>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8830" name="Google Shape;8830;p82"/>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8831" name="Google Shape;8831;p82"/>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8832" name="Google Shape;8832;p82"/>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8833" name="Google Shape;8833;p82"/>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8834" name="Google Shape;8834;p82"/>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8835" name="Google Shape;8835;p82"/>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8836" name="Google Shape;8836;p82"/>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8837" name="Google Shape;8837;p82"/>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8838" name="Google Shape;8838;p82"/>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8839" name="Google Shape;8839;p82"/>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8840" name="Google Shape;8840;p82"/>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8841" name="Google Shape;8841;p82"/>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8842" name="Google Shape;8842;p82"/>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8843" name="Google Shape;8843;p82"/>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8844" name="Google Shape;8844;p82"/>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8845" name="Google Shape;8845;p82"/>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8846" name="Google Shape;8846;p82"/>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8847" name="Google Shape;8847;p82"/>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8848" name="Google Shape;8848;p82"/>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8849" name="Google Shape;8849;p82"/>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8850" name="Google Shape;8850;p82"/>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8851" name="Google Shape;8851;p82"/>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8852" name="Google Shape;8852;p82"/>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8853" name="Google Shape;8853;p82"/>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8854" name="Google Shape;8854;p82"/>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8855" name="Google Shape;8855;p82"/>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8856" name="Google Shape;8856;p82"/>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8857" name="Google Shape;8857;p82"/>
          <p:cNvGrpSpPr/>
          <p:nvPr/>
        </p:nvGrpSpPr>
        <p:grpSpPr>
          <a:xfrm>
            <a:off x="7406576" y="4515758"/>
            <a:ext cx="1177545" cy="295913"/>
            <a:chOff x="4219788" y="899537"/>
            <a:chExt cx="1407873" cy="351900"/>
          </a:xfrm>
        </p:grpSpPr>
        <p:sp>
          <p:nvSpPr>
            <p:cNvPr id="8858" name="Google Shape;8858;p82"/>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8859" name="Google Shape;8859;p82"/>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8860" name="Google Shape;8860;p82"/>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8861" name="Google Shape;8861;p82"/>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sp>
        <p:nvSpPr>
          <p:cNvPr id="8862" name="Google Shape;8862;p82"/>
          <p:cNvSpPr txBox="1"/>
          <p:nvPr/>
        </p:nvSpPr>
        <p:spPr>
          <a:xfrm>
            <a:off x="33075" y="2645338"/>
            <a:ext cx="2078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p:txBody>
      </p:sp>
      <p:sp>
        <p:nvSpPr>
          <p:cNvPr id="8863" name="Google Shape;8863;p82"/>
          <p:cNvSpPr txBox="1"/>
          <p:nvPr/>
        </p:nvSpPr>
        <p:spPr>
          <a:xfrm>
            <a:off x="122750" y="3670875"/>
            <a:ext cx="20787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We now know the Secret Plaintext!</a:t>
            </a:r>
            <a:endParaRPr sz="1600"/>
          </a:p>
        </p:txBody>
      </p:sp>
      <p:grpSp>
        <p:nvGrpSpPr>
          <p:cNvPr id="8864" name="Google Shape;8864;p82"/>
          <p:cNvGrpSpPr/>
          <p:nvPr/>
        </p:nvGrpSpPr>
        <p:grpSpPr>
          <a:xfrm>
            <a:off x="2788164" y="2670267"/>
            <a:ext cx="1177545" cy="295913"/>
            <a:chOff x="4219788" y="899537"/>
            <a:chExt cx="1407873" cy="351900"/>
          </a:xfrm>
        </p:grpSpPr>
        <p:sp>
          <p:nvSpPr>
            <p:cNvPr id="8865" name="Google Shape;8865;p82"/>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AA</a:t>
              </a:r>
              <a:endParaRPr/>
            </a:p>
          </p:txBody>
        </p:sp>
        <p:sp>
          <p:nvSpPr>
            <p:cNvPr id="8866" name="Google Shape;8866;p82"/>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EA</a:t>
              </a:r>
              <a:endParaRPr/>
            </a:p>
          </p:txBody>
        </p:sp>
        <p:sp>
          <p:nvSpPr>
            <p:cNvPr id="8867" name="Google Shape;8867;p82"/>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4E</a:t>
              </a:r>
              <a:endParaRPr/>
            </a:p>
          </p:txBody>
        </p:sp>
        <p:sp>
          <p:nvSpPr>
            <p:cNvPr id="8868" name="Google Shape;8868;p82"/>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B6</a:t>
              </a:r>
              <a:endParaRPr/>
            </a:p>
          </p:txBody>
        </p:sp>
      </p:grpSp>
      <p:grpSp>
        <p:nvGrpSpPr>
          <p:cNvPr id="8869" name="Google Shape;8869;p82"/>
          <p:cNvGrpSpPr/>
          <p:nvPr/>
        </p:nvGrpSpPr>
        <p:grpSpPr>
          <a:xfrm>
            <a:off x="5095656" y="2670267"/>
            <a:ext cx="1177545" cy="295913"/>
            <a:chOff x="4219788" y="899537"/>
            <a:chExt cx="1407873" cy="351900"/>
          </a:xfrm>
        </p:grpSpPr>
        <p:sp>
          <p:nvSpPr>
            <p:cNvPr id="8870" name="Google Shape;8870;p82"/>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1C</a:t>
              </a:r>
              <a:endParaRPr/>
            </a:p>
          </p:txBody>
        </p:sp>
        <p:sp>
          <p:nvSpPr>
            <p:cNvPr id="8871" name="Google Shape;8871;p82"/>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53</a:t>
              </a:r>
              <a:endParaRPr/>
            </a:p>
          </p:txBody>
        </p:sp>
        <p:sp>
          <p:nvSpPr>
            <p:cNvPr id="8872" name="Google Shape;8872;p82"/>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A3</a:t>
              </a:r>
              <a:endParaRPr/>
            </a:p>
          </p:txBody>
        </p:sp>
        <p:sp>
          <p:nvSpPr>
            <p:cNvPr id="8873" name="Google Shape;8873;p82"/>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8C</a:t>
              </a:r>
              <a:endParaRPr/>
            </a:p>
          </p:txBody>
        </p:sp>
      </p:grpSp>
      <p:grpSp>
        <p:nvGrpSpPr>
          <p:cNvPr id="8874" name="Google Shape;8874;p82"/>
          <p:cNvGrpSpPr/>
          <p:nvPr/>
        </p:nvGrpSpPr>
        <p:grpSpPr>
          <a:xfrm>
            <a:off x="7404889" y="2670267"/>
            <a:ext cx="1177545" cy="295913"/>
            <a:chOff x="4219788" y="899537"/>
            <a:chExt cx="1407873" cy="351900"/>
          </a:xfrm>
        </p:grpSpPr>
        <p:sp>
          <p:nvSpPr>
            <p:cNvPr id="8875" name="Google Shape;8875;p82"/>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8876" name="Google Shape;8876;p82"/>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8877" name="Google Shape;8877;p82"/>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8878" name="Google Shape;8878;p82"/>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8879" name="Google Shape;8879;p82"/>
          <p:cNvGrpSpPr/>
          <p:nvPr/>
        </p:nvGrpSpPr>
        <p:grpSpPr>
          <a:xfrm>
            <a:off x="2794562" y="3907783"/>
            <a:ext cx="1177545" cy="295913"/>
            <a:chOff x="4219788" y="899537"/>
            <a:chExt cx="1407873" cy="351900"/>
          </a:xfrm>
        </p:grpSpPr>
        <p:sp>
          <p:nvSpPr>
            <p:cNvPr id="8880" name="Google Shape;8880;p82"/>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47</a:t>
              </a:r>
              <a:endParaRPr/>
            </a:p>
          </p:txBody>
        </p:sp>
        <p:sp>
          <p:nvSpPr>
            <p:cNvPr id="8881" name="Google Shape;8881;p82"/>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6F</a:t>
              </a:r>
              <a:endParaRPr/>
            </a:p>
          </p:txBody>
        </p:sp>
        <p:sp>
          <p:nvSpPr>
            <p:cNvPr id="8882" name="Google Shape;8882;p82"/>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20</a:t>
              </a:r>
              <a:endParaRPr/>
            </a:p>
          </p:txBody>
        </p:sp>
        <p:sp>
          <p:nvSpPr>
            <p:cNvPr id="8883" name="Google Shape;8883;p82"/>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42</a:t>
              </a:r>
              <a:endParaRPr/>
            </a:p>
          </p:txBody>
        </p:sp>
      </p:grpSp>
      <p:grpSp>
        <p:nvGrpSpPr>
          <p:cNvPr id="8884" name="Google Shape;8884;p82"/>
          <p:cNvGrpSpPr/>
          <p:nvPr/>
        </p:nvGrpSpPr>
        <p:grpSpPr>
          <a:xfrm>
            <a:off x="5103806" y="3907783"/>
            <a:ext cx="1177545" cy="295913"/>
            <a:chOff x="4219788" y="899537"/>
            <a:chExt cx="1407873" cy="351900"/>
          </a:xfrm>
        </p:grpSpPr>
        <p:sp>
          <p:nvSpPr>
            <p:cNvPr id="8885" name="Google Shape;8885;p82"/>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6C</a:t>
              </a:r>
              <a:endParaRPr/>
            </a:p>
          </p:txBody>
        </p:sp>
        <p:sp>
          <p:nvSpPr>
            <p:cNvPr id="8886" name="Google Shape;8886;p82"/>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75</a:t>
              </a:r>
              <a:endParaRPr/>
            </a:p>
          </p:txBody>
        </p:sp>
        <p:sp>
          <p:nvSpPr>
            <p:cNvPr id="8887" name="Google Shape;8887;p82"/>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65</a:t>
              </a:r>
              <a:endParaRPr/>
            </a:p>
          </p:txBody>
        </p:sp>
        <p:sp>
          <p:nvSpPr>
            <p:cNvPr id="8888" name="Google Shape;8888;p82"/>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20</a:t>
              </a:r>
              <a:endParaRPr/>
            </a:p>
          </p:txBody>
        </p:sp>
      </p:grpSp>
      <p:grpSp>
        <p:nvGrpSpPr>
          <p:cNvPr id="8889" name="Google Shape;8889;p82"/>
          <p:cNvGrpSpPr/>
          <p:nvPr/>
        </p:nvGrpSpPr>
        <p:grpSpPr>
          <a:xfrm>
            <a:off x="7413039" y="3907783"/>
            <a:ext cx="1177545" cy="295913"/>
            <a:chOff x="4219788" y="899537"/>
            <a:chExt cx="1407873" cy="351900"/>
          </a:xfrm>
        </p:grpSpPr>
        <p:sp>
          <p:nvSpPr>
            <p:cNvPr id="8890" name="Google Shape;8890;p82"/>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8891" name="Google Shape;8891;p82"/>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892" name="Google Shape;8892;p82"/>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8893" name="Google Shape;8893;p82"/>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7" name="Shape 8897"/>
        <p:cNvGrpSpPr/>
        <p:nvPr/>
      </p:nvGrpSpPr>
      <p:grpSpPr>
        <a:xfrm>
          <a:off x="0" y="0"/>
          <a:ext cx="0" cy="0"/>
          <a:chOff x="0" y="0"/>
          <a:chExt cx="0" cy="0"/>
        </a:xfrm>
      </p:grpSpPr>
      <p:sp>
        <p:nvSpPr>
          <p:cNvPr id="8898" name="Google Shape;8898;p83"/>
          <p:cNvSpPr txBox="1"/>
          <p:nvPr>
            <p:ph type="title"/>
          </p:nvPr>
        </p:nvSpPr>
        <p:spPr>
          <a:xfrm>
            <a:off x="311700" y="410000"/>
            <a:ext cx="8520600" cy="607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Tricky Edge Case</a:t>
            </a:r>
            <a:r>
              <a:rPr lang="en"/>
              <a:t>s</a:t>
            </a:r>
            <a:endParaRPr/>
          </a:p>
        </p:txBody>
      </p:sp>
      <p:sp>
        <p:nvSpPr>
          <p:cNvPr id="8899" name="Google Shape;8899;p83"/>
          <p:cNvSpPr txBox="1"/>
          <p:nvPr>
            <p:ph idx="1" type="body"/>
          </p:nvPr>
        </p:nvSpPr>
        <p:spPr>
          <a:xfrm>
            <a:off x="311700" y="1229875"/>
            <a:ext cx="7751700" cy="17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if one of the blocks of Plaintext is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When the last byte is </a:t>
            </a:r>
            <a:r>
              <a:rPr b="1" lang="en"/>
              <a:t>0x01</a:t>
            </a:r>
            <a:r>
              <a:rPr lang="en"/>
              <a:t> </a:t>
            </a:r>
            <a:r>
              <a:rPr lang="en" u="sng"/>
              <a:t>OR</a:t>
            </a:r>
            <a:r>
              <a:rPr lang="en"/>
              <a:t> </a:t>
            </a:r>
            <a:r>
              <a:rPr b="1" lang="en"/>
              <a:t>0x02</a:t>
            </a:r>
            <a:r>
              <a:rPr lang="en"/>
              <a:t>, the block can have valid padding!</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Other edge cases as well, imagine: </a:t>
            </a:r>
            <a:endParaRPr/>
          </a:p>
        </p:txBody>
      </p:sp>
      <p:grpSp>
        <p:nvGrpSpPr>
          <p:cNvPr id="8900" name="Google Shape;8900;p83"/>
          <p:cNvGrpSpPr/>
          <p:nvPr/>
        </p:nvGrpSpPr>
        <p:grpSpPr>
          <a:xfrm>
            <a:off x="5239702" y="1328845"/>
            <a:ext cx="1177545" cy="295913"/>
            <a:chOff x="4219788" y="899537"/>
            <a:chExt cx="1407873" cy="351900"/>
          </a:xfrm>
        </p:grpSpPr>
        <p:sp>
          <p:nvSpPr>
            <p:cNvPr id="8901" name="Google Shape;8901;p8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902" name="Google Shape;8902;p8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8903" name="Google Shape;8903;p8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sp>
          <p:nvSpPr>
            <p:cNvPr id="8904" name="Google Shape;8904;p83"/>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FF</a:t>
              </a:r>
              <a:endParaRPr/>
            </a:p>
          </p:txBody>
        </p:sp>
      </p:grpSp>
      <p:grpSp>
        <p:nvGrpSpPr>
          <p:cNvPr id="8905" name="Google Shape;8905;p83"/>
          <p:cNvGrpSpPr/>
          <p:nvPr/>
        </p:nvGrpSpPr>
        <p:grpSpPr>
          <a:xfrm>
            <a:off x="2535427" y="2939445"/>
            <a:ext cx="1177545" cy="295913"/>
            <a:chOff x="4219788" y="899537"/>
            <a:chExt cx="1407873" cy="351900"/>
          </a:xfrm>
        </p:grpSpPr>
        <p:sp>
          <p:nvSpPr>
            <p:cNvPr id="8906" name="Google Shape;8906;p8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907" name="Google Shape;8907;p8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8908" name="Google Shape;8908;p8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sp>
          <p:nvSpPr>
            <p:cNvPr id="8909" name="Google Shape;8909;p83"/>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8910" name="Google Shape;8910;p83"/>
          <p:cNvGrpSpPr/>
          <p:nvPr/>
        </p:nvGrpSpPr>
        <p:grpSpPr>
          <a:xfrm>
            <a:off x="5431027" y="2939445"/>
            <a:ext cx="1177545" cy="295913"/>
            <a:chOff x="4219788" y="899537"/>
            <a:chExt cx="1407873" cy="351900"/>
          </a:xfrm>
        </p:grpSpPr>
        <p:sp>
          <p:nvSpPr>
            <p:cNvPr id="8911" name="Google Shape;8911;p8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912" name="Google Shape;8912;p8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8913" name="Google Shape;8913;p83"/>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sp>
          <p:nvSpPr>
            <p:cNvPr id="8914" name="Google Shape;8914;p83"/>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8915" name="Google Shape;8915;p83"/>
          <p:cNvGrpSpPr/>
          <p:nvPr/>
        </p:nvGrpSpPr>
        <p:grpSpPr>
          <a:xfrm>
            <a:off x="2535427" y="3852820"/>
            <a:ext cx="1177545" cy="295913"/>
            <a:chOff x="4219788" y="899537"/>
            <a:chExt cx="1407873" cy="351900"/>
          </a:xfrm>
        </p:grpSpPr>
        <p:sp>
          <p:nvSpPr>
            <p:cNvPr id="8916" name="Google Shape;8916;p8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917" name="Google Shape;8917;p83"/>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8918" name="Google Shape;8918;p83"/>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8919" name="Google Shape;8919;p83"/>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8920" name="Google Shape;8920;p83"/>
          <p:cNvGrpSpPr/>
          <p:nvPr/>
        </p:nvGrpSpPr>
        <p:grpSpPr>
          <a:xfrm>
            <a:off x="5431027" y="3852820"/>
            <a:ext cx="1177545" cy="295913"/>
            <a:chOff x="4219788" y="899537"/>
            <a:chExt cx="1407873" cy="351900"/>
          </a:xfrm>
        </p:grpSpPr>
        <p:sp>
          <p:nvSpPr>
            <p:cNvPr id="8921" name="Google Shape;8921;p83"/>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922" name="Google Shape;8922;p83"/>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8923" name="Google Shape;8923;p83"/>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8924" name="Google Shape;8924;p83"/>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0" name="Shape 180"/>
        <p:cNvGrpSpPr/>
        <p:nvPr/>
      </p:nvGrpSpPr>
      <p:grpSpPr>
        <a:xfrm>
          <a:off x="0" y="0"/>
          <a:ext cx="0" cy="0"/>
          <a:chOff x="0" y="0"/>
          <a:chExt cx="0" cy="0"/>
        </a:xfrm>
      </p:grpSpPr>
      <p:pic>
        <p:nvPicPr>
          <p:cNvPr id="181" name="Google Shape;181;p21"/>
          <p:cNvPicPr preferRelativeResize="0"/>
          <p:nvPr/>
        </p:nvPicPr>
        <p:blipFill rotWithShape="1">
          <a:blip r:embed="rId3">
            <a:alphaModFix/>
          </a:blip>
          <a:srcRect b="9728" l="0" r="0" t="9736"/>
          <a:stretch/>
        </p:blipFill>
        <p:spPr>
          <a:xfrm>
            <a:off x="521413" y="2471550"/>
            <a:ext cx="5724526" cy="2305050"/>
          </a:xfrm>
          <a:prstGeom prst="rect">
            <a:avLst/>
          </a:prstGeom>
          <a:noFill/>
          <a:ln>
            <a:noFill/>
          </a:ln>
        </p:spPr>
      </p:pic>
      <p:sp>
        <p:nvSpPr>
          <p:cNvPr id="182" name="Google Shape;182;p21"/>
          <p:cNvSpPr txBox="1"/>
          <p:nvPr>
            <p:ph type="title"/>
          </p:nvPr>
        </p:nvSpPr>
        <p:spPr>
          <a:xfrm>
            <a:off x="311700" y="404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 Oracle Attack!</a:t>
            </a:r>
            <a:endParaRPr/>
          </a:p>
        </p:txBody>
      </p:sp>
      <p:sp>
        <p:nvSpPr>
          <p:cNvPr id="183" name="Google Shape;183;p21"/>
          <p:cNvSpPr txBox="1"/>
          <p:nvPr>
            <p:ph idx="1" type="body"/>
          </p:nvPr>
        </p:nvSpPr>
        <p:spPr>
          <a:xfrm>
            <a:off x="311700" y="12594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You are Mallory and you’ve just intercepted an encrypted message from </a:t>
            </a:r>
            <a:br>
              <a:rPr lang="en"/>
            </a:br>
            <a:r>
              <a:rPr lang="en"/>
              <a:t>Alice to Bob. You know that Alice used CBC.</a:t>
            </a:r>
            <a:endParaRPr/>
          </a:p>
          <a:p>
            <a:pPr indent="-342900" lvl="0" marL="457200" rtl="0" algn="l">
              <a:spcBef>
                <a:spcPts val="0"/>
              </a:spcBef>
              <a:spcAft>
                <a:spcPts val="0"/>
              </a:spcAft>
              <a:buSzPts val="1800"/>
              <a:buChar char="●"/>
            </a:pPr>
            <a:r>
              <a:rPr lang="en"/>
              <a:t>Bob’s server will tell you whether or not the padding was correct</a:t>
            </a:r>
            <a:endParaRPr/>
          </a:p>
        </p:txBody>
      </p:sp>
      <p:cxnSp>
        <p:nvCxnSpPr>
          <p:cNvPr id="184" name="Google Shape;184;p21"/>
          <p:cNvCxnSpPr>
            <a:stCxn id="185" idx="1"/>
          </p:cNvCxnSpPr>
          <p:nvPr/>
        </p:nvCxnSpPr>
        <p:spPr>
          <a:xfrm flipH="1">
            <a:off x="6240850" y="2681625"/>
            <a:ext cx="652500" cy="62100"/>
          </a:xfrm>
          <a:prstGeom prst="straightConnector1">
            <a:avLst/>
          </a:prstGeom>
          <a:noFill/>
          <a:ln cap="flat" cmpd="sng" w="9525">
            <a:solidFill>
              <a:schemeClr val="accent3"/>
            </a:solidFill>
            <a:prstDash val="solid"/>
            <a:round/>
            <a:headEnd len="med" w="med" type="none"/>
            <a:tailEnd len="med" w="med" type="triangle"/>
          </a:ln>
        </p:spPr>
      </p:cxnSp>
      <p:sp>
        <p:nvSpPr>
          <p:cNvPr id="185" name="Google Shape;185;p21"/>
          <p:cNvSpPr txBox="1"/>
          <p:nvPr/>
        </p:nvSpPr>
        <p:spPr>
          <a:xfrm>
            <a:off x="6893350" y="2483025"/>
            <a:ext cx="22164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All Mallory has is ciphertext</a:t>
            </a:r>
            <a:endParaRPr>
              <a:solidFill>
                <a:schemeClr val="accent3"/>
              </a:solidFill>
            </a:endParaRPr>
          </a:p>
        </p:txBody>
      </p:sp>
      <p:cxnSp>
        <p:nvCxnSpPr>
          <p:cNvPr id="186" name="Google Shape;186;p21"/>
          <p:cNvCxnSpPr/>
          <p:nvPr/>
        </p:nvCxnSpPr>
        <p:spPr>
          <a:xfrm flipH="1">
            <a:off x="6226325" y="3561950"/>
            <a:ext cx="726300" cy="930300"/>
          </a:xfrm>
          <a:prstGeom prst="straightConnector1">
            <a:avLst/>
          </a:prstGeom>
          <a:noFill/>
          <a:ln cap="flat" cmpd="sng" w="9525">
            <a:solidFill>
              <a:schemeClr val="accent3"/>
            </a:solidFill>
            <a:prstDash val="solid"/>
            <a:round/>
            <a:headEnd len="med" w="med" type="none"/>
            <a:tailEnd len="med" w="med" type="triangle"/>
          </a:ln>
        </p:spPr>
      </p:cxnSp>
      <p:sp>
        <p:nvSpPr>
          <p:cNvPr id="187" name="Google Shape;187;p21"/>
          <p:cNvSpPr txBox="1"/>
          <p:nvPr/>
        </p:nvSpPr>
        <p:spPr>
          <a:xfrm>
            <a:off x="6952625" y="3134450"/>
            <a:ext cx="22164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Bob decrypts and lets you know if the padding is valid or not</a:t>
            </a:r>
            <a:endParaRPr>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8" name="Shape 8928"/>
        <p:cNvGrpSpPr/>
        <p:nvPr/>
      </p:nvGrpSpPr>
      <p:grpSpPr>
        <a:xfrm>
          <a:off x="0" y="0"/>
          <a:ext cx="0" cy="0"/>
          <a:chOff x="0" y="0"/>
          <a:chExt cx="0" cy="0"/>
        </a:xfrm>
      </p:grpSpPr>
      <p:sp>
        <p:nvSpPr>
          <p:cNvPr id="8929" name="Google Shape;8929;p84"/>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930" name="Google Shape;8930;p84"/>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8931" name="Google Shape;8931;p84"/>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8932" name="Google Shape;8932;p84"/>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933" name="Google Shape;8933;p84"/>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934" name="Google Shape;8934;p84"/>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935" name="Google Shape;8935;p84"/>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936" name="Google Shape;8936;p84"/>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8937" name="Google Shape;8937;p84"/>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8938" name="Google Shape;8938;p84"/>
          <p:cNvGrpSpPr/>
          <p:nvPr/>
        </p:nvGrpSpPr>
        <p:grpSpPr>
          <a:xfrm>
            <a:off x="3243396" y="3220762"/>
            <a:ext cx="276869" cy="278428"/>
            <a:chOff x="3271700" y="2668925"/>
            <a:chExt cx="278400" cy="278400"/>
          </a:xfrm>
        </p:grpSpPr>
        <p:sp>
          <p:nvSpPr>
            <p:cNvPr id="8939" name="Google Shape;8939;p8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40" name="Google Shape;8940;p84"/>
            <p:cNvCxnSpPr>
              <a:stCxn id="8939" idx="0"/>
              <a:endCxn id="893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941" name="Google Shape;8941;p84"/>
            <p:cNvCxnSpPr>
              <a:stCxn id="8939" idx="2"/>
              <a:endCxn id="893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942" name="Google Shape;8942;p84"/>
          <p:cNvGrpSpPr/>
          <p:nvPr/>
        </p:nvGrpSpPr>
        <p:grpSpPr>
          <a:xfrm>
            <a:off x="5552678" y="3220762"/>
            <a:ext cx="276869" cy="278428"/>
            <a:chOff x="3271700" y="2668925"/>
            <a:chExt cx="278400" cy="278400"/>
          </a:xfrm>
        </p:grpSpPr>
        <p:sp>
          <p:nvSpPr>
            <p:cNvPr id="8943" name="Google Shape;8943;p8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44" name="Google Shape;8944;p84"/>
            <p:cNvCxnSpPr>
              <a:stCxn id="8943" idx="0"/>
              <a:endCxn id="894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945" name="Google Shape;8945;p84"/>
            <p:cNvCxnSpPr>
              <a:stCxn id="8943" idx="2"/>
              <a:endCxn id="894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8946" name="Google Shape;8946;p84"/>
          <p:cNvGrpSpPr/>
          <p:nvPr/>
        </p:nvGrpSpPr>
        <p:grpSpPr>
          <a:xfrm>
            <a:off x="7861960" y="3220762"/>
            <a:ext cx="276869" cy="278428"/>
            <a:chOff x="3271700" y="2668925"/>
            <a:chExt cx="278400" cy="278400"/>
          </a:xfrm>
        </p:grpSpPr>
        <p:sp>
          <p:nvSpPr>
            <p:cNvPr id="8947" name="Google Shape;8947;p84"/>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48" name="Google Shape;8948;p84"/>
            <p:cNvCxnSpPr>
              <a:stCxn id="8947" idx="0"/>
              <a:endCxn id="894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8949" name="Google Shape;8949;p84"/>
            <p:cNvCxnSpPr>
              <a:stCxn id="8947" idx="2"/>
              <a:endCxn id="894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8950" name="Google Shape;8950;p84"/>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951" name="Google Shape;8951;p84"/>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952" name="Google Shape;8952;p84"/>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8953" name="Google Shape;8953;p84"/>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954" name="Google Shape;8954;p84"/>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955" name="Google Shape;8955;p84"/>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8956" name="Google Shape;8956;p84"/>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957" name="Google Shape;8957;p84"/>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8958" name="Google Shape;8958;p84"/>
          <p:cNvCxnSpPr>
            <a:stCxn id="8929"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8959" name="Google Shape;8959;p84"/>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960" name="Google Shape;8960;p84"/>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961" name="Google Shape;8961;p84"/>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962" name="Google Shape;8962;p84"/>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8963" name="Google Shape;8963;p84"/>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8964" name="Google Shape;8964;p84"/>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8965" name="Google Shape;8965;p84"/>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8966" name="Google Shape;8966;p84"/>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967" name="Google Shape;8967;p84"/>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968" name="Google Shape;8968;p84"/>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8969" name="Google Shape;8969;p84"/>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8970" name="Google Shape;8970;p84"/>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971" name="Google Shape;8971;p84"/>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972" name="Google Shape;8972;p84"/>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8973" name="Google Shape;8973;p84"/>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974" name="Google Shape;8974;p84"/>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975" name="Google Shape;8975;p84"/>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8976" name="Google Shape;8976;p84"/>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8977" name="Google Shape;8977;p84"/>
          <p:cNvGrpSpPr/>
          <p:nvPr/>
        </p:nvGrpSpPr>
        <p:grpSpPr>
          <a:xfrm>
            <a:off x="2532352" y="67595"/>
            <a:ext cx="1177545" cy="295913"/>
            <a:chOff x="4219788" y="899537"/>
            <a:chExt cx="1407873" cy="351900"/>
          </a:xfrm>
        </p:grpSpPr>
        <p:sp>
          <p:nvSpPr>
            <p:cNvPr id="8978" name="Google Shape;8978;p8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8979" name="Google Shape;8979;p8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8980" name="Google Shape;8980;p8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8981" name="Google Shape;8981;p8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8982" name="Google Shape;8982;p84"/>
          <p:cNvGrpSpPr/>
          <p:nvPr/>
        </p:nvGrpSpPr>
        <p:grpSpPr>
          <a:xfrm>
            <a:off x="3709897" y="67596"/>
            <a:ext cx="1177545" cy="295913"/>
            <a:chOff x="4219788" y="899537"/>
            <a:chExt cx="1407873" cy="351900"/>
          </a:xfrm>
        </p:grpSpPr>
        <p:sp>
          <p:nvSpPr>
            <p:cNvPr id="8983" name="Google Shape;8983;p8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8984" name="Google Shape;8984;p8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8985" name="Google Shape;8985;p8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8986" name="Google Shape;8986;p8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8987" name="Google Shape;8987;p84"/>
          <p:cNvGrpSpPr/>
          <p:nvPr/>
        </p:nvGrpSpPr>
        <p:grpSpPr>
          <a:xfrm>
            <a:off x="4887441" y="67596"/>
            <a:ext cx="1177545" cy="295913"/>
            <a:chOff x="4219788" y="899537"/>
            <a:chExt cx="1407873" cy="351900"/>
          </a:xfrm>
        </p:grpSpPr>
        <p:sp>
          <p:nvSpPr>
            <p:cNvPr id="8988" name="Google Shape;8988;p8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8989" name="Google Shape;8989;p8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8990" name="Google Shape;8990;p8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8991" name="Google Shape;8991;p8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8992" name="Google Shape;8992;p84"/>
          <p:cNvGrpSpPr/>
          <p:nvPr/>
        </p:nvGrpSpPr>
        <p:grpSpPr>
          <a:xfrm>
            <a:off x="6064974" y="67596"/>
            <a:ext cx="1177545" cy="295913"/>
            <a:chOff x="4219788" y="899537"/>
            <a:chExt cx="1407873" cy="351900"/>
          </a:xfrm>
        </p:grpSpPr>
        <p:sp>
          <p:nvSpPr>
            <p:cNvPr id="8993" name="Google Shape;8993;p84"/>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8994" name="Google Shape;8994;p84"/>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8995" name="Google Shape;8995;p84"/>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8996" name="Google Shape;8996;p84"/>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8997" name="Google Shape;8997;p84"/>
          <p:cNvGrpSpPr/>
          <p:nvPr/>
        </p:nvGrpSpPr>
        <p:grpSpPr>
          <a:xfrm>
            <a:off x="483527" y="825883"/>
            <a:ext cx="1177545" cy="295913"/>
            <a:chOff x="4219788" y="899537"/>
            <a:chExt cx="1407873" cy="351900"/>
          </a:xfrm>
        </p:grpSpPr>
        <p:sp>
          <p:nvSpPr>
            <p:cNvPr id="8998" name="Google Shape;8998;p8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8999" name="Google Shape;8999;p8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9000" name="Google Shape;9000;p8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9001" name="Google Shape;9001;p8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9002" name="Google Shape;9002;p84"/>
          <p:cNvGrpSpPr/>
          <p:nvPr/>
        </p:nvGrpSpPr>
        <p:grpSpPr>
          <a:xfrm>
            <a:off x="2792772" y="888059"/>
            <a:ext cx="1177545" cy="295913"/>
            <a:chOff x="4219788" y="899537"/>
            <a:chExt cx="1407873" cy="351900"/>
          </a:xfrm>
        </p:grpSpPr>
        <p:sp>
          <p:nvSpPr>
            <p:cNvPr id="9003" name="Google Shape;9003;p8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9004" name="Google Shape;9004;p8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9005" name="Google Shape;9005;p8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9006" name="Google Shape;9006;p8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AC</a:t>
              </a:r>
              <a:endParaRPr/>
            </a:p>
          </p:txBody>
        </p:sp>
      </p:grpSp>
      <p:grpSp>
        <p:nvGrpSpPr>
          <p:cNvPr id="9007" name="Google Shape;9007;p84"/>
          <p:cNvGrpSpPr/>
          <p:nvPr/>
        </p:nvGrpSpPr>
        <p:grpSpPr>
          <a:xfrm>
            <a:off x="5102016" y="888059"/>
            <a:ext cx="1177545" cy="295913"/>
            <a:chOff x="4219788" y="899537"/>
            <a:chExt cx="1407873" cy="351900"/>
          </a:xfrm>
        </p:grpSpPr>
        <p:sp>
          <p:nvSpPr>
            <p:cNvPr id="9008" name="Google Shape;9008;p8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9009" name="Google Shape;9009;p8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9010" name="Google Shape;9010;p8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9011" name="Google Shape;9011;p8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9012" name="Google Shape;9012;p84"/>
          <p:cNvGrpSpPr/>
          <p:nvPr/>
        </p:nvGrpSpPr>
        <p:grpSpPr>
          <a:xfrm>
            <a:off x="7411249" y="888059"/>
            <a:ext cx="1177545" cy="295913"/>
            <a:chOff x="4219788" y="899537"/>
            <a:chExt cx="1407873" cy="351900"/>
          </a:xfrm>
        </p:grpSpPr>
        <p:sp>
          <p:nvSpPr>
            <p:cNvPr id="9013" name="Google Shape;9013;p8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9014" name="Google Shape;9014;p8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9015" name="Google Shape;9015;p8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9016" name="Google Shape;9016;p8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9017" name="Google Shape;9017;p84"/>
          <p:cNvGrpSpPr/>
          <p:nvPr/>
        </p:nvGrpSpPr>
        <p:grpSpPr>
          <a:xfrm>
            <a:off x="2788989" y="2663554"/>
            <a:ext cx="1177545" cy="295913"/>
            <a:chOff x="4219788" y="899537"/>
            <a:chExt cx="1407873" cy="351900"/>
          </a:xfrm>
        </p:grpSpPr>
        <p:sp>
          <p:nvSpPr>
            <p:cNvPr id="9018" name="Google Shape;9018;p8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19" name="Google Shape;9019;p8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20" name="Google Shape;9020;p8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21" name="Google Shape;9021;p8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022" name="Google Shape;9022;p84"/>
          <p:cNvGrpSpPr/>
          <p:nvPr/>
        </p:nvGrpSpPr>
        <p:grpSpPr>
          <a:xfrm>
            <a:off x="5096481" y="2663554"/>
            <a:ext cx="1177545" cy="295913"/>
            <a:chOff x="4219788" y="899537"/>
            <a:chExt cx="1407873" cy="351900"/>
          </a:xfrm>
        </p:grpSpPr>
        <p:sp>
          <p:nvSpPr>
            <p:cNvPr id="9023" name="Google Shape;9023;p8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24" name="Google Shape;9024;p8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25" name="Google Shape;9025;p8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26" name="Google Shape;9026;p8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027" name="Google Shape;9027;p84"/>
          <p:cNvGrpSpPr/>
          <p:nvPr/>
        </p:nvGrpSpPr>
        <p:grpSpPr>
          <a:xfrm>
            <a:off x="2794562" y="3907783"/>
            <a:ext cx="1177545" cy="295913"/>
            <a:chOff x="4219788" y="899537"/>
            <a:chExt cx="1407873" cy="351900"/>
          </a:xfrm>
        </p:grpSpPr>
        <p:sp>
          <p:nvSpPr>
            <p:cNvPr id="9028" name="Google Shape;9028;p8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29" name="Google Shape;9029;p8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30" name="Google Shape;9030;p8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31" name="Google Shape;9031;p8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032" name="Google Shape;9032;p84"/>
          <p:cNvGrpSpPr/>
          <p:nvPr/>
        </p:nvGrpSpPr>
        <p:grpSpPr>
          <a:xfrm>
            <a:off x="5103806" y="3907783"/>
            <a:ext cx="1177545" cy="295913"/>
            <a:chOff x="4219788" y="899537"/>
            <a:chExt cx="1407873" cy="351900"/>
          </a:xfrm>
        </p:grpSpPr>
        <p:sp>
          <p:nvSpPr>
            <p:cNvPr id="9033" name="Google Shape;9033;p84"/>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34" name="Google Shape;9034;p84"/>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35" name="Google Shape;9035;p84"/>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036" name="Google Shape;9036;p84"/>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037" name="Google Shape;9037;p84"/>
          <p:cNvGrpSpPr/>
          <p:nvPr/>
        </p:nvGrpSpPr>
        <p:grpSpPr>
          <a:xfrm>
            <a:off x="2788099" y="4515758"/>
            <a:ext cx="1177545" cy="295913"/>
            <a:chOff x="4219788" y="899537"/>
            <a:chExt cx="1407873" cy="351900"/>
          </a:xfrm>
        </p:grpSpPr>
        <p:sp>
          <p:nvSpPr>
            <p:cNvPr id="9038" name="Google Shape;9038;p8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9039" name="Google Shape;9039;p8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9040" name="Google Shape;9040;p8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9041" name="Google Shape;9041;p8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9042" name="Google Shape;9042;p84"/>
          <p:cNvGrpSpPr/>
          <p:nvPr/>
        </p:nvGrpSpPr>
        <p:grpSpPr>
          <a:xfrm>
            <a:off x="5097344" y="4515758"/>
            <a:ext cx="1177545" cy="295913"/>
            <a:chOff x="4219788" y="899537"/>
            <a:chExt cx="1407873" cy="351900"/>
          </a:xfrm>
        </p:grpSpPr>
        <p:sp>
          <p:nvSpPr>
            <p:cNvPr id="9043" name="Google Shape;9043;p84"/>
            <p:cNvSpPr/>
            <p:nvPr/>
          </p:nvSpPr>
          <p:spPr>
            <a:xfrm>
              <a:off x="4219788"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ED</a:t>
              </a:r>
              <a:endParaRPr>
                <a:solidFill>
                  <a:srgbClr val="6D9EEB"/>
                </a:solidFill>
              </a:endParaRPr>
            </a:p>
          </p:txBody>
        </p:sp>
        <p:sp>
          <p:nvSpPr>
            <p:cNvPr id="9044" name="Google Shape;9044;p84"/>
            <p:cNvSpPr/>
            <p:nvPr/>
          </p:nvSpPr>
          <p:spPr>
            <a:xfrm>
              <a:off x="4571779"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85</a:t>
              </a:r>
              <a:endParaRPr>
                <a:solidFill>
                  <a:srgbClr val="6D9EEB"/>
                </a:solidFill>
              </a:endParaRPr>
            </a:p>
          </p:txBody>
        </p:sp>
        <p:sp>
          <p:nvSpPr>
            <p:cNvPr id="9045" name="Google Shape;9045;p84"/>
            <p:cNvSpPr/>
            <p:nvPr/>
          </p:nvSpPr>
          <p:spPr>
            <a:xfrm>
              <a:off x="4923770"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02</a:t>
              </a:r>
              <a:endParaRPr>
                <a:solidFill>
                  <a:srgbClr val="6D9EEB"/>
                </a:solidFill>
              </a:endParaRPr>
            </a:p>
          </p:txBody>
        </p:sp>
        <p:sp>
          <p:nvSpPr>
            <p:cNvPr id="9046" name="Google Shape;9046;p84"/>
            <p:cNvSpPr/>
            <p:nvPr/>
          </p:nvSpPr>
          <p:spPr>
            <a:xfrm>
              <a:off x="5275761"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FF</a:t>
              </a:r>
              <a:endParaRPr>
                <a:solidFill>
                  <a:srgbClr val="6D9EEB"/>
                </a:solidFill>
              </a:endParaRPr>
            </a:p>
          </p:txBody>
        </p:sp>
      </p:grpSp>
      <p:sp>
        <p:nvSpPr>
          <p:cNvPr id="9047" name="Google Shape;9047;p84"/>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9048" name="Google Shape;9048;p84"/>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9049" name="Google Shape;9049;p84"/>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9050" name="Google Shape;9050;p84"/>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9051" name="Google Shape;9051;p84"/>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9052" name="Google Shape;9052;p84"/>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9053" name="Google Shape;9053;p84"/>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9054" name="Google Shape;9054;p84"/>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9055" name="Google Shape;9055;p84"/>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9056" name="Google Shape;9056;p84"/>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9057" name="Google Shape;9057;p84"/>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9058" name="Google Shape;9058;p84"/>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9059" name="Google Shape;9059;p84"/>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9060" name="Google Shape;9060;p84"/>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9061" name="Google Shape;9061;p84"/>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9062" name="Google Shape;9062;p84"/>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9063" name="Google Shape;9063;p84"/>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9064" name="Google Shape;9064;p84"/>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9065" name="Google Shape;9065;p84"/>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9066" name="Google Shape;9066;p84"/>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9067" name="Google Shape;9067;p84"/>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9068" name="Google Shape;9068;p84"/>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9069" name="Google Shape;9069;p84"/>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9070" name="Google Shape;9070;p84"/>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9071" name="Google Shape;9071;p84"/>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9072" name="Google Shape;9072;p84"/>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9073" name="Google Shape;9073;p84"/>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9074" name="Google Shape;9074;p84"/>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9075" name="Google Shape;9075;p84"/>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9076" name="Google Shape;9076;p84"/>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9077" name="Google Shape;9077;p84"/>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9078" name="Google Shape;9078;p84"/>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9079" name="Google Shape;9079;p84"/>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9080" name="Google Shape;9080;p84"/>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9081" name="Google Shape;9081;p84"/>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9082" name="Google Shape;9082;p84"/>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9083" name="Google Shape;9083;p84"/>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9084" name="Google Shape;9084;p84"/>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9085" name="Google Shape;9085;p84"/>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9086" name="Google Shape;9086;p84"/>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9087" name="Google Shape;9087;p84"/>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9088" name="Google Shape;9088;p84"/>
          <p:cNvGrpSpPr/>
          <p:nvPr/>
        </p:nvGrpSpPr>
        <p:grpSpPr>
          <a:xfrm>
            <a:off x="7406576" y="4515758"/>
            <a:ext cx="1177545" cy="295913"/>
            <a:chOff x="4219788" y="899537"/>
            <a:chExt cx="1407873" cy="351900"/>
          </a:xfrm>
        </p:grpSpPr>
        <p:sp>
          <p:nvSpPr>
            <p:cNvPr id="9089" name="Google Shape;9089;p84"/>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9090" name="Google Shape;9090;p84"/>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9091" name="Google Shape;9091;p84"/>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9092" name="Google Shape;9092;p84"/>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grpSp>
        <p:nvGrpSpPr>
          <p:cNvPr id="9093" name="Google Shape;9093;p84"/>
          <p:cNvGrpSpPr/>
          <p:nvPr/>
        </p:nvGrpSpPr>
        <p:grpSpPr>
          <a:xfrm>
            <a:off x="7404889" y="2670267"/>
            <a:ext cx="1177545" cy="295913"/>
            <a:chOff x="4219788" y="899537"/>
            <a:chExt cx="1407873" cy="351900"/>
          </a:xfrm>
        </p:grpSpPr>
        <p:sp>
          <p:nvSpPr>
            <p:cNvPr id="9094" name="Google Shape;9094;p84"/>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9095" name="Google Shape;9095;p84"/>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9096" name="Google Shape;9096;p84"/>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9097" name="Google Shape;9097;p84"/>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9098" name="Google Shape;9098;p84"/>
          <p:cNvGrpSpPr/>
          <p:nvPr/>
        </p:nvGrpSpPr>
        <p:grpSpPr>
          <a:xfrm>
            <a:off x="7413039" y="3907783"/>
            <a:ext cx="1177545" cy="295913"/>
            <a:chOff x="4219788" y="899537"/>
            <a:chExt cx="1407873" cy="351900"/>
          </a:xfrm>
        </p:grpSpPr>
        <p:sp>
          <p:nvSpPr>
            <p:cNvPr id="9099" name="Google Shape;9099;p84"/>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9100" name="Google Shape;9100;p84"/>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9101" name="Google Shape;9101;p84"/>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9102" name="Google Shape;9102;p84"/>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sp>
        <p:nvSpPr>
          <p:cNvPr id="9103" name="Google Shape;9103;p84"/>
          <p:cNvSpPr txBox="1"/>
          <p:nvPr/>
        </p:nvSpPr>
        <p:spPr>
          <a:xfrm>
            <a:off x="117250" y="2171600"/>
            <a:ext cx="19101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Already found P13–P16</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Want to find P12…</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Start changing C8</a:t>
            </a:r>
            <a:endParaRPr sz="1600"/>
          </a:p>
        </p:txBody>
      </p:sp>
      <p:cxnSp>
        <p:nvCxnSpPr>
          <p:cNvPr id="9104" name="Google Shape;9104;p84"/>
          <p:cNvCxnSpPr/>
          <p:nvPr/>
        </p:nvCxnSpPr>
        <p:spPr>
          <a:xfrm flipH="1">
            <a:off x="6961800" y="270175"/>
            <a:ext cx="2067900" cy="4437000"/>
          </a:xfrm>
          <a:prstGeom prst="straightConnector1">
            <a:avLst/>
          </a:prstGeom>
          <a:noFill/>
          <a:ln cap="flat" cmpd="sng" w="28575">
            <a:solidFill>
              <a:srgbClr val="FF0000"/>
            </a:solidFill>
            <a:prstDash val="solid"/>
            <a:round/>
            <a:headEnd len="med" w="med" type="none"/>
            <a:tailEnd len="med" w="med" type="none"/>
          </a:ln>
        </p:spPr>
      </p:cxnSp>
      <p:cxnSp>
        <p:nvCxnSpPr>
          <p:cNvPr id="9105" name="Google Shape;9105;p84"/>
          <p:cNvCxnSpPr/>
          <p:nvPr/>
        </p:nvCxnSpPr>
        <p:spPr>
          <a:xfrm>
            <a:off x="7065354" y="406909"/>
            <a:ext cx="1934400" cy="43539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9" name="Shape 9109"/>
        <p:cNvGrpSpPr/>
        <p:nvPr/>
      </p:nvGrpSpPr>
      <p:grpSpPr>
        <a:xfrm>
          <a:off x="0" y="0"/>
          <a:ext cx="0" cy="0"/>
          <a:chOff x="0" y="0"/>
          <a:chExt cx="0" cy="0"/>
        </a:xfrm>
      </p:grpSpPr>
      <p:sp>
        <p:nvSpPr>
          <p:cNvPr id="9110" name="Google Shape;9110;p85"/>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9111" name="Google Shape;9111;p85"/>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9112" name="Google Shape;9112;p85"/>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9113" name="Google Shape;9113;p85"/>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114" name="Google Shape;9114;p85"/>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115" name="Google Shape;9115;p85"/>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116" name="Google Shape;9116;p85"/>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117" name="Google Shape;9117;p85"/>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118" name="Google Shape;9118;p85"/>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9119" name="Google Shape;9119;p85"/>
          <p:cNvGrpSpPr/>
          <p:nvPr/>
        </p:nvGrpSpPr>
        <p:grpSpPr>
          <a:xfrm>
            <a:off x="3243396" y="3220762"/>
            <a:ext cx="276869" cy="278428"/>
            <a:chOff x="3271700" y="2668925"/>
            <a:chExt cx="278400" cy="278400"/>
          </a:xfrm>
        </p:grpSpPr>
        <p:sp>
          <p:nvSpPr>
            <p:cNvPr id="9120" name="Google Shape;9120;p8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21" name="Google Shape;9121;p85"/>
            <p:cNvCxnSpPr>
              <a:stCxn id="9120" idx="0"/>
              <a:endCxn id="912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122" name="Google Shape;9122;p85"/>
            <p:cNvCxnSpPr>
              <a:stCxn id="9120" idx="2"/>
              <a:endCxn id="912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9123" name="Google Shape;9123;p85"/>
          <p:cNvGrpSpPr/>
          <p:nvPr/>
        </p:nvGrpSpPr>
        <p:grpSpPr>
          <a:xfrm>
            <a:off x="5552678" y="3220762"/>
            <a:ext cx="276869" cy="278428"/>
            <a:chOff x="3271700" y="2668925"/>
            <a:chExt cx="278400" cy="278400"/>
          </a:xfrm>
        </p:grpSpPr>
        <p:sp>
          <p:nvSpPr>
            <p:cNvPr id="9124" name="Google Shape;9124;p8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25" name="Google Shape;9125;p85"/>
            <p:cNvCxnSpPr>
              <a:stCxn id="9124" idx="0"/>
              <a:endCxn id="9124"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126" name="Google Shape;9126;p85"/>
            <p:cNvCxnSpPr>
              <a:stCxn id="9124" idx="2"/>
              <a:endCxn id="9124"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9127" name="Google Shape;9127;p85"/>
          <p:cNvGrpSpPr/>
          <p:nvPr/>
        </p:nvGrpSpPr>
        <p:grpSpPr>
          <a:xfrm>
            <a:off x="7861960" y="3220762"/>
            <a:ext cx="276869" cy="278428"/>
            <a:chOff x="3271700" y="2668925"/>
            <a:chExt cx="278400" cy="278400"/>
          </a:xfrm>
        </p:grpSpPr>
        <p:sp>
          <p:nvSpPr>
            <p:cNvPr id="9128" name="Google Shape;9128;p85"/>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29" name="Google Shape;9129;p85"/>
            <p:cNvCxnSpPr>
              <a:stCxn id="9128" idx="0"/>
              <a:endCxn id="9128"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130" name="Google Shape;9130;p85"/>
            <p:cNvCxnSpPr>
              <a:stCxn id="9128" idx="2"/>
              <a:endCxn id="9128"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9131" name="Google Shape;9131;p85"/>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132" name="Google Shape;9132;p85"/>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133" name="Google Shape;9133;p85"/>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134" name="Google Shape;9134;p85"/>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135" name="Google Shape;9135;p85"/>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136" name="Google Shape;9136;p85"/>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137" name="Google Shape;9137;p85"/>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9138" name="Google Shape;9138;p85"/>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9139" name="Google Shape;9139;p85"/>
          <p:cNvCxnSpPr>
            <a:stCxn id="9110"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9140" name="Google Shape;9140;p85"/>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141" name="Google Shape;9141;p85"/>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9142" name="Google Shape;9142;p85"/>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143" name="Google Shape;9143;p85"/>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9144" name="Google Shape;9144;p85"/>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145" name="Google Shape;9145;p85"/>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9146" name="Google Shape;9146;p85"/>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9147" name="Google Shape;9147;p85"/>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148" name="Google Shape;9148;p85"/>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149" name="Google Shape;9149;p85"/>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150" name="Google Shape;9150;p85"/>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9151" name="Google Shape;9151;p85"/>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152" name="Google Shape;9152;p85"/>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153" name="Google Shape;9153;p85"/>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154" name="Google Shape;9154;p85"/>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155" name="Google Shape;9155;p85"/>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156" name="Google Shape;9156;p85"/>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157" name="Google Shape;9157;p85"/>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9158" name="Google Shape;9158;p85"/>
          <p:cNvGrpSpPr/>
          <p:nvPr/>
        </p:nvGrpSpPr>
        <p:grpSpPr>
          <a:xfrm>
            <a:off x="2532352" y="67595"/>
            <a:ext cx="1177545" cy="295913"/>
            <a:chOff x="4219788" y="899537"/>
            <a:chExt cx="1407873" cy="351900"/>
          </a:xfrm>
        </p:grpSpPr>
        <p:sp>
          <p:nvSpPr>
            <p:cNvPr id="9159" name="Google Shape;9159;p8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9160" name="Google Shape;9160;p8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9161" name="Google Shape;9161;p8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9162" name="Google Shape;9162;p8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9163" name="Google Shape;9163;p85"/>
          <p:cNvGrpSpPr/>
          <p:nvPr/>
        </p:nvGrpSpPr>
        <p:grpSpPr>
          <a:xfrm>
            <a:off x="3709897" y="67596"/>
            <a:ext cx="1177545" cy="295913"/>
            <a:chOff x="4219788" y="899537"/>
            <a:chExt cx="1407873" cy="351900"/>
          </a:xfrm>
        </p:grpSpPr>
        <p:sp>
          <p:nvSpPr>
            <p:cNvPr id="9164" name="Google Shape;9164;p8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9165" name="Google Shape;9165;p8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9166" name="Google Shape;9166;p8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9167" name="Google Shape;9167;p8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9168" name="Google Shape;9168;p85"/>
          <p:cNvGrpSpPr/>
          <p:nvPr/>
        </p:nvGrpSpPr>
        <p:grpSpPr>
          <a:xfrm>
            <a:off x="4887441" y="67596"/>
            <a:ext cx="1177545" cy="295913"/>
            <a:chOff x="4219788" y="899537"/>
            <a:chExt cx="1407873" cy="351900"/>
          </a:xfrm>
        </p:grpSpPr>
        <p:sp>
          <p:nvSpPr>
            <p:cNvPr id="9169" name="Google Shape;9169;p8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9170" name="Google Shape;9170;p8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9171" name="Google Shape;9171;p8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9172" name="Google Shape;9172;p8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9173" name="Google Shape;9173;p85"/>
          <p:cNvGrpSpPr/>
          <p:nvPr/>
        </p:nvGrpSpPr>
        <p:grpSpPr>
          <a:xfrm>
            <a:off x="6064974" y="67596"/>
            <a:ext cx="1177545" cy="295913"/>
            <a:chOff x="4219788" y="899537"/>
            <a:chExt cx="1407873" cy="351900"/>
          </a:xfrm>
        </p:grpSpPr>
        <p:sp>
          <p:nvSpPr>
            <p:cNvPr id="9174" name="Google Shape;9174;p85"/>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9175" name="Google Shape;9175;p85"/>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9176" name="Google Shape;9176;p85"/>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9177" name="Google Shape;9177;p85"/>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9178" name="Google Shape;9178;p85"/>
          <p:cNvGrpSpPr/>
          <p:nvPr/>
        </p:nvGrpSpPr>
        <p:grpSpPr>
          <a:xfrm>
            <a:off x="483527" y="825883"/>
            <a:ext cx="1177545" cy="295913"/>
            <a:chOff x="4219788" y="899537"/>
            <a:chExt cx="1407873" cy="351900"/>
          </a:xfrm>
        </p:grpSpPr>
        <p:sp>
          <p:nvSpPr>
            <p:cNvPr id="9179" name="Google Shape;9179;p8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9180" name="Google Shape;9180;p8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9181" name="Google Shape;9181;p8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9182" name="Google Shape;9182;p8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9183" name="Google Shape;9183;p85"/>
          <p:cNvGrpSpPr/>
          <p:nvPr/>
        </p:nvGrpSpPr>
        <p:grpSpPr>
          <a:xfrm>
            <a:off x="2792772" y="888059"/>
            <a:ext cx="1177545" cy="295913"/>
            <a:chOff x="4219788" y="899537"/>
            <a:chExt cx="1407873" cy="351900"/>
          </a:xfrm>
        </p:grpSpPr>
        <p:sp>
          <p:nvSpPr>
            <p:cNvPr id="9184" name="Google Shape;9184;p8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9185" name="Google Shape;9185;p8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9186" name="Google Shape;9186;p8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C6</a:t>
              </a:r>
              <a:endParaRPr/>
            </a:p>
          </p:txBody>
        </p:sp>
        <p:sp>
          <p:nvSpPr>
            <p:cNvPr id="9187" name="Google Shape;9187;p85"/>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61</a:t>
              </a:r>
              <a:endParaRPr/>
            </a:p>
          </p:txBody>
        </p:sp>
      </p:grpSp>
      <p:grpSp>
        <p:nvGrpSpPr>
          <p:cNvPr id="9188" name="Google Shape;9188;p85"/>
          <p:cNvGrpSpPr/>
          <p:nvPr/>
        </p:nvGrpSpPr>
        <p:grpSpPr>
          <a:xfrm>
            <a:off x="5102016" y="888059"/>
            <a:ext cx="1177545" cy="295913"/>
            <a:chOff x="4219788" y="899537"/>
            <a:chExt cx="1407873" cy="351900"/>
          </a:xfrm>
        </p:grpSpPr>
        <p:sp>
          <p:nvSpPr>
            <p:cNvPr id="9189" name="Google Shape;9189;p8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9190" name="Google Shape;9190;p8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9191" name="Google Shape;9191;p8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9192" name="Google Shape;9192;p8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9193" name="Google Shape;9193;p85"/>
          <p:cNvGrpSpPr/>
          <p:nvPr/>
        </p:nvGrpSpPr>
        <p:grpSpPr>
          <a:xfrm>
            <a:off x="7411249" y="888059"/>
            <a:ext cx="1177545" cy="295913"/>
            <a:chOff x="4219788" y="899537"/>
            <a:chExt cx="1407873" cy="351900"/>
          </a:xfrm>
        </p:grpSpPr>
        <p:sp>
          <p:nvSpPr>
            <p:cNvPr id="9194" name="Google Shape;9194;p8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9195" name="Google Shape;9195;p8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9196" name="Google Shape;9196;p8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9197" name="Google Shape;9197;p8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9198" name="Google Shape;9198;p85"/>
          <p:cNvGrpSpPr/>
          <p:nvPr/>
        </p:nvGrpSpPr>
        <p:grpSpPr>
          <a:xfrm>
            <a:off x="2788989" y="2663554"/>
            <a:ext cx="1177545" cy="295913"/>
            <a:chOff x="4219788" y="899537"/>
            <a:chExt cx="1407873" cy="351900"/>
          </a:xfrm>
        </p:grpSpPr>
        <p:sp>
          <p:nvSpPr>
            <p:cNvPr id="9199" name="Google Shape;9199;p8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200" name="Google Shape;9200;p8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201" name="Google Shape;9201;p8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202" name="Google Shape;9202;p8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203" name="Google Shape;9203;p85"/>
          <p:cNvGrpSpPr/>
          <p:nvPr/>
        </p:nvGrpSpPr>
        <p:grpSpPr>
          <a:xfrm>
            <a:off x="5096481" y="2663554"/>
            <a:ext cx="1177545" cy="295913"/>
            <a:chOff x="4219788" y="899537"/>
            <a:chExt cx="1407873" cy="351900"/>
          </a:xfrm>
        </p:grpSpPr>
        <p:sp>
          <p:nvSpPr>
            <p:cNvPr id="9204" name="Google Shape;9204;p8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205" name="Google Shape;9205;p8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206" name="Google Shape;9206;p8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207" name="Google Shape;9207;p8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208" name="Google Shape;9208;p85"/>
          <p:cNvGrpSpPr/>
          <p:nvPr/>
        </p:nvGrpSpPr>
        <p:grpSpPr>
          <a:xfrm>
            <a:off x="2794562" y="3907783"/>
            <a:ext cx="1177545" cy="295913"/>
            <a:chOff x="4219788" y="899537"/>
            <a:chExt cx="1407873" cy="351900"/>
          </a:xfrm>
        </p:grpSpPr>
        <p:sp>
          <p:nvSpPr>
            <p:cNvPr id="9209" name="Google Shape;9209;p8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210" name="Google Shape;9210;p8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211" name="Google Shape;9211;p8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212" name="Google Shape;9212;p85"/>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213" name="Google Shape;9213;p85"/>
          <p:cNvGrpSpPr/>
          <p:nvPr/>
        </p:nvGrpSpPr>
        <p:grpSpPr>
          <a:xfrm>
            <a:off x="5103806" y="3907783"/>
            <a:ext cx="1177545" cy="295913"/>
            <a:chOff x="4219788" y="899537"/>
            <a:chExt cx="1407873" cy="351900"/>
          </a:xfrm>
        </p:grpSpPr>
        <p:sp>
          <p:nvSpPr>
            <p:cNvPr id="9214" name="Google Shape;9214;p85"/>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9215" name="Google Shape;9215;p85"/>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9216" name="Google Shape;9216;p85"/>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sp>
          <p:nvSpPr>
            <p:cNvPr id="9217" name="Google Shape;9217;p85"/>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9218" name="Google Shape;9218;p85"/>
          <p:cNvGrpSpPr/>
          <p:nvPr/>
        </p:nvGrpSpPr>
        <p:grpSpPr>
          <a:xfrm>
            <a:off x="2788099" y="4515758"/>
            <a:ext cx="1177545" cy="295913"/>
            <a:chOff x="4219788" y="899537"/>
            <a:chExt cx="1407873" cy="351900"/>
          </a:xfrm>
        </p:grpSpPr>
        <p:sp>
          <p:nvSpPr>
            <p:cNvPr id="9219" name="Google Shape;9219;p8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9220" name="Google Shape;9220;p8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9221" name="Google Shape;9221;p8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9222" name="Google Shape;9222;p8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9223" name="Google Shape;9223;p85"/>
          <p:cNvGrpSpPr/>
          <p:nvPr/>
        </p:nvGrpSpPr>
        <p:grpSpPr>
          <a:xfrm>
            <a:off x="5097344" y="4515758"/>
            <a:ext cx="1177545" cy="295913"/>
            <a:chOff x="4219788" y="899537"/>
            <a:chExt cx="1407873" cy="351900"/>
          </a:xfrm>
        </p:grpSpPr>
        <p:sp>
          <p:nvSpPr>
            <p:cNvPr id="9224" name="Google Shape;9224;p85"/>
            <p:cNvSpPr/>
            <p:nvPr/>
          </p:nvSpPr>
          <p:spPr>
            <a:xfrm>
              <a:off x="4219788"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ED</a:t>
              </a:r>
              <a:endParaRPr>
                <a:solidFill>
                  <a:srgbClr val="6D9EEB"/>
                </a:solidFill>
              </a:endParaRPr>
            </a:p>
          </p:txBody>
        </p:sp>
        <p:sp>
          <p:nvSpPr>
            <p:cNvPr id="9225" name="Google Shape;9225;p85"/>
            <p:cNvSpPr/>
            <p:nvPr/>
          </p:nvSpPr>
          <p:spPr>
            <a:xfrm>
              <a:off x="4571779"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85</a:t>
              </a:r>
              <a:endParaRPr>
                <a:solidFill>
                  <a:srgbClr val="6D9EEB"/>
                </a:solidFill>
              </a:endParaRPr>
            </a:p>
          </p:txBody>
        </p:sp>
        <p:sp>
          <p:nvSpPr>
            <p:cNvPr id="9226" name="Google Shape;9226;p85"/>
            <p:cNvSpPr/>
            <p:nvPr/>
          </p:nvSpPr>
          <p:spPr>
            <a:xfrm>
              <a:off x="4923770"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02</a:t>
              </a:r>
              <a:endParaRPr>
                <a:solidFill>
                  <a:srgbClr val="6D9EEB"/>
                </a:solidFill>
              </a:endParaRPr>
            </a:p>
          </p:txBody>
        </p:sp>
        <p:sp>
          <p:nvSpPr>
            <p:cNvPr id="9227" name="Google Shape;9227;p85"/>
            <p:cNvSpPr/>
            <p:nvPr/>
          </p:nvSpPr>
          <p:spPr>
            <a:xfrm>
              <a:off x="5275761"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FF</a:t>
              </a:r>
              <a:endParaRPr>
                <a:solidFill>
                  <a:srgbClr val="6D9EEB"/>
                </a:solidFill>
              </a:endParaRPr>
            </a:p>
          </p:txBody>
        </p:sp>
      </p:grpSp>
      <p:sp>
        <p:nvSpPr>
          <p:cNvPr id="9228" name="Google Shape;9228;p85"/>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9229" name="Google Shape;9229;p85"/>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9230" name="Google Shape;9230;p85"/>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9231" name="Google Shape;9231;p85"/>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9232" name="Google Shape;9232;p85"/>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9233" name="Google Shape;9233;p85"/>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9234" name="Google Shape;9234;p85"/>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9235" name="Google Shape;9235;p85"/>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9236" name="Google Shape;9236;p85"/>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9237" name="Google Shape;9237;p85"/>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9238" name="Google Shape;9238;p85"/>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9239" name="Google Shape;9239;p85"/>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9240" name="Google Shape;9240;p85"/>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9241" name="Google Shape;9241;p85"/>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9242" name="Google Shape;9242;p85"/>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9243" name="Google Shape;9243;p85"/>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9244" name="Google Shape;9244;p85"/>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9245" name="Google Shape;9245;p85"/>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9246" name="Google Shape;9246;p85"/>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9247" name="Google Shape;9247;p85"/>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9248" name="Google Shape;9248;p85"/>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9249" name="Google Shape;9249;p85"/>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9250" name="Google Shape;9250;p85"/>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9251" name="Google Shape;9251;p85"/>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9252" name="Google Shape;9252;p85"/>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9253" name="Google Shape;9253;p85"/>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9254" name="Google Shape;9254;p85"/>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9255" name="Google Shape;9255;p85"/>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9256" name="Google Shape;9256;p85"/>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9257" name="Google Shape;9257;p85"/>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9258" name="Google Shape;9258;p85"/>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9259" name="Google Shape;9259;p85"/>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9260" name="Google Shape;9260;p85"/>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9261" name="Google Shape;9261;p85"/>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9262" name="Google Shape;9262;p85"/>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9263" name="Google Shape;9263;p85"/>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9264" name="Google Shape;9264;p85"/>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9265" name="Google Shape;9265;p85"/>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9266" name="Google Shape;9266;p85"/>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9267" name="Google Shape;9267;p85"/>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9268" name="Google Shape;9268;p85"/>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9269" name="Google Shape;9269;p85"/>
          <p:cNvGrpSpPr/>
          <p:nvPr/>
        </p:nvGrpSpPr>
        <p:grpSpPr>
          <a:xfrm>
            <a:off x="7406576" y="4515758"/>
            <a:ext cx="1177545" cy="295913"/>
            <a:chOff x="4219788" y="899537"/>
            <a:chExt cx="1407873" cy="351900"/>
          </a:xfrm>
        </p:grpSpPr>
        <p:sp>
          <p:nvSpPr>
            <p:cNvPr id="9270" name="Google Shape;9270;p85"/>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9271" name="Google Shape;9271;p85"/>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9272" name="Google Shape;9272;p85"/>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9273" name="Google Shape;9273;p85"/>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grpSp>
        <p:nvGrpSpPr>
          <p:cNvPr id="9274" name="Google Shape;9274;p85"/>
          <p:cNvGrpSpPr/>
          <p:nvPr/>
        </p:nvGrpSpPr>
        <p:grpSpPr>
          <a:xfrm>
            <a:off x="7404889" y="2670267"/>
            <a:ext cx="1177545" cy="295913"/>
            <a:chOff x="4219788" y="899537"/>
            <a:chExt cx="1407873" cy="351900"/>
          </a:xfrm>
        </p:grpSpPr>
        <p:sp>
          <p:nvSpPr>
            <p:cNvPr id="9275" name="Google Shape;9275;p85"/>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9276" name="Google Shape;9276;p85"/>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9277" name="Google Shape;9277;p85"/>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9278" name="Google Shape;9278;p85"/>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9279" name="Google Shape;9279;p85"/>
          <p:cNvGrpSpPr/>
          <p:nvPr/>
        </p:nvGrpSpPr>
        <p:grpSpPr>
          <a:xfrm>
            <a:off x="7413039" y="3907783"/>
            <a:ext cx="1177545" cy="295913"/>
            <a:chOff x="4219788" y="899537"/>
            <a:chExt cx="1407873" cy="351900"/>
          </a:xfrm>
        </p:grpSpPr>
        <p:sp>
          <p:nvSpPr>
            <p:cNvPr id="9280" name="Google Shape;9280;p85"/>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9281" name="Google Shape;9281;p85"/>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9282" name="Google Shape;9282;p85"/>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9283" name="Google Shape;9283;p85"/>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sp>
        <p:nvSpPr>
          <p:cNvPr id="9284" name="Google Shape;9284;p85"/>
          <p:cNvSpPr txBox="1"/>
          <p:nvPr/>
        </p:nvSpPr>
        <p:spPr>
          <a:xfrm>
            <a:off x="0" y="2257575"/>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p:txBody>
      </p:sp>
      <p:cxnSp>
        <p:nvCxnSpPr>
          <p:cNvPr id="9285" name="Google Shape;9285;p85"/>
          <p:cNvCxnSpPr/>
          <p:nvPr/>
        </p:nvCxnSpPr>
        <p:spPr>
          <a:xfrm flipH="1">
            <a:off x="6961800" y="270175"/>
            <a:ext cx="2067900" cy="4437000"/>
          </a:xfrm>
          <a:prstGeom prst="straightConnector1">
            <a:avLst/>
          </a:prstGeom>
          <a:noFill/>
          <a:ln cap="flat" cmpd="sng" w="28575">
            <a:solidFill>
              <a:srgbClr val="FF0000"/>
            </a:solidFill>
            <a:prstDash val="solid"/>
            <a:round/>
            <a:headEnd len="med" w="med" type="none"/>
            <a:tailEnd len="med" w="med" type="none"/>
          </a:ln>
        </p:spPr>
      </p:cxnSp>
      <p:cxnSp>
        <p:nvCxnSpPr>
          <p:cNvPr id="9286" name="Google Shape;9286;p85"/>
          <p:cNvCxnSpPr/>
          <p:nvPr/>
        </p:nvCxnSpPr>
        <p:spPr>
          <a:xfrm>
            <a:off x="7065354" y="406909"/>
            <a:ext cx="1934400" cy="43539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0" name="Shape 9290"/>
        <p:cNvGrpSpPr/>
        <p:nvPr/>
      </p:nvGrpSpPr>
      <p:grpSpPr>
        <a:xfrm>
          <a:off x="0" y="0"/>
          <a:ext cx="0" cy="0"/>
          <a:chOff x="0" y="0"/>
          <a:chExt cx="0" cy="0"/>
        </a:xfrm>
      </p:grpSpPr>
      <p:sp>
        <p:nvSpPr>
          <p:cNvPr id="9291" name="Google Shape;9291;p86"/>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9292" name="Google Shape;9292;p86"/>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9293" name="Google Shape;9293;p86"/>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9294" name="Google Shape;9294;p86"/>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295" name="Google Shape;9295;p86"/>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296" name="Google Shape;9296;p86"/>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297" name="Google Shape;9297;p86"/>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298" name="Google Shape;9298;p86"/>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299" name="Google Shape;9299;p86"/>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9300" name="Google Shape;9300;p86"/>
          <p:cNvGrpSpPr/>
          <p:nvPr/>
        </p:nvGrpSpPr>
        <p:grpSpPr>
          <a:xfrm>
            <a:off x="3243396" y="3220762"/>
            <a:ext cx="276869" cy="278428"/>
            <a:chOff x="3271700" y="2668925"/>
            <a:chExt cx="278400" cy="278400"/>
          </a:xfrm>
        </p:grpSpPr>
        <p:sp>
          <p:nvSpPr>
            <p:cNvPr id="9301" name="Google Shape;9301;p8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02" name="Google Shape;9302;p86"/>
            <p:cNvCxnSpPr>
              <a:stCxn id="9301" idx="0"/>
              <a:endCxn id="930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303" name="Google Shape;9303;p86"/>
            <p:cNvCxnSpPr>
              <a:stCxn id="9301" idx="2"/>
              <a:endCxn id="930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9304" name="Google Shape;9304;p86"/>
          <p:cNvGrpSpPr/>
          <p:nvPr/>
        </p:nvGrpSpPr>
        <p:grpSpPr>
          <a:xfrm>
            <a:off x="5552678" y="3220762"/>
            <a:ext cx="276869" cy="278428"/>
            <a:chOff x="3271700" y="2668925"/>
            <a:chExt cx="278400" cy="278400"/>
          </a:xfrm>
        </p:grpSpPr>
        <p:sp>
          <p:nvSpPr>
            <p:cNvPr id="9305" name="Google Shape;9305;p8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06" name="Google Shape;9306;p86"/>
            <p:cNvCxnSpPr>
              <a:stCxn id="9305" idx="0"/>
              <a:endCxn id="9305"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307" name="Google Shape;9307;p86"/>
            <p:cNvCxnSpPr>
              <a:stCxn id="9305" idx="2"/>
              <a:endCxn id="9305"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9308" name="Google Shape;9308;p86"/>
          <p:cNvGrpSpPr/>
          <p:nvPr/>
        </p:nvGrpSpPr>
        <p:grpSpPr>
          <a:xfrm>
            <a:off x="7861960" y="3220762"/>
            <a:ext cx="276869" cy="278428"/>
            <a:chOff x="3271700" y="2668925"/>
            <a:chExt cx="278400" cy="278400"/>
          </a:xfrm>
        </p:grpSpPr>
        <p:sp>
          <p:nvSpPr>
            <p:cNvPr id="9309" name="Google Shape;9309;p86"/>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10" name="Google Shape;9310;p86"/>
            <p:cNvCxnSpPr>
              <a:stCxn id="9309" idx="0"/>
              <a:endCxn id="9309"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311" name="Google Shape;9311;p86"/>
            <p:cNvCxnSpPr>
              <a:stCxn id="9309" idx="2"/>
              <a:endCxn id="9309"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9312" name="Google Shape;9312;p86"/>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313" name="Google Shape;9313;p86"/>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314" name="Google Shape;9314;p86"/>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315" name="Google Shape;9315;p86"/>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316" name="Google Shape;9316;p86"/>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317" name="Google Shape;9317;p86"/>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318" name="Google Shape;9318;p86"/>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9319" name="Google Shape;9319;p86"/>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9320" name="Google Shape;9320;p86"/>
          <p:cNvCxnSpPr>
            <a:stCxn id="9291"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9321" name="Google Shape;9321;p86"/>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322" name="Google Shape;9322;p86"/>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9323" name="Google Shape;9323;p86"/>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324" name="Google Shape;9324;p86"/>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9325" name="Google Shape;9325;p86"/>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326" name="Google Shape;9326;p86"/>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9327" name="Google Shape;9327;p86"/>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9328" name="Google Shape;9328;p86"/>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329" name="Google Shape;9329;p86"/>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330" name="Google Shape;9330;p86"/>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331" name="Google Shape;9331;p86"/>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9332" name="Google Shape;9332;p86"/>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333" name="Google Shape;9333;p86"/>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334" name="Google Shape;9334;p86"/>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335" name="Google Shape;9335;p86"/>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336" name="Google Shape;9336;p86"/>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337" name="Google Shape;9337;p86"/>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338" name="Google Shape;9338;p86"/>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9339" name="Google Shape;9339;p86"/>
          <p:cNvGrpSpPr/>
          <p:nvPr/>
        </p:nvGrpSpPr>
        <p:grpSpPr>
          <a:xfrm>
            <a:off x="2532352" y="67595"/>
            <a:ext cx="1177545" cy="295913"/>
            <a:chOff x="4219788" y="899537"/>
            <a:chExt cx="1407873" cy="351900"/>
          </a:xfrm>
        </p:grpSpPr>
        <p:sp>
          <p:nvSpPr>
            <p:cNvPr id="9340" name="Google Shape;9340;p8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9341" name="Google Shape;9341;p8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9342" name="Google Shape;9342;p8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9343" name="Google Shape;9343;p8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9344" name="Google Shape;9344;p86"/>
          <p:cNvGrpSpPr/>
          <p:nvPr/>
        </p:nvGrpSpPr>
        <p:grpSpPr>
          <a:xfrm>
            <a:off x="3709897" y="67596"/>
            <a:ext cx="1177545" cy="295913"/>
            <a:chOff x="4219788" y="899537"/>
            <a:chExt cx="1407873" cy="351900"/>
          </a:xfrm>
        </p:grpSpPr>
        <p:sp>
          <p:nvSpPr>
            <p:cNvPr id="9345" name="Google Shape;9345;p8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9346" name="Google Shape;9346;p8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9347" name="Google Shape;9347;p8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9348" name="Google Shape;9348;p8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9349" name="Google Shape;9349;p86"/>
          <p:cNvGrpSpPr/>
          <p:nvPr/>
        </p:nvGrpSpPr>
        <p:grpSpPr>
          <a:xfrm>
            <a:off x="4887441" y="67596"/>
            <a:ext cx="1177545" cy="295913"/>
            <a:chOff x="4219788" y="899537"/>
            <a:chExt cx="1407873" cy="351900"/>
          </a:xfrm>
        </p:grpSpPr>
        <p:sp>
          <p:nvSpPr>
            <p:cNvPr id="9350" name="Google Shape;9350;p8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9351" name="Google Shape;9351;p8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9352" name="Google Shape;9352;p8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9353" name="Google Shape;9353;p8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9354" name="Google Shape;9354;p86"/>
          <p:cNvGrpSpPr/>
          <p:nvPr/>
        </p:nvGrpSpPr>
        <p:grpSpPr>
          <a:xfrm>
            <a:off x="6064974" y="67596"/>
            <a:ext cx="1177545" cy="295913"/>
            <a:chOff x="4219788" y="899537"/>
            <a:chExt cx="1407873" cy="351900"/>
          </a:xfrm>
        </p:grpSpPr>
        <p:sp>
          <p:nvSpPr>
            <p:cNvPr id="9355" name="Google Shape;9355;p86"/>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9356" name="Google Shape;9356;p86"/>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9357" name="Google Shape;9357;p86"/>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9358" name="Google Shape;9358;p86"/>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9359" name="Google Shape;9359;p86"/>
          <p:cNvGrpSpPr/>
          <p:nvPr/>
        </p:nvGrpSpPr>
        <p:grpSpPr>
          <a:xfrm>
            <a:off x="483527" y="825883"/>
            <a:ext cx="1177545" cy="295913"/>
            <a:chOff x="4219788" y="899537"/>
            <a:chExt cx="1407873" cy="351900"/>
          </a:xfrm>
        </p:grpSpPr>
        <p:sp>
          <p:nvSpPr>
            <p:cNvPr id="9360" name="Google Shape;9360;p8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9361" name="Google Shape;9361;p8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9362" name="Google Shape;9362;p8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9363" name="Google Shape;9363;p8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9364" name="Google Shape;9364;p86"/>
          <p:cNvGrpSpPr/>
          <p:nvPr/>
        </p:nvGrpSpPr>
        <p:grpSpPr>
          <a:xfrm>
            <a:off x="2792772" y="888059"/>
            <a:ext cx="1177545" cy="295913"/>
            <a:chOff x="4219788" y="899537"/>
            <a:chExt cx="1407873" cy="351900"/>
          </a:xfrm>
        </p:grpSpPr>
        <p:sp>
          <p:nvSpPr>
            <p:cNvPr id="9365" name="Google Shape;9365;p8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9366" name="Google Shape;9366;p8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9367" name="Google Shape;9367;p8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a:t>
              </a:r>
              <a:r>
                <a:rPr lang="en" sz="1600"/>
                <a:t>6</a:t>
              </a:r>
              <a:endParaRPr/>
            </a:p>
          </p:txBody>
        </p:sp>
        <p:sp>
          <p:nvSpPr>
            <p:cNvPr id="9368" name="Google Shape;9368;p86"/>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62</a:t>
              </a:r>
              <a:endParaRPr/>
            </a:p>
          </p:txBody>
        </p:sp>
      </p:grpSp>
      <p:grpSp>
        <p:nvGrpSpPr>
          <p:cNvPr id="9369" name="Google Shape;9369;p86"/>
          <p:cNvGrpSpPr/>
          <p:nvPr/>
        </p:nvGrpSpPr>
        <p:grpSpPr>
          <a:xfrm>
            <a:off x="5102016" y="888059"/>
            <a:ext cx="1177545" cy="295913"/>
            <a:chOff x="4219788" y="899537"/>
            <a:chExt cx="1407873" cy="351900"/>
          </a:xfrm>
        </p:grpSpPr>
        <p:sp>
          <p:nvSpPr>
            <p:cNvPr id="9370" name="Google Shape;9370;p8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9371" name="Google Shape;9371;p8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9372" name="Google Shape;9372;p8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9373" name="Google Shape;9373;p8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9374" name="Google Shape;9374;p86"/>
          <p:cNvGrpSpPr/>
          <p:nvPr/>
        </p:nvGrpSpPr>
        <p:grpSpPr>
          <a:xfrm>
            <a:off x="7411249" y="888059"/>
            <a:ext cx="1177545" cy="295913"/>
            <a:chOff x="4219788" y="899537"/>
            <a:chExt cx="1407873" cy="351900"/>
          </a:xfrm>
        </p:grpSpPr>
        <p:sp>
          <p:nvSpPr>
            <p:cNvPr id="9375" name="Google Shape;9375;p8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9376" name="Google Shape;9376;p8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9377" name="Google Shape;9377;p8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9378" name="Google Shape;9378;p8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9379" name="Google Shape;9379;p86"/>
          <p:cNvGrpSpPr/>
          <p:nvPr/>
        </p:nvGrpSpPr>
        <p:grpSpPr>
          <a:xfrm>
            <a:off x="2788989" y="2663554"/>
            <a:ext cx="1177545" cy="295913"/>
            <a:chOff x="4219788" y="899537"/>
            <a:chExt cx="1407873" cy="351900"/>
          </a:xfrm>
        </p:grpSpPr>
        <p:sp>
          <p:nvSpPr>
            <p:cNvPr id="9380" name="Google Shape;9380;p8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381" name="Google Shape;9381;p8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382" name="Google Shape;9382;p8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383" name="Google Shape;9383;p8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384" name="Google Shape;9384;p86"/>
          <p:cNvGrpSpPr/>
          <p:nvPr/>
        </p:nvGrpSpPr>
        <p:grpSpPr>
          <a:xfrm>
            <a:off x="5096481" y="2663554"/>
            <a:ext cx="1177545" cy="295913"/>
            <a:chOff x="4219788" y="899537"/>
            <a:chExt cx="1407873" cy="351900"/>
          </a:xfrm>
        </p:grpSpPr>
        <p:sp>
          <p:nvSpPr>
            <p:cNvPr id="9385" name="Google Shape;9385;p8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386" name="Google Shape;9386;p8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387" name="Google Shape;9387;p8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388" name="Google Shape;9388;p8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389" name="Google Shape;9389;p86"/>
          <p:cNvGrpSpPr/>
          <p:nvPr/>
        </p:nvGrpSpPr>
        <p:grpSpPr>
          <a:xfrm>
            <a:off x="2794562" y="3907783"/>
            <a:ext cx="1177545" cy="295913"/>
            <a:chOff x="4219788" y="899537"/>
            <a:chExt cx="1407873" cy="351900"/>
          </a:xfrm>
        </p:grpSpPr>
        <p:sp>
          <p:nvSpPr>
            <p:cNvPr id="9390" name="Google Shape;9390;p8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391" name="Google Shape;9391;p8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392" name="Google Shape;9392;p8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393" name="Google Shape;9393;p86"/>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394" name="Google Shape;9394;p86"/>
          <p:cNvGrpSpPr/>
          <p:nvPr/>
        </p:nvGrpSpPr>
        <p:grpSpPr>
          <a:xfrm>
            <a:off x="5103806" y="3907783"/>
            <a:ext cx="1177545" cy="295913"/>
            <a:chOff x="4219788" y="899537"/>
            <a:chExt cx="1407873" cy="351900"/>
          </a:xfrm>
        </p:grpSpPr>
        <p:sp>
          <p:nvSpPr>
            <p:cNvPr id="9395" name="Google Shape;9395;p86"/>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9396" name="Google Shape;9396;p86"/>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9397" name="Google Shape;9397;p86"/>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sp>
          <p:nvSpPr>
            <p:cNvPr id="9398" name="Google Shape;9398;p86"/>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9399" name="Google Shape;9399;p86"/>
          <p:cNvGrpSpPr/>
          <p:nvPr/>
        </p:nvGrpSpPr>
        <p:grpSpPr>
          <a:xfrm>
            <a:off x="2788099" y="4515758"/>
            <a:ext cx="1177545" cy="295913"/>
            <a:chOff x="4219788" y="899537"/>
            <a:chExt cx="1407873" cy="351900"/>
          </a:xfrm>
        </p:grpSpPr>
        <p:sp>
          <p:nvSpPr>
            <p:cNvPr id="9400" name="Google Shape;9400;p8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9401" name="Google Shape;9401;p8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9402" name="Google Shape;9402;p8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9403" name="Google Shape;9403;p8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9404" name="Google Shape;9404;p86"/>
          <p:cNvGrpSpPr/>
          <p:nvPr/>
        </p:nvGrpSpPr>
        <p:grpSpPr>
          <a:xfrm>
            <a:off x="5097344" y="4515758"/>
            <a:ext cx="1177545" cy="295913"/>
            <a:chOff x="4219788" y="899537"/>
            <a:chExt cx="1407873" cy="351900"/>
          </a:xfrm>
        </p:grpSpPr>
        <p:sp>
          <p:nvSpPr>
            <p:cNvPr id="9405" name="Google Shape;9405;p86"/>
            <p:cNvSpPr/>
            <p:nvPr/>
          </p:nvSpPr>
          <p:spPr>
            <a:xfrm>
              <a:off x="4219788"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ED</a:t>
              </a:r>
              <a:endParaRPr>
                <a:solidFill>
                  <a:srgbClr val="6D9EEB"/>
                </a:solidFill>
              </a:endParaRPr>
            </a:p>
          </p:txBody>
        </p:sp>
        <p:sp>
          <p:nvSpPr>
            <p:cNvPr id="9406" name="Google Shape;9406;p86"/>
            <p:cNvSpPr/>
            <p:nvPr/>
          </p:nvSpPr>
          <p:spPr>
            <a:xfrm>
              <a:off x="4571779"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85</a:t>
              </a:r>
              <a:endParaRPr>
                <a:solidFill>
                  <a:srgbClr val="6D9EEB"/>
                </a:solidFill>
              </a:endParaRPr>
            </a:p>
          </p:txBody>
        </p:sp>
        <p:sp>
          <p:nvSpPr>
            <p:cNvPr id="9407" name="Google Shape;9407;p86"/>
            <p:cNvSpPr/>
            <p:nvPr/>
          </p:nvSpPr>
          <p:spPr>
            <a:xfrm>
              <a:off x="4923770"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02</a:t>
              </a:r>
              <a:endParaRPr>
                <a:solidFill>
                  <a:srgbClr val="6D9EEB"/>
                </a:solidFill>
              </a:endParaRPr>
            </a:p>
          </p:txBody>
        </p:sp>
        <p:sp>
          <p:nvSpPr>
            <p:cNvPr id="9408" name="Google Shape;9408;p86"/>
            <p:cNvSpPr/>
            <p:nvPr/>
          </p:nvSpPr>
          <p:spPr>
            <a:xfrm>
              <a:off x="5275761"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FF</a:t>
              </a:r>
              <a:endParaRPr>
                <a:solidFill>
                  <a:srgbClr val="6D9EEB"/>
                </a:solidFill>
              </a:endParaRPr>
            </a:p>
          </p:txBody>
        </p:sp>
      </p:grpSp>
      <p:sp>
        <p:nvSpPr>
          <p:cNvPr id="9409" name="Google Shape;9409;p86"/>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9410" name="Google Shape;9410;p86"/>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9411" name="Google Shape;9411;p86"/>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9412" name="Google Shape;9412;p86"/>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9413" name="Google Shape;9413;p86"/>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9414" name="Google Shape;9414;p86"/>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9415" name="Google Shape;9415;p86"/>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9416" name="Google Shape;9416;p86"/>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9417" name="Google Shape;9417;p86"/>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9418" name="Google Shape;9418;p86"/>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9419" name="Google Shape;9419;p86"/>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9420" name="Google Shape;9420;p86"/>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9421" name="Google Shape;9421;p86"/>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9422" name="Google Shape;9422;p86"/>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9423" name="Google Shape;9423;p86"/>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9424" name="Google Shape;9424;p86"/>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9425" name="Google Shape;9425;p86"/>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9426" name="Google Shape;9426;p86"/>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9427" name="Google Shape;9427;p86"/>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9428" name="Google Shape;9428;p86"/>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9429" name="Google Shape;9429;p86"/>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9430" name="Google Shape;9430;p86"/>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9431" name="Google Shape;9431;p86"/>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9432" name="Google Shape;9432;p86"/>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9433" name="Google Shape;9433;p86"/>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9434" name="Google Shape;9434;p86"/>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9435" name="Google Shape;9435;p86"/>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9436" name="Google Shape;9436;p86"/>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9437" name="Google Shape;9437;p86"/>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9438" name="Google Shape;9438;p86"/>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9439" name="Google Shape;9439;p86"/>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9440" name="Google Shape;9440;p86"/>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9441" name="Google Shape;9441;p86"/>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9442" name="Google Shape;9442;p86"/>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9443" name="Google Shape;9443;p86"/>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9444" name="Google Shape;9444;p86"/>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9445" name="Google Shape;9445;p86"/>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9446" name="Google Shape;9446;p86"/>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9447" name="Google Shape;9447;p86"/>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9448" name="Google Shape;9448;p86"/>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9449" name="Google Shape;9449;p86"/>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9450" name="Google Shape;9450;p86"/>
          <p:cNvGrpSpPr/>
          <p:nvPr/>
        </p:nvGrpSpPr>
        <p:grpSpPr>
          <a:xfrm>
            <a:off x="7406576" y="4515758"/>
            <a:ext cx="1177545" cy="295913"/>
            <a:chOff x="4219788" y="899537"/>
            <a:chExt cx="1407873" cy="351900"/>
          </a:xfrm>
        </p:grpSpPr>
        <p:sp>
          <p:nvSpPr>
            <p:cNvPr id="9451" name="Google Shape;9451;p86"/>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9452" name="Google Shape;9452;p86"/>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9453" name="Google Shape;9453;p86"/>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9454" name="Google Shape;9454;p86"/>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grpSp>
        <p:nvGrpSpPr>
          <p:cNvPr id="9455" name="Google Shape;9455;p86"/>
          <p:cNvGrpSpPr/>
          <p:nvPr/>
        </p:nvGrpSpPr>
        <p:grpSpPr>
          <a:xfrm>
            <a:off x="7404889" y="2670267"/>
            <a:ext cx="1177545" cy="295913"/>
            <a:chOff x="4219788" y="899537"/>
            <a:chExt cx="1407873" cy="351900"/>
          </a:xfrm>
        </p:grpSpPr>
        <p:sp>
          <p:nvSpPr>
            <p:cNvPr id="9456" name="Google Shape;9456;p86"/>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9457" name="Google Shape;9457;p86"/>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9458" name="Google Shape;9458;p86"/>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9459" name="Google Shape;9459;p86"/>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9460" name="Google Shape;9460;p86"/>
          <p:cNvGrpSpPr/>
          <p:nvPr/>
        </p:nvGrpSpPr>
        <p:grpSpPr>
          <a:xfrm>
            <a:off x="7413039" y="3907783"/>
            <a:ext cx="1177545" cy="295913"/>
            <a:chOff x="4219788" y="899537"/>
            <a:chExt cx="1407873" cy="351900"/>
          </a:xfrm>
        </p:grpSpPr>
        <p:sp>
          <p:nvSpPr>
            <p:cNvPr id="9461" name="Google Shape;9461;p86"/>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9462" name="Google Shape;9462;p86"/>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9463" name="Google Shape;9463;p86"/>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9464" name="Google Shape;9464;p86"/>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cxnSp>
        <p:nvCxnSpPr>
          <p:cNvPr id="9465" name="Google Shape;9465;p86"/>
          <p:cNvCxnSpPr/>
          <p:nvPr/>
        </p:nvCxnSpPr>
        <p:spPr>
          <a:xfrm flipH="1">
            <a:off x="6961800" y="270175"/>
            <a:ext cx="2067900" cy="4437000"/>
          </a:xfrm>
          <a:prstGeom prst="straightConnector1">
            <a:avLst/>
          </a:prstGeom>
          <a:noFill/>
          <a:ln cap="flat" cmpd="sng" w="28575">
            <a:solidFill>
              <a:srgbClr val="FF0000"/>
            </a:solidFill>
            <a:prstDash val="solid"/>
            <a:round/>
            <a:headEnd len="med" w="med" type="none"/>
            <a:tailEnd len="med" w="med" type="none"/>
          </a:ln>
        </p:spPr>
      </p:cxnSp>
      <p:cxnSp>
        <p:nvCxnSpPr>
          <p:cNvPr id="9466" name="Google Shape;9466;p86"/>
          <p:cNvCxnSpPr/>
          <p:nvPr/>
        </p:nvCxnSpPr>
        <p:spPr>
          <a:xfrm>
            <a:off x="7065354" y="406909"/>
            <a:ext cx="1934400" cy="4353900"/>
          </a:xfrm>
          <a:prstGeom prst="straightConnector1">
            <a:avLst/>
          </a:prstGeom>
          <a:noFill/>
          <a:ln cap="flat" cmpd="sng" w="28575">
            <a:solidFill>
              <a:srgbClr val="FF0000"/>
            </a:solidFill>
            <a:prstDash val="solid"/>
            <a:round/>
            <a:headEnd len="med" w="med" type="none"/>
            <a:tailEnd len="med" w="med" type="none"/>
          </a:ln>
        </p:spPr>
      </p:cxnSp>
      <p:sp>
        <p:nvSpPr>
          <p:cNvPr id="9467" name="Google Shape;9467;p86"/>
          <p:cNvSpPr txBox="1"/>
          <p:nvPr/>
        </p:nvSpPr>
        <p:spPr>
          <a:xfrm>
            <a:off x="0" y="2257575"/>
            <a:ext cx="19101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(still!)</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How can we prevent this?</a:t>
            </a:r>
            <a:endParaRPr sz="16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71" name="Shape 9471"/>
        <p:cNvGrpSpPr/>
        <p:nvPr/>
      </p:nvGrpSpPr>
      <p:grpSpPr>
        <a:xfrm>
          <a:off x="0" y="0"/>
          <a:ext cx="0" cy="0"/>
          <a:chOff x="0" y="0"/>
          <a:chExt cx="0" cy="0"/>
        </a:xfrm>
      </p:grpSpPr>
      <p:sp>
        <p:nvSpPr>
          <p:cNvPr id="9472" name="Google Shape;9472;p87"/>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9473" name="Google Shape;9473;p87"/>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9474" name="Google Shape;9474;p87"/>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9475" name="Google Shape;9475;p87"/>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476" name="Google Shape;9476;p87"/>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477" name="Google Shape;9477;p87"/>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478" name="Google Shape;9478;p87"/>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479" name="Google Shape;9479;p87"/>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480" name="Google Shape;9480;p87"/>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9481" name="Google Shape;9481;p87"/>
          <p:cNvGrpSpPr/>
          <p:nvPr/>
        </p:nvGrpSpPr>
        <p:grpSpPr>
          <a:xfrm>
            <a:off x="3243396" y="3220762"/>
            <a:ext cx="276869" cy="278428"/>
            <a:chOff x="3271700" y="2668925"/>
            <a:chExt cx="278400" cy="278400"/>
          </a:xfrm>
        </p:grpSpPr>
        <p:sp>
          <p:nvSpPr>
            <p:cNvPr id="9482" name="Google Shape;9482;p8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83" name="Google Shape;9483;p87"/>
            <p:cNvCxnSpPr>
              <a:stCxn id="9482" idx="0"/>
              <a:endCxn id="9482"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484" name="Google Shape;9484;p87"/>
            <p:cNvCxnSpPr>
              <a:stCxn id="9482" idx="2"/>
              <a:endCxn id="9482"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9485" name="Google Shape;9485;p87"/>
          <p:cNvGrpSpPr/>
          <p:nvPr/>
        </p:nvGrpSpPr>
        <p:grpSpPr>
          <a:xfrm>
            <a:off x="5552678" y="3220762"/>
            <a:ext cx="276869" cy="278428"/>
            <a:chOff x="3271700" y="2668925"/>
            <a:chExt cx="278400" cy="278400"/>
          </a:xfrm>
        </p:grpSpPr>
        <p:sp>
          <p:nvSpPr>
            <p:cNvPr id="9486" name="Google Shape;9486;p8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87" name="Google Shape;9487;p87"/>
            <p:cNvCxnSpPr>
              <a:stCxn id="9486" idx="0"/>
              <a:endCxn id="9486"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488" name="Google Shape;9488;p87"/>
            <p:cNvCxnSpPr>
              <a:stCxn id="9486" idx="2"/>
              <a:endCxn id="9486"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9489" name="Google Shape;9489;p87"/>
          <p:cNvGrpSpPr/>
          <p:nvPr/>
        </p:nvGrpSpPr>
        <p:grpSpPr>
          <a:xfrm>
            <a:off x="7861960" y="3220762"/>
            <a:ext cx="276869" cy="278428"/>
            <a:chOff x="3271700" y="2668925"/>
            <a:chExt cx="278400" cy="278400"/>
          </a:xfrm>
        </p:grpSpPr>
        <p:sp>
          <p:nvSpPr>
            <p:cNvPr id="9490" name="Google Shape;9490;p87"/>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91" name="Google Shape;9491;p87"/>
            <p:cNvCxnSpPr>
              <a:stCxn id="9490" idx="0"/>
              <a:endCxn id="9490"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492" name="Google Shape;9492;p87"/>
            <p:cNvCxnSpPr>
              <a:stCxn id="9490" idx="2"/>
              <a:endCxn id="9490"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9493" name="Google Shape;9493;p87"/>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494" name="Google Shape;9494;p87"/>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495" name="Google Shape;9495;p87"/>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496" name="Google Shape;9496;p87"/>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497" name="Google Shape;9497;p87"/>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498" name="Google Shape;9498;p87"/>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499" name="Google Shape;9499;p87"/>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9500" name="Google Shape;9500;p87"/>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9501" name="Google Shape;9501;p87"/>
          <p:cNvCxnSpPr>
            <a:stCxn id="9472"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9502" name="Google Shape;9502;p87"/>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503" name="Google Shape;9503;p87"/>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9504" name="Google Shape;9504;p87"/>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505" name="Google Shape;9505;p87"/>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9506" name="Google Shape;9506;p87"/>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507" name="Google Shape;9507;p87"/>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9508" name="Google Shape;9508;p87"/>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9509" name="Google Shape;9509;p87"/>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510" name="Google Shape;9510;p87"/>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511" name="Google Shape;9511;p87"/>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512" name="Google Shape;9512;p87"/>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9513" name="Google Shape;9513;p87"/>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514" name="Google Shape;9514;p87"/>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515" name="Google Shape;9515;p87"/>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516" name="Google Shape;9516;p87"/>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517" name="Google Shape;9517;p87"/>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518" name="Google Shape;9518;p87"/>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519" name="Google Shape;9519;p87"/>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9520" name="Google Shape;9520;p87"/>
          <p:cNvGrpSpPr/>
          <p:nvPr/>
        </p:nvGrpSpPr>
        <p:grpSpPr>
          <a:xfrm>
            <a:off x="2532352" y="67595"/>
            <a:ext cx="1177545" cy="295913"/>
            <a:chOff x="4219788" y="899537"/>
            <a:chExt cx="1407873" cy="351900"/>
          </a:xfrm>
        </p:grpSpPr>
        <p:sp>
          <p:nvSpPr>
            <p:cNvPr id="9521" name="Google Shape;9521;p8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9522" name="Google Shape;9522;p8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9523" name="Google Shape;9523;p8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9524" name="Google Shape;9524;p8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9525" name="Google Shape;9525;p87"/>
          <p:cNvGrpSpPr/>
          <p:nvPr/>
        </p:nvGrpSpPr>
        <p:grpSpPr>
          <a:xfrm>
            <a:off x="3709897" y="67596"/>
            <a:ext cx="1177545" cy="295913"/>
            <a:chOff x="4219788" y="899537"/>
            <a:chExt cx="1407873" cy="351900"/>
          </a:xfrm>
        </p:grpSpPr>
        <p:sp>
          <p:nvSpPr>
            <p:cNvPr id="9526" name="Google Shape;9526;p8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9527" name="Google Shape;9527;p8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9528" name="Google Shape;9528;p8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9529" name="Google Shape;9529;p8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9530" name="Google Shape;9530;p87"/>
          <p:cNvGrpSpPr/>
          <p:nvPr/>
        </p:nvGrpSpPr>
        <p:grpSpPr>
          <a:xfrm>
            <a:off x="4887441" y="67596"/>
            <a:ext cx="1177545" cy="295913"/>
            <a:chOff x="4219788" y="899537"/>
            <a:chExt cx="1407873" cy="351900"/>
          </a:xfrm>
        </p:grpSpPr>
        <p:sp>
          <p:nvSpPr>
            <p:cNvPr id="9531" name="Google Shape;9531;p8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9532" name="Google Shape;9532;p8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9533" name="Google Shape;9533;p8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9534" name="Google Shape;9534;p8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9535" name="Google Shape;9535;p87"/>
          <p:cNvGrpSpPr/>
          <p:nvPr/>
        </p:nvGrpSpPr>
        <p:grpSpPr>
          <a:xfrm>
            <a:off x="6064974" y="67596"/>
            <a:ext cx="1177545" cy="295913"/>
            <a:chOff x="4219788" y="899537"/>
            <a:chExt cx="1407873" cy="351900"/>
          </a:xfrm>
        </p:grpSpPr>
        <p:sp>
          <p:nvSpPr>
            <p:cNvPr id="9536" name="Google Shape;9536;p87"/>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9537" name="Google Shape;9537;p87"/>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9538" name="Google Shape;9538;p87"/>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9539" name="Google Shape;9539;p87"/>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9540" name="Google Shape;9540;p87"/>
          <p:cNvGrpSpPr/>
          <p:nvPr/>
        </p:nvGrpSpPr>
        <p:grpSpPr>
          <a:xfrm>
            <a:off x="483527" y="825883"/>
            <a:ext cx="1177545" cy="295913"/>
            <a:chOff x="4219788" y="899537"/>
            <a:chExt cx="1407873" cy="351900"/>
          </a:xfrm>
        </p:grpSpPr>
        <p:sp>
          <p:nvSpPr>
            <p:cNvPr id="9541" name="Google Shape;9541;p8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9542" name="Google Shape;9542;p8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9543" name="Google Shape;9543;p8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9544" name="Google Shape;9544;p8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9545" name="Google Shape;9545;p87"/>
          <p:cNvGrpSpPr/>
          <p:nvPr/>
        </p:nvGrpSpPr>
        <p:grpSpPr>
          <a:xfrm>
            <a:off x="2792772" y="888059"/>
            <a:ext cx="1177545" cy="295913"/>
            <a:chOff x="4219788" y="899537"/>
            <a:chExt cx="1407873" cy="351900"/>
          </a:xfrm>
        </p:grpSpPr>
        <p:sp>
          <p:nvSpPr>
            <p:cNvPr id="9546" name="Google Shape;9546;p8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9547" name="Google Shape;9547;p8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9548" name="Google Shape;9548;p87"/>
            <p:cNvSpPr/>
            <p:nvPr/>
          </p:nvSpPr>
          <p:spPr>
            <a:xfrm>
              <a:off x="4923770" y="899537"/>
              <a:ext cx="351900" cy="3519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C7</a:t>
              </a:r>
              <a:endParaRPr/>
            </a:p>
          </p:txBody>
        </p:sp>
        <p:sp>
          <p:nvSpPr>
            <p:cNvPr id="9549" name="Google Shape;9549;p87"/>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62</a:t>
              </a:r>
              <a:endParaRPr/>
            </a:p>
          </p:txBody>
        </p:sp>
      </p:grpSp>
      <p:grpSp>
        <p:nvGrpSpPr>
          <p:cNvPr id="9550" name="Google Shape;9550;p87"/>
          <p:cNvGrpSpPr/>
          <p:nvPr/>
        </p:nvGrpSpPr>
        <p:grpSpPr>
          <a:xfrm>
            <a:off x="5102016" y="888059"/>
            <a:ext cx="1177545" cy="295913"/>
            <a:chOff x="4219788" y="899537"/>
            <a:chExt cx="1407873" cy="351900"/>
          </a:xfrm>
        </p:grpSpPr>
        <p:sp>
          <p:nvSpPr>
            <p:cNvPr id="9551" name="Google Shape;9551;p8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9552" name="Google Shape;9552;p8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9553" name="Google Shape;9553;p8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9554" name="Google Shape;9554;p8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9555" name="Google Shape;9555;p87"/>
          <p:cNvGrpSpPr/>
          <p:nvPr/>
        </p:nvGrpSpPr>
        <p:grpSpPr>
          <a:xfrm>
            <a:off x="7411249" y="888059"/>
            <a:ext cx="1177545" cy="295913"/>
            <a:chOff x="4219788" y="899537"/>
            <a:chExt cx="1407873" cy="351900"/>
          </a:xfrm>
        </p:grpSpPr>
        <p:sp>
          <p:nvSpPr>
            <p:cNvPr id="9556" name="Google Shape;9556;p8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9557" name="Google Shape;9557;p8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9558" name="Google Shape;9558;p8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9559" name="Google Shape;9559;p8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9560" name="Google Shape;9560;p87"/>
          <p:cNvGrpSpPr/>
          <p:nvPr/>
        </p:nvGrpSpPr>
        <p:grpSpPr>
          <a:xfrm>
            <a:off x="2788989" y="2663554"/>
            <a:ext cx="1177545" cy="295913"/>
            <a:chOff x="4219788" y="899537"/>
            <a:chExt cx="1407873" cy="351900"/>
          </a:xfrm>
        </p:grpSpPr>
        <p:sp>
          <p:nvSpPr>
            <p:cNvPr id="9561" name="Google Shape;9561;p8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562" name="Google Shape;9562;p8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563" name="Google Shape;9563;p8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564" name="Google Shape;9564;p8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565" name="Google Shape;9565;p87"/>
          <p:cNvGrpSpPr/>
          <p:nvPr/>
        </p:nvGrpSpPr>
        <p:grpSpPr>
          <a:xfrm>
            <a:off x="5096481" y="2663554"/>
            <a:ext cx="1177545" cy="295913"/>
            <a:chOff x="4219788" y="899537"/>
            <a:chExt cx="1407873" cy="351900"/>
          </a:xfrm>
        </p:grpSpPr>
        <p:sp>
          <p:nvSpPr>
            <p:cNvPr id="9566" name="Google Shape;9566;p8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567" name="Google Shape;9567;p8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568" name="Google Shape;9568;p8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569" name="Google Shape;9569;p8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570" name="Google Shape;9570;p87"/>
          <p:cNvGrpSpPr/>
          <p:nvPr/>
        </p:nvGrpSpPr>
        <p:grpSpPr>
          <a:xfrm>
            <a:off x="2794562" y="3907783"/>
            <a:ext cx="1177545" cy="295913"/>
            <a:chOff x="4219788" y="899537"/>
            <a:chExt cx="1407873" cy="351900"/>
          </a:xfrm>
        </p:grpSpPr>
        <p:sp>
          <p:nvSpPr>
            <p:cNvPr id="9571" name="Google Shape;9571;p8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572" name="Google Shape;9572;p8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573" name="Google Shape;9573;p87"/>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574" name="Google Shape;9574;p87"/>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575" name="Google Shape;9575;p87"/>
          <p:cNvGrpSpPr/>
          <p:nvPr/>
        </p:nvGrpSpPr>
        <p:grpSpPr>
          <a:xfrm>
            <a:off x="5103806" y="3907783"/>
            <a:ext cx="1177545" cy="295913"/>
            <a:chOff x="4219788" y="899537"/>
            <a:chExt cx="1407873" cy="351900"/>
          </a:xfrm>
        </p:grpSpPr>
        <p:sp>
          <p:nvSpPr>
            <p:cNvPr id="9576" name="Google Shape;9576;p87"/>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9577" name="Google Shape;9577;p87"/>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9578" name="Google Shape;9578;p87"/>
            <p:cNvSpPr/>
            <p:nvPr/>
          </p:nvSpPr>
          <p:spPr>
            <a:xfrm>
              <a:off x="4923770" y="899537"/>
              <a:ext cx="351900" cy="3519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E2</a:t>
              </a:r>
              <a:endParaRPr/>
            </a:p>
          </p:txBody>
        </p:sp>
        <p:sp>
          <p:nvSpPr>
            <p:cNvPr id="9579" name="Google Shape;9579;p87"/>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9580" name="Google Shape;9580;p87"/>
          <p:cNvGrpSpPr/>
          <p:nvPr/>
        </p:nvGrpSpPr>
        <p:grpSpPr>
          <a:xfrm>
            <a:off x="2788099" y="4515758"/>
            <a:ext cx="1177545" cy="295913"/>
            <a:chOff x="4219788" y="899537"/>
            <a:chExt cx="1407873" cy="351900"/>
          </a:xfrm>
        </p:grpSpPr>
        <p:sp>
          <p:nvSpPr>
            <p:cNvPr id="9581" name="Google Shape;9581;p8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9582" name="Google Shape;9582;p8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9583" name="Google Shape;9583;p8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9584" name="Google Shape;9584;p8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9585" name="Google Shape;9585;p87"/>
          <p:cNvGrpSpPr/>
          <p:nvPr/>
        </p:nvGrpSpPr>
        <p:grpSpPr>
          <a:xfrm>
            <a:off x="5097344" y="4515758"/>
            <a:ext cx="1177545" cy="295913"/>
            <a:chOff x="4219788" y="899537"/>
            <a:chExt cx="1407873" cy="351900"/>
          </a:xfrm>
        </p:grpSpPr>
        <p:sp>
          <p:nvSpPr>
            <p:cNvPr id="9586" name="Google Shape;9586;p87"/>
            <p:cNvSpPr/>
            <p:nvPr/>
          </p:nvSpPr>
          <p:spPr>
            <a:xfrm>
              <a:off x="4219788"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ED</a:t>
              </a:r>
              <a:endParaRPr>
                <a:solidFill>
                  <a:srgbClr val="6D9EEB"/>
                </a:solidFill>
              </a:endParaRPr>
            </a:p>
          </p:txBody>
        </p:sp>
        <p:sp>
          <p:nvSpPr>
            <p:cNvPr id="9587" name="Google Shape;9587;p87"/>
            <p:cNvSpPr/>
            <p:nvPr/>
          </p:nvSpPr>
          <p:spPr>
            <a:xfrm>
              <a:off x="4571779"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85</a:t>
              </a:r>
              <a:endParaRPr>
                <a:solidFill>
                  <a:srgbClr val="6D9EEB"/>
                </a:solidFill>
              </a:endParaRPr>
            </a:p>
          </p:txBody>
        </p:sp>
        <p:sp>
          <p:nvSpPr>
            <p:cNvPr id="9588" name="Google Shape;9588;p87"/>
            <p:cNvSpPr/>
            <p:nvPr/>
          </p:nvSpPr>
          <p:spPr>
            <a:xfrm>
              <a:off x="4923770"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02</a:t>
              </a:r>
              <a:endParaRPr>
                <a:solidFill>
                  <a:srgbClr val="6D9EEB"/>
                </a:solidFill>
              </a:endParaRPr>
            </a:p>
          </p:txBody>
        </p:sp>
        <p:sp>
          <p:nvSpPr>
            <p:cNvPr id="9589" name="Google Shape;9589;p87"/>
            <p:cNvSpPr/>
            <p:nvPr/>
          </p:nvSpPr>
          <p:spPr>
            <a:xfrm>
              <a:off x="5275761"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FF</a:t>
              </a:r>
              <a:endParaRPr>
                <a:solidFill>
                  <a:srgbClr val="6D9EEB"/>
                </a:solidFill>
              </a:endParaRPr>
            </a:p>
          </p:txBody>
        </p:sp>
      </p:grpSp>
      <p:sp>
        <p:nvSpPr>
          <p:cNvPr id="9590" name="Google Shape;9590;p87"/>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9591" name="Google Shape;9591;p87"/>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9592" name="Google Shape;9592;p87"/>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9593" name="Google Shape;9593;p87"/>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9594" name="Google Shape;9594;p87"/>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9595" name="Google Shape;9595;p87"/>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9596" name="Google Shape;9596;p87"/>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9597" name="Google Shape;9597;p87"/>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9598" name="Google Shape;9598;p87"/>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9599" name="Google Shape;9599;p87"/>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9600" name="Google Shape;9600;p87"/>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9601" name="Google Shape;9601;p87"/>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9602" name="Google Shape;9602;p87"/>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9603" name="Google Shape;9603;p87"/>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9604" name="Google Shape;9604;p87"/>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9605" name="Google Shape;9605;p87"/>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9606" name="Google Shape;9606;p87"/>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9607" name="Google Shape;9607;p87"/>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9608" name="Google Shape;9608;p87"/>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9609" name="Google Shape;9609;p87"/>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9610" name="Google Shape;9610;p87"/>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9611" name="Google Shape;9611;p87"/>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9612" name="Google Shape;9612;p87"/>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9613" name="Google Shape;9613;p87"/>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9614" name="Google Shape;9614;p87"/>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9615" name="Google Shape;9615;p87"/>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9616" name="Google Shape;9616;p87"/>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9617" name="Google Shape;9617;p87"/>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9618" name="Google Shape;9618;p87"/>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9619" name="Google Shape;9619;p87"/>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9620" name="Google Shape;9620;p87"/>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9621" name="Google Shape;9621;p87"/>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9622" name="Google Shape;9622;p87"/>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9623" name="Google Shape;9623;p87"/>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9624" name="Google Shape;9624;p87"/>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9625" name="Google Shape;9625;p87"/>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9626" name="Google Shape;9626;p87"/>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9627" name="Google Shape;9627;p87"/>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9628" name="Google Shape;9628;p87"/>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9629" name="Google Shape;9629;p87"/>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9630" name="Google Shape;9630;p87"/>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9631" name="Google Shape;9631;p87"/>
          <p:cNvGrpSpPr/>
          <p:nvPr/>
        </p:nvGrpSpPr>
        <p:grpSpPr>
          <a:xfrm>
            <a:off x="7406576" y="4515758"/>
            <a:ext cx="1177545" cy="295913"/>
            <a:chOff x="4219788" y="899537"/>
            <a:chExt cx="1407873" cy="351900"/>
          </a:xfrm>
        </p:grpSpPr>
        <p:sp>
          <p:nvSpPr>
            <p:cNvPr id="9632" name="Google Shape;9632;p87"/>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9633" name="Google Shape;9633;p87"/>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9634" name="Google Shape;9634;p87"/>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9635" name="Google Shape;9635;p87"/>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grpSp>
        <p:nvGrpSpPr>
          <p:cNvPr id="9636" name="Google Shape;9636;p87"/>
          <p:cNvGrpSpPr/>
          <p:nvPr/>
        </p:nvGrpSpPr>
        <p:grpSpPr>
          <a:xfrm>
            <a:off x="7404889" y="2670267"/>
            <a:ext cx="1177545" cy="295913"/>
            <a:chOff x="4219788" y="899537"/>
            <a:chExt cx="1407873" cy="351900"/>
          </a:xfrm>
        </p:grpSpPr>
        <p:sp>
          <p:nvSpPr>
            <p:cNvPr id="9637" name="Google Shape;9637;p87"/>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9638" name="Google Shape;9638;p87"/>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9639" name="Google Shape;9639;p87"/>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9640" name="Google Shape;9640;p87"/>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9641" name="Google Shape;9641;p87"/>
          <p:cNvGrpSpPr/>
          <p:nvPr/>
        </p:nvGrpSpPr>
        <p:grpSpPr>
          <a:xfrm>
            <a:off x="7413039" y="3907783"/>
            <a:ext cx="1177545" cy="295913"/>
            <a:chOff x="4219788" y="899537"/>
            <a:chExt cx="1407873" cy="351900"/>
          </a:xfrm>
        </p:grpSpPr>
        <p:sp>
          <p:nvSpPr>
            <p:cNvPr id="9642" name="Google Shape;9642;p87"/>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9643" name="Google Shape;9643;p87"/>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9644" name="Google Shape;9644;p87"/>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9645" name="Google Shape;9645;p87"/>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cxnSp>
        <p:nvCxnSpPr>
          <p:cNvPr id="9646" name="Google Shape;9646;p87"/>
          <p:cNvCxnSpPr/>
          <p:nvPr/>
        </p:nvCxnSpPr>
        <p:spPr>
          <a:xfrm flipH="1">
            <a:off x="6961800" y="270175"/>
            <a:ext cx="2067900" cy="4437000"/>
          </a:xfrm>
          <a:prstGeom prst="straightConnector1">
            <a:avLst/>
          </a:prstGeom>
          <a:noFill/>
          <a:ln cap="flat" cmpd="sng" w="28575">
            <a:solidFill>
              <a:srgbClr val="FF0000"/>
            </a:solidFill>
            <a:prstDash val="solid"/>
            <a:round/>
            <a:headEnd len="med" w="med" type="none"/>
            <a:tailEnd len="med" w="med" type="none"/>
          </a:ln>
        </p:spPr>
      </p:cxnSp>
      <p:cxnSp>
        <p:nvCxnSpPr>
          <p:cNvPr id="9647" name="Google Shape;9647;p87"/>
          <p:cNvCxnSpPr/>
          <p:nvPr/>
        </p:nvCxnSpPr>
        <p:spPr>
          <a:xfrm>
            <a:off x="7065354" y="406909"/>
            <a:ext cx="1934400" cy="4353900"/>
          </a:xfrm>
          <a:prstGeom prst="straightConnector1">
            <a:avLst/>
          </a:prstGeom>
          <a:noFill/>
          <a:ln cap="flat" cmpd="sng" w="28575">
            <a:solidFill>
              <a:srgbClr val="FF0000"/>
            </a:solidFill>
            <a:prstDash val="solid"/>
            <a:round/>
            <a:headEnd len="med" w="med" type="none"/>
            <a:tailEnd len="med" w="med" type="none"/>
          </a:ln>
        </p:spPr>
      </p:cxnSp>
      <p:sp>
        <p:nvSpPr>
          <p:cNvPr id="9648" name="Google Shape;9648;p87"/>
          <p:cNvSpPr txBox="1"/>
          <p:nvPr/>
        </p:nvSpPr>
        <p:spPr>
          <a:xfrm>
            <a:off x="0" y="2257575"/>
            <a:ext cx="19101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Increment C7 to change P11</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0x02 in P12 is now</a:t>
            </a:r>
            <a:endParaRPr sz="1600"/>
          </a:p>
          <a:p>
            <a:pPr indent="0" lvl="0" marL="0" rtl="0" algn="ctr">
              <a:spcBef>
                <a:spcPts val="0"/>
              </a:spcBef>
              <a:spcAft>
                <a:spcPts val="0"/>
              </a:spcAft>
              <a:buNone/>
            </a:pPr>
            <a:r>
              <a:rPr lang="en" sz="1600">
                <a:solidFill>
                  <a:srgbClr val="980000"/>
                </a:solidFill>
                <a:highlight>
                  <a:srgbClr val="F4CCCC"/>
                </a:highlight>
              </a:rPr>
              <a:t>Padding Error</a:t>
            </a:r>
            <a:endParaRPr sz="1600"/>
          </a:p>
          <a:p>
            <a:pPr indent="0" lvl="0" marL="0" rtl="0" algn="ctr">
              <a:spcBef>
                <a:spcPts val="0"/>
              </a:spcBef>
              <a:spcAft>
                <a:spcPts val="0"/>
              </a:spcAft>
              <a:buNone/>
            </a:pPr>
            <a:r>
              <a:t/>
            </a:r>
            <a:endParaRPr sz="16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52" name="Shape 9652"/>
        <p:cNvGrpSpPr/>
        <p:nvPr/>
      </p:nvGrpSpPr>
      <p:grpSpPr>
        <a:xfrm>
          <a:off x="0" y="0"/>
          <a:ext cx="0" cy="0"/>
          <a:chOff x="0" y="0"/>
          <a:chExt cx="0" cy="0"/>
        </a:xfrm>
      </p:grpSpPr>
      <p:sp>
        <p:nvSpPr>
          <p:cNvPr id="9653" name="Google Shape;9653;p88"/>
          <p:cNvSpPr/>
          <p:nvPr/>
        </p:nvSpPr>
        <p:spPr>
          <a:xfrm>
            <a:off x="2868051"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9654" name="Google Shape;9654;p88"/>
          <p:cNvSpPr/>
          <p:nvPr/>
        </p:nvSpPr>
        <p:spPr>
          <a:xfrm>
            <a:off x="5177308"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sp>
        <p:nvSpPr>
          <p:cNvPr id="9655" name="Google Shape;9655;p88"/>
          <p:cNvSpPr/>
          <p:nvPr/>
        </p:nvSpPr>
        <p:spPr>
          <a:xfrm>
            <a:off x="7486566" y="1572707"/>
            <a:ext cx="1027200" cy="748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Block Cipher Decryption</a:t>
            </a:r>
            <a:endParaRPr sz="1200"/>
          </a:p>
        </p:txBody>
      </p:sp>
      <p:cxnSp>
        <p:nvCxnSpPr>
          <p:cNvPr id="9656" name="Google Shape;9656;p88"/>
          <p:cNvCxnSpPr/>
          <p:nvPr/>
        </p:nvCxnSpPr>
        <p:spPr>
          <a:xfrm rot="10800000">
            <a:off x="33740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657" name="Google Shape;9657;p88"/>
          <p:cNvCxnSpPr/>
          <p:nvPr/>
        </p:nvCxnSpPr>
        <p:spPr>
          <a:xfrm rot="10800000">
            <a:off x="5687063"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658" name="Google Shape;9658;p88"/>
          <p:cNvCxnSpPr/>
          <p:nvPr/>
        </p:nvCxnSpPr>
        <p:spPr>
          <a:xfrm rot="10800000">
            <a:off x="8000125" y="2321499"/>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659" name="Google Shape;9659;p88"/>
          <p:cNvCxnSpPr/>
          <p:nvPr/>
        </p:nvCxnSpPr>
        <p:spPr>
          <a:xfrm rot="10800000">
            <a:off x="3381604"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660" name="Google Shape;9660;p88"/>
          <p:cNvCxnSpPr/>
          <p:nvPr/>
        </p:nvCxnSpPr>
        <p:spPr>
          <a:xfrm rot="10800000">
            <a:off x="8000168" y="1183982"/>
            <a:ext cx="0" cy="388800"/>
          </a:xfrm>
          <a:prstGeom prst="straightConnector1">
            <a:avLst/>
          </a:prstGeom>
          <a:noFill/>
          <a:ln cap="flat" cmpd="sng" w="9525">
            <a:solidFill>
              <a:srgbClr val="000000"/>
            </a:solidFill>
            <a:prstDash val="solid"/>
            <a:round/>
            <a:headEnd len="med" w="med" type="triangle"/>
            <a:tailEnd len="med" w="med" type="none"/>
          </a:ln>
        </p:spPr>
      </p:cxnSp>
      <p:cxnSp>
        <p:nvCxnSpPr>
          <p:cNvPr id="9661" name="Google Shape;9661;p88"/>
          <p:cNvCxnSpPr/>
          <p:nvPr/>
        </p:nvCxnSpPr>
        <p:spPr>
          <a:xfrm rot="10800000">
            <a:off x="5690886" y="1183982"/>
            <a:ext cx="0" cy="388800"/>
          </a:xfrm>
          <a:prstGeom prst="straightConnector1">
            <a:avLst/>
          </a:prstGeom>
          <a:noFill/>
          <a:ln cap="flat" cmpd="sng" w="9525">
            <a:solidFill>
              <a:srgbClr val="000000"/>
            </a:solidFill>
            <a:prstDash val="solid"/>
            <a:round/>
            <a:headEnd len="med" w="med" type="triangle"/>
            <a:tailEnd len="med" w="med" type="none"/>
          </a:ln>
        </p:spPr>
      </p:cxnSp>
      <p:grpSp>
        <p:nvGrpSpPr>
          <p:cNvPr id="9662" name="Google Shape;9662;p88"/>
          <p:cNvGrpSpPr/>
          <p:nvPr/>
        </p:nvGrpSpPr>
        <p:grpSpPr>
          <a:xfrm>
            <a:off x="3243396" y="3220762"/>
            <a:ext cx="276869" cy="278428"/>
            <a:chOff x="3271700" y="2668925"/>
            <a:chExt cx="278400" cy="278400"/>
          </a:xfrm>
        </p:grpSpPr>
        <p:sp>
          <p:nvSpPr>
            <p:cNvPr id="9663" name="Google Shape;9663;p8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64" name="Google Shape;9664;p88"/>
            <p:cNvCxnSpPr>
              <a:stCxn id="9663" idx="0"/>
              <a:endCxn id="9663"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665" name="Google Shape;9665;p88"/>
            <p:cNvCxnSpPr>
              <a:stCxn id="9663" idx="2"/>
              <a:endCxn id="9663"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9666" name="Google Shape;9666;p88"/>
          <p:cNvGrpSpPr/>
          <p:nvPr/>
        </p:nvGrpSpPr>
        <p:grpSpPr>
          <a:xfrm>
            <a:off x="5552678" y="3220762"/>
            <a:ext cx="276869" cy="278428"/>
            <a:chOff x="3271700" y="2668925"/>
            <a:chExt cx="278400" cy="278400"/>
          </a:xfrm>
        </p:grpSpPr>
        <p:sp>
          <p:nvSpPr>
            <p:cNvPr id="9667" name="Google Shape;9667;p8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68" name="Google Shape;9668;p88"/>
            <p:cNvCxnSpPr>
              <a:stCxn id="9667" idx="0"/>
              <a:endCxn id="9667"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669" name="Google Shape;9669;p88"/>
            <p:cNvCxnSpPr>
              <a:stCxn id="9667" idx="2"/>
              <a:endCxn id="9667"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grpSp>
        <p:nvGrpSpPr>
          <p:cNvPr id="9670" name="Google Shape;9670;p88"/>
          <p:cNvGrpSpPr/>
          <p:nvPr/>
        </p:nvGrpSpPr>
        <p:grpSpPr>
          <a:xfrm>
            <a:off x="7861960" y="3220762"/>
            <a:ext cx="276869" cy="278428"/>
            <a:chOff x="3271700" y="2668925"/>
            <a:chExt cx="278400" cy="278400"/>
          </a:xfrm>
        </p:grpSpPr>
        <p:sp>
          <p:nvSpPr>
            <p:cNvPr id="9671" name="Google Shape;9671;p88"/>
            <p:cNvSpPr/>
            <p:nvPr/>
          </p:nvSpPr>
          <p:spPr>
            <a:xfrm>
              <a:off x="3271700" y="2668925"/>
              <a:ext cx="278400" cy="278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72" name="Google Shape;9672;p88"/>
            <p:cNvCxnSpPr>
              <a:stCxn id="9671" idx="0"/>
              <a:endCxn id="9671" idx="4"/>
            </p:cNvCxnSpPr>
            <p:nvPr/>
          </p:nvCxnSpPr>
          <p:spPr>
            <a:xfrm>
              <a:off x="3410900" y="2668925"/>
              <a:ext cx="0" cy="278400"/>
            </a:xfrm>
            <a:prstGeom prst="straightConnector1">
              <a:avLst/>
            </a:prstGeom>
            <a:noFill/>
            <a:ln cap="flat" cmpd="sng" w="9525">
              <a:solidFill>
                <a:srgbClr val="000000"/>
              </a:solidFill>
              <a:prstDash val="solid"/>
              <a:round/>
              <a:headEnd len="med" w="med" type="none"/>
              <a:tailEnd len="med" w="med" type="none"/>
            </a:ln>
          </p:spPr>
        </p:cxnSp>
        <p:cxnSp>
          <p:nvCxnSpPr>
            <p:cNvPr id="9673" name="Google Shape;9673;p88"/>
            <p:cNvCxnSpPr>
              <a:stCxn id="9671" idx="2"/>
              <a:endCxn id="9671" idx="6"/>
            </p:cNvCxnSpPr>
            <p:nvPr/>
          </p:nvCxnSpPr>
          <p:spPr>
            <a:xfrm>
              <a:off x="3271700" y="2808125"/>
              <a:ext cx="278400" cy="0"/>
            </a:xfrm>
            <a:prstGeom prst="straightConnector1">
              <a:avLst/>
            </a:prstGeom>
            <a:noFill/>
            <a:ln cap="flat" cmpd="sng" w="9525">
              <a:solidFill>
                <a:srgbClr val="000000"/>
              </a:solidFill>
              <a:prstDash val="solid"/>
              <a:round/>
              <a:headEnd len="med" w="med" type="none"/>
              <a:tailEnd len="med" w="med" type="none"/>
            </a:ln>
          </p:spPr>
        </p:cxnSp>
      </p:grpSp>
      <p:cxnSp>
        <p:nvCxnSpPr>
          <p:cNvPr id="9674" name="Google Shape;9674;p88"/>
          <p:cNvCxnSpPr/>
          <p:nvPr/>
        </p:nvCxnSpPr>
        <p:spPr>
          <a:xfrm rot="10800000">
            <a:off x="33816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675" name="Google Shape;9675;p88"/>
          <p:cNvCxnSpPr/>
          <p:nvPr/>
        </p:nvCxnSpPr>
        <p:spPr>
          <a:xfrm rot="10800000">
            <a:off x="5690863"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676" name="Google Shape;9676;p88"/>
          <p:cNvCxnSpPr/>
          <p:nvPr/>
        </p:nvCxnSpPr>
        <p:spPr>
          <a:xfrm rot="10800000">
            <a:off x="8000125" y="2991103"/>
            <a:ext cx="0" cy="229500"/>
          </a:xfrm>
          <a:prstGeom prst="straightConnector1">
            <a:avLst/>
          </a:prstGeom>
          <a:noFill/>
          <a:ln cap="flat" cmpd="sng" w="9525">
            <a:solidFill>
              <a:srgbClr val="000000"/>
            </a:solidFill>
            <a:prstDash val="solid"/>
            <a:round/>
            <a:headEnd len="med" w="med" type="triangle"/>
            <a:tailEnd len="med" w="med" type="none"/>
          </a:ln>
        </p:spPr>
      </p:cxnSp>
      <p:cxnSp>
        <p:nvCxnSpPr>
          <p:cNvPr id="9677" name="Google Shape;9677;p88"/>
          <p:cNvCxnSpPr/>
          <p:nvPr/>
        </p:nvCxnSpPr>
        <p:spPr>
          <a:xfrm rot="10800000">
            <a:off x="33816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678" name="Google Shape;9678;p88"/>
          <p:cNvCxnSpPr/>
          <p:nvPr/>
        </p:nvCxnSpPr>
        <p:spPr>
          <a:xfrm rot="10800000">
            <a:off x="5685288"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679" name="Google Shape;9679;p88"/>
          <p:cNvCxnSpPr/>
          <p:nvPr/>
        </p:nvCxnSpPr>
        <p:spPr>
          <a:xfrm rot="10800000">
            <a:off x="7989000" y="3498974"/>
            <a:ext cx="0" cy="278400"/>
          </a:xfrm>
          <a:prstGeom prst="straightConnector1">
            <a:avLst/>
          </a:prstGeom>
          <a:noFill/>
          <a:ln cap="flat" cmpd="sng" w="9525">
            <a:solidFill>
              <a:srgbClr val="000000"/>
            </a:solidFill>
            <a:prstDash val="solid"/>
            <a:round/>
            <a:headEnd len="med" w="med" type="triangle"/>
            <a:tailEnd len="med" w="med" type="none"/>
          </a:ln>
        </p:spPr>
      </p:cxnSp>
      <p:cxnSp>
        <p:nvCxnSpPr>
          <p:cNvPr id="9680" name="Google Shape;9680;p88"/>
          <p:cNvCxnSpPr/>
          <p:nvPr/>
        </p:nvCxnSpPr>
        <p:spPr>
          <a:xfrm rot="10800000">
            <a:off x="338538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9681" name="Google Shape;9681;p88"/>
          <p:cNvCxnSpPr/>
          <p:nvPr/>
        </p:nvCxnSpPr>
        <p:spPr>
          <a:xfrm>
            <a:off x="1072418" y="1121609"/>
            <a:ext cx="0" cy="229500"/>
          </a:xfrm>
          <a:prstGeom prst="straightConnector1">
            <a:avLst/>
          </a:prstGeom>
          <a:noFill/>
          <a:ln cap="flat" cmpd="sng" w="9525">
            <a:solidFill>
              <a:srgbClr val="000000"/>
            </a:solidFill>
            <a:prstDash val="solid"/>
            <a:round/>
            <a:headEnd len="med" w="med" type="none"/>
            <a:tailEnd len="med" w="med" type="none"/>
          </a:ln>
        </p:spPr>
      </p:cxnSp>
      <p:cxnSp>
        <p:nvCxnSpPr>
          <p:cNvPr id="9682" name="Google Shape;9682;p88"/>
          <p:cNvCxnSpPr>
            <a:stCxn id="9653" idx="1"/>
          </p:cNvCxnSpPr>
          <p:nvPr/>
        </p:nvCxnSpPr>
        <p:spPr>
          <a:xfrm rot="10800000">
            <a:off x="2649951" y="1946957"/>
            <a:ext cx="218100" cy="0"/>
          </a:xfrm>
          <a:prstGeom prst="straightConnector1">
            <a:avLst/>
          </a:prstGeom>
          <a:noFill/>
          <a:ln cap="flat" cmpd="sng" w="9525">
            <a:solidFill>
              <a:srgbClr val="000000"/>
            </a:solidFill>
            <a:prstDash val="solid"/>
            <a:round/>
            <a:headEnd len="med" w="med" type="triangle"/>
            <a:tailEnd len="med" w="med" type="none"/>
          </a:ln>
        </p:spPr>
      </p:cxnSp>
      <p:sp>
        <p:nvSpPr>
          <p:cNvPr id="9683" name="Google Shape;9683;p88"/>
          <p:cNvSpPr txBox="1"/>
          <p:nvPr/>
        </p:nvSpPr>
        <p:spPr>
          <a:xfrm>
            <a:off x="2219716"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684" name="Google Shape;9684;p88"/>
          <p:cNvCxnSpPr/>
          <p:nvPr/>
        </p:nvCxnSpPr>
        <p:spPr>
          <a:xfrm rot="10800000">
            <a:off x="4966493"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9685" name="Google Shape;9685;p88"/>
          <p:cNvSpPr txBox="1"/>
          <p:nvPr/>
        </p:nvSpPr>
        <p:spPr>
          <a:xfrm>
            <a:off x="4536257"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686" name="Google Shape;9686;p88"/>
          <p:cNvCxnSpPr/>
          <p:nvPr/>
        </p:nvCxnSpPr>
        <p:spPr>
          <a:xfrm rot="10800000">
            <a:off x="7268466" y="1946962"/>
            <a:ext cx="218100" cy="0"/>
          </a:xfrm>
          <a:prstGeom prst="straightConnector1">
            <a:avLst/>
          </a:prstGeom>
          <a:noFill/>
          <a:ln cap="flat" cmpd="sng" w="9525">
            <a:solidFill>
              <a:srgbClr val="000000"/>
            </a:solidFill>
            <a:prstDash val="solid"/>
            <a:round/>
            <a:headEnd len="med" w="med" type="triangle"/>
            <a:tailEnd len="med" w="med" type="none"/>
          </a:ln>
        </p:spPr>
      </p:cxnSp>
      <p:sp>
        <p:nvSpPr>
          <p:cNvPr id="9687" name="Google Shape;9687;p88"/>
          <p:cNvSpPr txBox="1"/>
          <p:nvPr/>
        </p:nvSpPr>
        <p:spPr>
          <a:xfrm>
            <a:off x="6838230" y="1762310"/>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Key</a:t>
            </a:r>
            <a:endParaRPr sz="1200"/>
          </a:p>
        </p:txBody>
      </p:sp>
      <p:cxnSp>
        <p:nvCxnSpPr>
          <p:cNvPr id="9688" name="Google Shape;9688;p88"/>
          <p:cNvCxnSpPr/>
          <p:nvPr/>
        </p:nvCxnSpPr>
        <p:spPr>
          <a:xfrm rot="10800000">
            <a:off x="5692867"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cxnSp>
        <p:nvCxnSpPr>
          <p:cNvPr id="9689" name="Google Shape;9689;p88"/>
          <p:cNvCxnSpPr/>
          <p:nvPr/>
        </p:nvCxnSpPr>
        <p:spPr>
          <a:xfrm rot="10800000">
            <a:off x="1075795" y="1346729"/>
            <a:ext cx="2164200" cy="2013000"/>
          </a:xfrm>
          <a:prstGeom prst="bentConnector3">
            <a:avLst>
              <a:gd fmla="val 46552" name="adj1"/>
            </a:avLst>
          </a:prstGeom>
          <a:noFill/>
          <a:ln cap="flat" cmpd="sng" w="9525">
            <a:solidFill>
              <a:srgbClr val="000000"/>
            </a:solidFill>
            <a:prstDash val="solid"/>
            <a:round/>
            <a:headEnd len="med" w="med" type="triangle"/>
            <a:tailEnd len="med" w="med" type="none"/>
          </a:ln>
        </p:spPr>
      </p:cxnSp>
      <p:sp>
        <p:nvSpPr>
          <p:cNvPr id="9690" name="Google Shape;9690;p88"/>
          <p:cNvSpPr txBox="1"/>
          <p:nvPr/>
        </p:nvSpPr>
        <p:spPr>
          <a:xfrm>
            <a:off x="2446845"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691" name="Google Shape;9691;p88"/>
          <p:cNvSpPr txBox="1"/>
          <p:nvPr/>
        </p:nvSpPr>
        <p:spPr>
          <a:xfrm>
            <a:off x="4756102"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692" name="Google Shape;9692;p88"/>
          <p:cNvSpPr txBox="1"/>
          <p:nvPr/>
        </p:nvSpPr>
        <p:spPr>
          <a:xfrm>
            <a:off x="7065359"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Ciphertext</a:t>
            </a:r>
            <a:endParaRPr sz="1200"/>
          </a:p>
        </p:txBody>
      </p:sp>
      <p:sp>
        <p:nvSpPr>
          <p:cNvPr id="9693" name="Google Shape;9693;p88"/>
          <p:cNvSpPr txBox="1"/>
          <p:nvPr/>
        </p:nvSpPr>
        <p:spPr>
          <a:xfrm>
            <a:off x="137638" y="374750"/>
            <a:ext cx="1941000" cy="400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200"/>
              <a:t>Initialization Vector</a:t>
            </a:r>
            <a:endParaRPr sz="1200"/>
          </a:p>
        </p:txBody>
      </p:sp>
      <p:sp>
        <p:nvSpPr>
          <p:cNvPr id="9694" name="Google Shape;9694;p88"/>
          <p:cNvSpPr txBox="1"/>
          <p:nvPr/>
        </p:nvSpPr>
        <p:spPr>
          <a:xfrm>
            <a:off x="2411097"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695" name="Google Shape;9695;p88"/>
          <p:cNvSpPr txBox="1"/>
          <p:nvPr/>
        </p:nvSpPr>
        <p:spPr>
          <a:xfrm>
            <a:off x="4720354"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696" name="Google Shape;9696;p88"/>
          <p:cNvSpPr txBox="1"/>
          <p:nvPr/>
        </p:nvSpPr>
        <p:spPr>
          <a:xfrm>
            <a:off x="7029611" y="4144947"/>
            <a:ext cx="1941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t>Plaintext</a:t>
            </a:r>
            <a:endParaRPr sz="1200"/>
          </a:p>
        </p:txBody>
      </p:sp>
      <p:sp>
        <p:nvSpPr>
          <p:cNvPr id="9697" name="Google Shape;9697;p88"/>
          <p:cNvSpPr txBox="1"/>
          <p:nvPr/>
        </p:nvSpPr>
        <p:spPr>
          <a:xfrm>
            <a:off x="3523249"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698" name="Google Shape;9698;p88"/>
          <p:cNvSpPr txBox="1"/>
          <p:nvPr/>
        </p:nvSpPr>
        <p:spPr>
          <a:xfrm>
            <a:off x="5832207"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699" name="Google Shape;9699;p88"/>
          <p:cNvSpPr txBox="1"/>
          <p:nvPr/>
        </p:nvSpPr>
        <p:spPr>
          <a:xfrm>
            <a:off x="8143304" y="3175077"/>
            <a:ext cx="5157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XOR</a:t>
            </a:r>
            <a:endParaRPr sz="1200"/>
          </a:p>
        </p:txBody>
      </p:sp>
      <p:sp>
        <p:nvSpPr>
          <p:cNvPr id="9700" name="Google Shape;9700;p88"/>
          <p:cNvSpPr txBox="1"/>
          <p:nvPr/>
        </p:nvSpPr>
        <p:spPr>
          <a:xfrm>
            <a:off x="337775" y="0"/>
            <a:ext cx="2164200" cy="431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DD7E6B"/>
                </a:solidFill>
              </a:rPr>
              <a:t>Ciphertext</a:t>
            </a:r>
            <a:endParaRPr>
              <a:solidFill>
                <a:srgbClr val="DD7E6B"/>
              </a:solidFill>
            </a:endParaRPr>
          </a:p>
        </p:txBody>
      </p:sp>
      <p:grpSp>
        <p:nvGrpSpPr>
          <p:cNvPr id="9701" name="Google Shape;9701;p88"/>
          <p:cNvGrpSpPr/>
          <p:nvPr/>
        </p:nvGrpSpPr>
        <p:grpSpPr>
          <a:xfrm>
            <a:off x="2532352" y="67595"/>
            <a:ext cx="1177545" cy="295913"/>
            <a:chOff x="4219788" y="899537"/>
            <a:chExt cx="1407873" cy="351900"/>
          </a:xfrm>
        </p:grpSpPr>
        <p:sp>
          <p:nvSpPr>
            <p:cNvPr id="9702" name="Google Shape;9702;p8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ED</a:t>
              </a:r>
              <a:endParaRPr>
                <a:solidFill>
                  <a:srgbClr val="DD7E6B"/>
                </a:solidFill>
              </a:endParaRPr>
            </a:p>
          </p:txBody>
        </p:sp>
        <p:sp>
          <p:nvSpPr>
            <p:cNvPr id="9703" name="Google Shape;9703;p8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85</a:t>
              </a:r>
              <a:endParaRPr>
                <a:solidFill>
                  <a:srgbClr val="DD7E6B"/>
                </a:solidFill>
              </a:endParaRPr>
            </a:p>
          </p:txBody>
        </p:sp>
        <p:sp>
          <p:nvSpPr>
            <p:cNvPr id="9704" name="Google Shape;9704;p8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6E</a:t>
              </a:r>
              <a:endParaRPr>
                <a:solidFill>
                  <a:srgbClr val="DD7E6B"/>
                </a:solidFill>
              </a:endParaRPr>
            </a:p>
          </p:txBody>
        </p:sp>
        <p:sp>
          <p:nvSpPr>
            <p:cNvPr id="9705" name="Google Shape;9705;p8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F4</a:t>
              </a:r>
              <a:endParaRPr>
                <a:solidFill>
                  <a:srgbClr val="DD7E6B"/>
                </a:solidFill>
              </a:endParaRPr>
            </a:p>
          </p:txBody>
        </p:sp>
      </p:grpSp>
      <p:grpSp>
        <p:nvGrpSpPr>
          <p:cNvPr id="9706" name="Google Shape;9706;p88"/>
          <p:cNvGrpSpPr/>
          <p:nvPr/>
        </p:nvGrpSpPr>
        <p:grpSpPr>
          <a:xfrm>
            <a:off x="3709897" y="67596"/>
            <a:ext cx="1177545" cy="295913"/>
            <a:chOff x="4219788" y="899537"/>
            <a:chExt cx="1407873" cy="351900"/>
          </a:xfrm>
        </p:grpSpPr>
        <p:sp>
          <p:nvSpPr>
            <p:cNvPr id="9707" name="Google Shape;9707;p8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70</a:t>
              </a:r>
              <a:endParaRPr sz="1600">
                <a:solidFill>
                  <a:srgbClr val="DD7E6B"/>
                </a:solidFill>
              </a:endParaRPr>
            </a:p>
          </p:txBody>
        </p:sp>
        <p:sp>
          <p:nvSpPr>
            <p:cNvPr id="9708" name="Google Shape;9708;p8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26</a:t>
              </a:r>
              <a:endParaRPr>
                <a:solidFill>
                  <a:srgbClr val="DD7E6B"/>
                </a:solidFill>
              </a:endParaRPr>
            </a:p>
          </p:txBody>
        </p:sp>
        <p:sp>
          <p:nvSpPr>
            <p:cNvPr id="9709" name="Google Shape;9709;p8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C6</a:t>
              </a:r>
              <a:endParaRPr>
                <a:solidFill>
                  <a:srgbClr val="DD7E6B"/>
                </a:solidFill>
              </a:endParaRPr>
            </a:p>
          </p:txBody>
        </p:sp>
        <p:sp>
          <p:nvSpPr>
            <p:cNvPr id="9710" name="Google Shape;9710;p8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AC</a:t>
              </a:r>
              <a:endParaRPr>
                <a:solidFill>
                  <a:srgbClr val="DD7E6B"/>
                </a:solidFill>
              </a:endParaRPr>
            </a:p>
          </p:txBody>
        </p:sp>
      </p:grpSp>
      <p:grpSp>
        <p:nvGrpSpPr>
          <p:cNvPr id="9711" name="Google Shape;9711;p88"/>
          <p:cNvGrpSpPr/>
          <p:nvPr/>
        </p:nvGrpSpPr>
        <p:grpSpPr>
          <a:xfrm>
            <a:off x="4887441" y="67596"/>
            <a:ext cx="1177545" cy="295913"/>
            <a:chOff x="4219788" y="899537"/>
            <a:chExt cx="1407873" cy="351900"/>
          </a:xfrm>
        </p:grpSpPr>
        <p:sp>
          <p:nvSpPr>
            <p:cNvPr id="9712" name="Google Shape;9712;p8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7B</a:t>
              </a:r>
              <a:endParaRPr>
                <a:solidFill>
                  <a:srgbClr val="DD7E6B"/>
                </a:solidFill>
              </a:endParaRPr>
            </a:p>
          </p:txBody>
        </p:sp>
        <p:sp>
          <p:nvSpPr>
            <p:cNvPr id="9713" name="Google Shape;9713;p8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2E</a:t>
              </a:r>
              <a:endParaRPr>
                <a:solidFill>
                  <a:srgbClr val="DD7E6B"/>
                </a:solidFill>
              </a:endParaRPr>
            </a:p>
          </p:txBody>
        </p:sp>
        <p:sp>
          <p:nvSpPr>
            <p:cNvPr id="9714" name="Google Shape;9714;p8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6A</a:t>
              </a:r>
              <a:endParaRPr>
                <a:solidFill>
                  <a:srgbClr val="DD7E6B"/>
                </a:solidFill>
              </a:endParaRPr>
            </a:p>
          </p:txBody>
        </p:sp>
        <p:sp>
          <p:nvSpPr>
            <p:cNvPr id="9715" name="Google Shape;9715;p8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00</a:t>
              </a:r>
              <a:endParaRPr>
                <a:solidFill>
                  <a:srgbClr val="DD7E6B"/>
                </a:solidFill>
              </a:endParaRPr>
            </a:p>
          </p:txBody>
        </p:sp>
      </p:grpSp>
      <p:grpSp>
        <p:nvGrpSpPr>
          <p:cNvPr id="9716" name="Google Shape;9716;p88"/>
          <p:cNvGrpSpPr/>
          <p:nvPr/>
        </p:nvGrpSpPr>
        <p:grpSpPr>
          <a:xfrm>
            <a:off x="6064974" y="67596"/>
            <a:ext cx="1177545" cy="295913"/>
            <a:chOff x="4219788" y="899537"/>
            <a:chExt cx="1407873" cy="351900"/>
          </a:xfrm>
        </p:grpSpPr>
        <p:sp>
          <p:nvSpPr>
            <p:cNvPr id="9717" name="Google Shape;9717;p88"/>
            <p:cNvSpPr/>
            <p:nvPr/>
          </p:nvSpPr>
          <p:spPr>
            <a:xfrm>
              <a:off x="4219788"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91</a:t>
              </a:r>
              <a:endParaRPr>
                <a:solidFill>
                  <a:srgbClr val="DD7E6B"/>
                </a:solidFill>
              </a:endParaRPr>
            </a:p>
          </p:txBody>
        </p:sp>
        <p:sp>
          <p:nvSpPr>
            <p:cNvPr id="9718" name="Google Shape;9718;p88"/>
            <p:cNvSpPr/>
            <p:nvPr/>
          </p:nvSpPr>
          <p:spPr>
            <a:xfrm>
              <a:off x="4571779"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0D</a:t>
              </a:r>
              <a:endParaRPr>
                <a:solidFill>
                  <a:srgbClr val="DD7E6B"/>
                </a:solidFill>
              </a:endParaRPr>
            </a:p>
          </p:txBody>
        </p:sp>
        <p:sp>
          <p:nvSpPr>
            <p:cNvPr id="9719" name="Google Shape;9719;p88"/>
            <p:cNvSpPr/>
            <p:nvPr/>
          </p:nvSpPr>
          <p:spPr>
            <a:xfrm>
              <a:off x="4923770"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2D</a:t>
              </a:r>
              <a:endParaRPr>
                <a:solidFill>
                  <a:srgbClr val="DD7E6B"/>
                </a:solidFill>
              </a:endParaRPr>
            </a:p>
          </p:txBody>
        </p:sp>
        <p:sp>
          <p:nvSpPr>
            <p:cNvPr id="9720" name="Google Shape;9720;p88"/>
            <p:cNvSpPr/>
            <p:nvPr/>
          </p:nvSpPr>
          <p:spPr>
            <a:xfrm>
              <a:off x="5275761" y="899537"/>
              <a:ext cx="351900" cy="351900"/>
            </a:xfrm>
            <a:prstGeom prst="rect">
              <a:avLst/>
            </a:prstGeom>
            <a:noFill/>
            <a:ln cap="flat" cmpd="sng" w="9525">
              <a:solidFill>
                <a:srgbClr val="DD7E6B"/>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DD7E6B"/>
                  </a:solidFill>
                </a:rPr>
                <a:t>5B</a:t>
              </a:r>
              <a:endParaRPr>
                <a:solidFill>
                  <a:srgbClr val="DD7E6B"/>
                </a:solidFill>
              </a:endParaRPr>
            </a:p>
          </p:txBody>
        </p:sp>
      </p:grpSp>
      <p:grpSp>
        <p:nvGrpSpPr>
          <p:cNvPr id="9721" name="Google Shape;9721;p88"/>
          <p:cNvGrpSpPr/>
          <p:nvPr/>
        </p:nvGrpSpPr>
        <p:grpSpPr>
          <a:xfrm>
            <a:off x="483527" y="825883"/>
            <a:ext cx="1177545" cy="295913"/>
            <a:chOff x="4219788" y="899537"/>
            <a:chExt cx="1407873" cy="351900"/>
          </a:xfrm>
        </p:grpSpPr>
        <p:sp>
          <p:nvSpPr>
            <p:cNvPr id="9722" name="Google Shape;9722;p8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9723" name="Google Shape;9723;p8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9724" name="Google Shape;9724;p8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6E</a:t>
              </a:r>
              <a:endParaRPr/>
            </a:p>
          </p:txBody>
        </p:sp>
        <p:sp>
          <p:nvSpPr>
            <p:cNvPr id="9725" name="Google Shape;9725;p8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F4</a:t>
              </a:r>
              <a:endParaRPr/>
            </a:p>
          </p:txBody>
        </p:sp>
      </p:grpSp>
      <p:grpSp>
        <p:nvGrpSpPr>
          <p:cNvPr id="9726" name="Google Shape;9726;p88"/>
          <p:cNvGrpSpPr/>
          <p:nvPr/>
        </p:nvGrpSpPr>
        <p:grpSpPr>
          <a:xfrm>
            <a:off x="2792772" y="888059"/>
            <a:ext cx="1177545" cy="295913"/>
            <a:chOff x="4219788" y="899537"/>
            <a:chExt cx="1407873" cy="351900"/>
          </a:xfrm>
        </p:grpSpPr>
        <p:sp>
          <p:nvSpPr>
            <p:cNvPr id="9727" name="Google Shape;9727;p8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70</a:t>
              </a:r>
              <a:endParaRPr sz="1600"/>
            </a:p>
          </p:txBody>
        </p:sp>
        <p:sp>
          <p:nvSpPr>
            <p:cNvPr id="9728" name="Google Shape;9728;p8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26</a:t>
              </a:r>
              <a:endParaRPr/>
            </a:p>
          </p:txBody>
        </p:sp>
        <p:sp>
          <p:nvSpPr>
            <p:cNvPr id="9729" name="Google Shape;9729;p88"/>
            <p:cNvSpPr/>
            <p:nvPr/>
          </p:nvSpPr>
          <p:spPr>
            <a:xfrm>
              <a:off x="4923770" y="899537"/>
              <a:ext cx="351900" cy="3519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C7</a:t>
              </a:r>
              <a:endParaRPr/>
            </a:p>
          </p:txBody>
        </p:sp>
        <p:sp>
          <p:nvSpPr>
            <p:cNvPr id="9730" name="Google Shape;9730;p88"/>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61</a:t>
              </a:r>
              <a:endParaRPr/>
            </a:p>
          </p:txBody>
        </p:sp>
      </p:grpSp>
      <p:grpSp>
        <p:nvGrpSpPr>
          <p:cNvPr id="9731" name="Google Shape;9731;p88"/>
          <p:cNvGrpSpPr/>
          <p:nvPr/>
        </p:nvGrpSpPr>
        <p:grpSpPr>
          <a:xfrm>
            <a:off x="5102016" y="888059"/>
            <a:ext cx="1177545" cy="295913"/>
            <a:chOff x="4219788" y="899537"/>
            <a:chExt cx="1407873" cy="351900"/>
          </a:xfrm>
        </p:grpSpPr>
        <p:sp>
          <p:nvSpPr>
            <p:cNvPr id="9732" name="Google Shape;9732;p8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7B</a:t>
              </a:r>
              <a:endParaRPr/>
            </a:p>
          </p:txBody>
        </p:sp>
        <p:sp>
          <p:nvSpPr>
            <p:cNvPr id="9733" name="Google Shape;9733;p8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2E</a:t>
              </a:r>
              <a:endParaRPr/>
            </a:p>
          </p:txBody>
        </p:sp>
        <p:sp>
          <p:nvSpPr>
            <p:cNvPr id="9734" name="Google Shape;9734;p8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6A</a:t>
              </a:r>
              <a:endParaRPr/>
            </a:p>
          </p:txBody>
        </p:sp>
        <p:sp>
          <p:nvSpPr>
            <p:cNvPr id="9735" name="Google Shape;9735;p8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00</a:t>
              </a:r>
              <a:endParaRPr/>
            </a:p>
          </p:txBody>
        </p:sp>
      </p:grpSp>
      <p:grpSp>
        <p:nvGrpSpPr>
          <p:cNvPr id="9736" name="Google Shape;9736;p88"/>
          <p:cNvGrpSpPr/>
          <p:nvPr/>
        </p:nvGrpSpPr>
        <p:grpSpPr>
          <a:xfrm>
            <a:off x="7411249" y="888059"/>
            <a:ext cx="1177545" cy="295913"/>
            <a:chOff x="4219788" y="899537"/>
            <a:chExt cx="1407873" cy="351900"/>
          </a:xfrm>
        </p:grpSpPr>
        <p:sp>
          <p:nvSpPr>
            <p:cNvPr id="9737" name="Google Shape;9737;p8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91</a:t>
              </a:r>
              <a:endParaRPr/>
            </a:p>
          </p:txBody>
        </p:sp>
        <p:sp>
          <p:nvSpPr>
            <p:cNvPr id="9738" name="Google Shape;9738;p8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0D</a:t>
              </a:r>
              <a:endParaRPr/>
            </a:p>
          </p:txBody>
        </p:sp>
        <p:sp>
          <p:nvSpPr>
            <p:cNvPr id="9739" name="Google Shape;9739;p8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2D</a:t>
              </a:r>
              <a:endParaRPr/>
            </a:p>
          </p:txBody>
        </p:sp>
        <p:sp>
          <p:nvSpPr>
            <p:cNvPr id="9740" name="Google Shape;9740;p8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5B</a:t>
              </a:r>
              <a:endParaRPr/>
            </a:p>
          </p:txBody>
        </p:sp>
      </p:grpSp>
      <p:grpSp>
        <p:nvGrpSpPr>
          <p:cNvPr id="9741" name="Google Shape;9741;p88"/>
          <p:cNvGrpSpPr/>
          <p:nvPr/>
        </p:nvGrpSpPr>
        <p:grpSpPr>
          <a:xfrm>
            <a:off x="2788989" y="2663554"/>
            <a:ext cx="1177545" cy="295913"/>
            <a:chOff x="4219788" y="899537"/>
            <a:chExt cx="1407873" cy="351900"/>
          </a:xfrm>
        </p:grpSpPr>
        <p:sp>
          <p:nvSpPr>
            <p:cNvPr id="9742" name="Google Shape;9742;p8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743" name="Google Shape;9743;p8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744" name="Google Shape;9744;p8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745" name="Google Shape;9745;p8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746" name="Google Shape;9746;p88"/>
          <p:cNvGrpSpPr/>
          <p:nvPr/>
        </p:nvGrpSpPr>
        <p:grpSpPr>
          <a:xfrm>
            <a:off x="5096481" y="2663554"/>
            <a:ext cx="1177545" cy="295913"/>
            <a:chOff x="4219788" y="899537"/>
            <a:chExt cx="1407873" cy="351900"/>
          </a:xfrm>
        </p:grpSpPr>
        <p:sp>
          <p:nvSpPr>
            <p:cNvPr id="9747" name="Google Shape;9747;p8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748" name="Google Shape;9748;p8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749" name="Google Shape;9749;p8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750" name="Google Shape;9750;p8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751" name="Google Shape;9751;p88"/>
          <p:cNvGrpSpPr/>
          <p:nvPr/>
        </p:nvGrpSpPr>
        <p:grpSpPr>
          <a:xfrm>
            <a:off x="2794562" y="3907783"/>
            <a:ext cx="1177545" cy="295913"/>
            <a:chOff x="4219788" y="899537"/>
            <a:chExt cx="1407873" cy="351900"/>
          </a:xfrm>
        </p:grpSpPr>
        <p:sp>
          <p:nvSpPr>
            <p:cNvPr id="9752" name="Google Shape;9752;p8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753" name="Google Shape;9753;p8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754" name="Google Shape;9754;p88"/>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sp>
          <p:nvSpPr>
            <p:cNvPr id="9755" name="Google Shape;9755;p88"/>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a:t>
              </a:r>
              <a:endParaRPr/>
            </a:p>
          </p:txBody>
        </p:sp>
      </p:grpSp>
      <p:grpSp>
        <p:nvGrpSpPr>
          <p:cNvPr id="9756" name="Google Shape;9756;p88"/>
          <p:cNvGrpSpPr/>
          <p:nvPr/>
        </p:nvGrpSpPr>
        <p:grpSpPr>
          <a:xfrm>
            <a:off x="5103806" y="3907783"/>
            <a:ext cx="1177545" cy="295913"/>
            <a:chOff x="4219788" y="899537"/>
            <a:chExt cx="1407873" cy="351900"/>
          </a:xfrm>
        </p:grpSpPr>
        <p:sp>
          <p:nvSpPr>
            <p:cNvPr id="9757" name="Google Shape;9757;p88"/>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ED</a:t>
              </a:r>
              <a:endParaRPr/>
            </a:p>
          </p:txBody>
        </p:sp>
        <p:sp>
          <p:nvSpPr>
            <p:cNvPr id="9758" name="Google Shape;9758;p88"/>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85</a:t>
              </a:r>
              <a:endParaRPr/>
            </a:p>
          </p:txBody>
        </p:sp>
        <p:sp>
          <p:nvSpPr>
            <p:cNvPr id="9759" name="Google Shape;9759;p88"/>
            <p:cNvSpPr/>
            <p:nvPr/>
          </p:nvSpPr>
          <p:spPr>
            <a:xfrm>
              <a:off x="4923770" y="899537"/>
              <a:ext cx="351900" cy="3519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E2</a:t>
              </a:r>
              <a:endParaRPr/>
            </a:p>
          </p:txBody>
        </p:sp>
        <p:sp>
          <p:nvSpPr>
            <p:cNvPr id="9760" name="Google Shape;9760;p88"/>
            <p:cNvSpPr/>
            <p:nvPr/>
          </p:nvSpPr>
          <p:spPr>
            <a:xfrm>
              <a:off x="5275761" y="899537"/>
              <a:ext cx="351900" cy="351900"/>
            </a:xfrm>
            <a:prstGeom prst="rect">
              <a:avLst/>
            </a:prstGeom>
            <a:solidFill>
              <a:srgbClr val="FFF2C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9761" name="Google Shape;9761;p88"/>
          <p:cNvGrpSpPr/>
          <p:nvPr/>
        </p:nvGrpSpPr>
        <p:grpSpPr>
          <a:xfrm>
            <a:off x="2788099" y="4515758"/>
            <a:ext cx="1177545" cy="295913"/>
            <a:chOff x="4219788" y="899537"/>
            <a:chExt cx="1407873" cy="351900"/>
          </a:xfrm>
        </p:grpSpPr>
        <p:sp>
          <p:nvSpPr>
            <p:cNvPr id="9762" name="Google Shape;9762;p8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47</a:t>
              </a:r>
              <a:endParaRPr>
                <a:solidFill>
                  <a:srgbClr val="6D9EEB"/>
                </a:solidFill>
              </a:endParaRPr>
            </a:p>
          </p:txBody>
        </p:sp>
        <p:sp>
          <p:nvSpPr>
            <p:cNvPr id="9763" name="Google Shape;9763;p8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6F</a:t>
              </a:r>
              <a:endParaRPr>
                <a:solidFill>
                  <a:srgbClr val="6D9EEB"/>
                </a:solidFill>
              </a:endParaRPr>
            </a:p>
          </p:txBody>
        </p:sp>
        <p:sp>
          <p:nvSpPr>
            <p:cNvPr id="9764" name="Google Shape;9764;p8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20</a:t>
              </a:r>
              <a:endParaRPr>
                <a:solidFill>
                  <a:srgbClr val="6D9EEB"/>
                </a:solidFill>
              </a:endParaRPr>
            </a:p>
          </p:txBody>
        </p:sp>
        <p:sp>
          <p:nvSpPr>
            <p:cNvPr id="9765" name="Google Shape;9765;p8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42</a:t>
              </a:r>
              <a:endParaRPr>
                <a:solidFill>
                  <a:srgbClr val="6D9EEB"/>
                </a:solidFill>
              </a:endParaRPr>
            </a:p>
          </p:txBody>
        </p:sp>
      </p:grpSp>
      <p:grpSp>
        <p:nvGrpSpPr>
          <p:cNvPr id="9766" name="Google Shape;9766;p88"/>
          <p:cNvGrpSpPr/>
          <p:nvPr/>
        </p:nvGrpSpPr>
        <p:grpSpPr>
          <a:xfrm>
            <a:off x="5097344" y="4515758"/>
            <a:ext cx="1177545" cy="295913"/>
            <a:chOff x="4219788" y="899537"/>
            <a:chExt cx="1407873" cy="351900"/>
          </a:xfrm>
        </p:grpSpPr>
        <p:sp>
          <p:nvSpPr>
            <p:cNvPr id="9767" name="Google Shape;9767;p88"/>
            <p:cNvSpPr/>
            <p:nvPr/>
          </p:nvSpPr>
          <p:spPr>
            <a:xfrm>
              <a:off x="4219788"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ED</a:t>
              </a:r>
              <a:endParaRPr>
                <a:solidFill>
                  <a:srgbClr val="6D9EEB"/>
                </a:solidFill>
              </a:endParaRPr>
            </a:p>
          </p:txBody>
        </p:sp>
        <p:sp>
          <p:nvSpPr>
            <p:cNvPr id="9768" name="Google Shape;9768;p88"/>
            <p:cNvSpPr/>
            <p:nvPr/>
          </p:nvSpPr>
          <p:spPr>
            <a:xfrm>
              <a:off x="4571779"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85</a:t>
              </a:r>
              <a:endParaRPr>
                <a:solidFill>
                  <a:srgbClr val="6D9EEB"/>
                </a:solidFill>
              </a:endParaRPr>
            </a:p>
          </p:txBody>
        </p:sp>
        <p:sp>
          <p:nvSpPr>
            <p:cNvPr id="9769" name="Google Shape;9769;p88"/>
            <p:cNvSpPr/>
            <p:nvPr/>
          </p:nvSpPr>
          <p:spPr>
            <a:xfrm>
              <a:off x="4923770"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02</a:t>
              </a:r>
              <a:endParaRPr>
                <a:solidFill>
                  <a:srgbClr val="6D9EEB"/>
                </a:solidFill>
              </a:endParaRPr>
            </a:p>
          </p:txBody>
        </p:sp>
        <p:sp>
          <p:nvSpPr>
            <p:cNvPr id="9770" name="Google Shape;9770;p88"/>
            <p:cNvSpPr/>
            <p:nvPr/>
          </p:nvSpPr>
          <p:spPr>
            <a:xfrm>
              <a:off x="5275761" y="899537"/>
              <a:ext cx="351900" cy="351900"/>
            </a:xfrm>
            <a:prstGeom prst="rect">
              <a:avLst/>
            </a:prstGeom>
            <a:solidFill>
              <a:srgbClr val="FCE5CD"/>
            </a:solid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FF</a:t>
              </a:r>
              <a:endParaRPr>
                <a:solidFill>
                  <a:srgbClr val="6D9EEB"/>
                </a:solidFill>
              </a:endParaRPr>
            </a:p>
          </p:txBody>
        </p:sp>
      </p:grpSp>
      <p:sp>
        <p:nvSpPr>
          <p:cNvPr id="9771" name="Google Shape;9771;p88"/>
          <p:cNvSpPr txBox="1"/>
          <p:nvPr/>
        </p:nvSpPr>
        <p:spPr>
          <a:xfrm>
            <a:off x="825325" y="4448163"/>
            <a:ext cx="1910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6D9EEB"/>
                </a:solidFill>
              </a:rPr>
              <a:t>Secret Plaintext</a:t>
            </a:r>
            <a:endParaRPr/>
          </a:p>
        </p:txBody>
      </p:sp>
      <p:sp>
        <p:nvSpPr>
          <p:cNvPr id="9772" name="Google Shape;9772;p88"/>
          <p:cNvSpPr txBox="1"/>
          <p:nvPr/>
        </p:nvSpPr>
        <p:spPr>
          <a:xfrm>
            <a:off x="5989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C12</a:t>
            </a:r>
            <a:endParaRPr sz="800"/>
          </a:p>
        </p:txBody>
      </p:sp>
      <p:sp>
        <p:nvSpPr>
          <p:cNvPr id="9773" name="Google Shape;9773;p88"/>
          <p:cNvSpPr txBox="1"/>
          <p:nvPr/>
        </p:nvSpPr>
        <p:spPr>
          <a:xfrm>
            <a:off x="5692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C11</a:t>
            </a:r>
            <a:endParaRPr sz="800"/>
          </a:p>
        </p:txBody>
      </p:sp>
      <p:sp>
        <p:nvSpPr>
          <p:cNvPr id="9774" name="Google Shape;9774;p88"/>
          <p:cNvSpPr txBox="1"/>
          <p:nvPr/>
        </p:nvSpPr>
        <p:spPr>
          <a:xfrm>
            <a:off x="53966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C10</a:t>
            </a:r>
            <a:endParaRPr sz="800"/>
          </a:p>
        </p:txBody>
      </p:sp>
      <p:sp>
        <p:nvSpPr>
          <p:cNvPr id="9775" name="Google Shape;9775;p88"/>
          <p:cNvSpPr txBox="1"/>
          <p:nvPr/>
        </p:nvSpPr>
        <p:spPr>
          <a:xfrm>
            <a:off x="510380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C9</a:t>
            </a:r>
            <a:endParaRPr sz="800"/>
          </a:p>
        </p:txBody>
      </p:sp>
      <p:sp>
        <p:nvSpPr>
          <p:cNvPr id="9776" name="Google Shape;9776;p88"/>
          <p:cNvSpPr txBox="1"/>
          <p:nvPr/>
        </p:nvSpPr>
        <p:spPr>
          <a:xfrm>
            <a:off x="36743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D8</a:t>
            </a:r>
            <a:endParaRPr sz="800"/>
          </a:p>
        </p:txBody>
      </p:sp>
      <p:sp>
        <p:nvSpPr>
          <p:cNvPr id="9777" name="Google Shape;9777;p88"/>
          <p:cNvSpPr txBox="1"/>
          <p:nvPr/>
        </p:nvSpPr>
        <p:spPr>
          <a:xfrm>
            <a:off x="337806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D7</a:t>
            </a:r>
            <a:endParaRPr sz="800"/>
          </a:p>
        </p:txBody>
      </p:sp>
      <p:sp>
        <p:nvSpPr>
          <p:cNvPr id="9778" name="Google Shape;9778;p88"/>
          <p:cNvSpPr txBox="1"/>
          <p:nvPr/>
        </p:nvSpPr>
        <p:spPr>
          <a:xfrm>
            <a:off x="3081813"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D6</a:t>
            </a:r>
            <a:endParaRPr sz="800"/>
          </a:p>
        </p:txBody>
      </p:sp>
      <p:sp>
        <p:nvSpPr>
          <p:cNvPr id="9779" name="Google Shape;9779;p88"/>
          <p:cNvSpPr txBox="1"/>
          <p:nvPr/>
        </p:nvSpPr>
        <p:spPr>
          <a:xfrm>
            <a:off x="2788988" y="253681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D5</a:t>
            </a:r>
            <a:endParaRPr sz="800"/>
          </a:p>
        </p:txBody>
      </p:sp>
      <p:sp>
        <p:nvSpPr>
          <p:cNvPr id="9780" name="Google Shape;9780;p88"/>
          <p:cNvSpPr txBox="1"/>
          <p:nvPr/>
        </p:nvSpPr>
        <p:spPr>
          <a:xfrm>
            <a:off x="13689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C4</a:t>
            </a:r>
            <a:endParaRPr sz="800"/>
          </a:p>
        </p:txBody>
      </p:sp>
      <p:sp>
        <p:nvSpPr>
          <p:cNvPr id="9781" name="Google Shape;9781;p88"/>
          <p:cNvSpPr txBox="1"/>
          <p:nvPr/>
        </p:nvSpPr>
        <p:spPr>
          <a:xfrm>
            <a:off x="107273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C3</a:t>
            </a:r>
            <a:endParaRPr sz="800"/>
          </a:p>
        </p:txBody>
      </p:sp>
      <p:sp>
        <p:nvSpPr>
          <p:cNvPr id="9782" name="Google Shape;9782;p88"/>
          <p:cNvSpPr txBox="1"/>
          <p:nvPr/>
        </p:nvSpPr>
        <p:spPr>
          <a:xfrm>
            <a:off x="776488"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C2</a:t>
            </a:r>
            <a:endParaRPr sz="800"/>
          </a:p>
        </p:txBody>
      </p:sp>
      <p:sp>
        <p:nvSpPr>
          <p:cNvPr id="9783" name="Google Shape;9783;p88"/>
          <p:cNvSpPr txBox="1"/>
          <p:nvPr/>
        </p:nvSpPr>
        <p:spPr>
          <a:xfrm>
            <a:off x="483663" y="695425"/>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a:t>
            </a:r>
            <a:endParaRPr sz="800"/>
          </a:p>
        </p:txBody>
      </p:sp>
      <p:sp>
        <p:nvSpPr>
          <p:cNvPr id="9784" name="Google Shape;9784;p88"/>
          <p:cNvSpPr txBox="1"/>
          <p:nvPr/>
        </p:nvSpPr>
        <p:spPr>
          <a:xfrm>
            <a:off x="83013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C16</a:t>
            </a:r>
            <a:endParaRPr sz="800"/>
          </a:p>
        </p:txBody>
      </p:sp>
      <p:sp>
        <p:nvSpPr>
          <p:cNvPr id="9785" name="Google Shape;9785;p88"/>
          <p:cNvSpPr txBox="1"/>
          <p:nvPr/>
        </p:nvSpPr>
        <p:spPr>
          <a:xfrm>
            <a:off x="800512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C15</a:t>
            </a:r>
            <a:endParaRPr sz="800"/>
          </a:p>
        </p:txBody>
      </p:sp>
      <p:sp>
        <p:nvSpPr>
          <p:cNvPr id="9786" name="Google Shape;9786;p88"/>
          <p:cNvSpPr txBox="1"/>
          <p:nvPr/>
        </p:nvSpPr>
        <p:spPr>
          <a:xfrm>
            <a:off x="7708875"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C14</a:t>
            </a:r>
            <a:endParaRPr sz="800"/>
          </a:p>
        </p:txBody>
      </p:sp>
      <p:sp>
        <p:nvSpPr>
          <p:cNvPr id="9787" name="Google Shape;9787;p88"/>
          <p:cNvSpPr txBox="1"/>
          <p:nvPr/>
        </p:nvSpPr>
        <p:spPr>
          <a:xfrm>
            <a:off x="7416050"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C13</a:t>
            </a:r>
            <a:endParaRPr sz="800"/>
          </a:p>
        </p:txBody>
      </p:sp>
      <p:sp>
        <p:nvSpPr>
          <p:cNvPr id="9788" name="Google Shape;9788;p88"/>
          <p:cNvSpPr txBox="1"/>
          <p:nvPr/>
        </p:nvSpPr>
        <p:spPr>
          <a:xfrm>
            <a:off x="59826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D12</a:t>
            </a:r>
            <a:endParaRPr sz="800"/>
          </a:p>
        </p:txBody>
      </p:sp>
      <p:sp>
        <p:nvSpPr>
          <p:cNvPr id="9789" name="Google Shape;9789;p88"/>
          <p:cNvSpPr txBox="1"/>
          <p:nvPr/>
        </p:nvSpPr>
        <p:spPr>
          <a:xfrm>
            <a:off x="568642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D11</a:t>
            </a:r>
            <a:endParaRPr sz="800"/>
          </a:p>
        </p:txBody>
      </p:sp>
      <p:sp>
        <p:nvSpPr>
          <p:cNvPr id="9790" name="Google Shape;9790;p88"/>
          <p:cNvSpPr txBox="1"/>
          <p:nvPr/>
        </p:nvSpPr>
        <p:spPr>
          <a:xfrm>
            <a:off x="5390175"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D10</a:t>
            </a:r>
            <a:endParaRPr sz="800"/>
          </a:p>
        </p:txBody>
      </p:sp>
      <p:sp>
        <p:nvSpPr>
          <p:cNvPr id="9791" name="Google Shape;9791;p88"/>
          <p:cNvSpPr txBox="1"/>
          <p:nvPr/>
        </p:nvSpPr>
        <p:spPr>
          <a:xfrm>
            <a:off x="5097350"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D9</a:t>
            </a:r>
            <a:endParaRPr sz="800"/>
          </a:p>
        </p:txBody>
      </p:sp>
      <p:sp>
        <p:nvSpPr>
          <p:cNvPr id="9792" name="Google Shape;9792;p88"/>
          <p:cNvSpPr txBox="1"/>
          <p:nvPr/>
        </p:nvSpPr>
        <p:spPr>
          <a:xfrm>
            <a:off x="82892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D16</a:t>
            </a:r>
            <a:endParaRPr sz="800"/>
          </a:p>
        </p:txBody>
      </p:sp>
      <p:sp>
        <p:nvSpPr>
          <p:cNvPr id="9793" name="Google Shape;9793;p88"/>
          <p:cNvSpPr txBox="1"/>
          <p:nvPr/>
        </p:nvSpPr>
        <p:spPr>
          <a:xfrm>
            <a:off x="799303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D15</a:t>
            </a:r>
            <a:endParaRPr sz="800"/>
          </a:p>
        </p:txBody>
      </p:sp>
      <p:sp>
        <p:nvSpPr>
          <p:cNvPr id="9794" name="Google Shape;9794;p88"/>
          <p:cNvSpPr txBox="1"/>
          <p:nvPr/>
        </p:nvSpPr>
        <p:spPr>
          <a:xfrm>
            <a:off x="7696788"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D14</a:t>
            </a:r>
            <a:endParaRPr sz="800"/>
          </a:p>
        </p:txBody>
      </p:sp>
      <p:sp>
        <p:nvSpPr>
          <p:cNvPr id="9795" name="Google Shape;9795;p88"/>
          <p:cNvSpPr txBox="1"/>
          <p:nvPr/>
        </p:nvSpPr>
        <p:spPr>
          <a:xfrm>
            <a:off x="7403963" y="2522338"/>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D13</a:t>
            </a:r>
            <a:endParaRPr sz="800"/>
          </a:p>
        </p:txBody>
      </p:sp>
      <p:sp>
        <p:nvSpPr>
          <p:cNvPr id="9796" name="Google Shape;9796;p88"/>
          <p:cNvSpPr txBox="1"/>
          <p:nvPr/>
        </p:nvSpPr>
        <p:spPr>
          <a:xfrm>
            <a:off x="36798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P8</a:t>
            </a:r>
            <a:endParaRPr sz="800"/>
          </a:p>
        </p:txBody>
      </p:sp>
      <p:sp>
        <p:nvSpPr>
          <p:cNvPr id="9797" name="Google Shape;9797;p88"/>
          <p:cNvSpPr txBox="1"/>
          <p:nvPr/>
        </p:nvSpPr>
        <p:spPr>
          <a:xfrm>
            <a:off x="338363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P7</a:t>
            </a:r>
            <a:endParaRPr sz="800"/>
          </a:p>
        </p:txBody>
      </p:sp>
      <p:sp>
        <p:nvSpPr>
          <p:cNvPr id="9798" name="Google Shape;9798;p88"/>
          <p:cNvSpPr txBox="1"/>
          <p:nvPr/>
        </p:nvSpPr>
        <p:spPr>
          <a:xfrm>
            <a:off x="3087388"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P6</a:t>
            </a:r>
            <a:endParaRPr sz="800"/>
          </a:p>
        </p:txBody>
      </p:sp>
      <p:sp>
        <p:nvSpPr>
          <p:cNvPr id="9799" name="Google Shape;9799;p88"/>
          <p:cNvSpPr txBox="1"/>
          <p:nvPr/>
        </p:nvSpPr>
        <p:spPr>
          <a:xfrm>
            <a:off x="2794563" y="37831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P5</a:t>
            </a:r>
            <a:endParaRPr sz="800"/>
          </a:p>
        </p:txBody>
      </p:sp>
      <p:sp>
        <p:nvSpPr>
          <p:cNvPr id="9800" name="Google Shape;9800;p88"/>
          <p:cNvSpPr txBox="1"/>
          <p:nvPr/>
        </p:nvSpPr>
        <p:spPr>
          <a:xfrm>
            <a:off x="59891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P12</a:t>
            </a:r>
            <a:endParaRPr sz="800"/>
          </a:p>
        </p:txBody>
      </p:sp>
      <p:sp>
        <p:nvSpPr>
          <p:cNvPr id="9801" name="Google Shape;9801;p88"/>
          <p:cNvSpPr txBox="1"/>
          <p:nvPr/>
        </p:nvSpPr>
        <p:spPr>
          <a:xfrm>
            <a:off x="569287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P11</a:t>
            </a:r>
            <a:endParaRPr sz="800"/>
          </a:p>
        </p:txBody>
      </p:sp>
      <p:sp>
        <p:nvSpPr>
          <p:cNvPr id="9802" name="Google Shape;9802;p88"/>
          <p:cNvSpPr txBox="1"/>
          <p:nvPr/>
        </p:nvSpPr>
        <p:spPr>
          <a:xfrm>
            <a:off x="5396625"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P10</a:t>
            </a:r>
            <a:endParaRPr sz="800"/>
          </a:p>
        </p:txBody>
      </p:sp>
      <p:sp>
        <p:nvSpPr>
          <p:cNvPr id="9803" name="Google Shape;9803;p88"/>
          <p:cNvSpPr txBox="1"/>
          <p:nvPr/>
        </p:nvSpPr>
        <p:spPr>
          <a:xfrm>
            <a:off x="5103800"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P9</a:t>
            </a:r>
            <a:endParaRPr sz="800"/>
          </a:p>
        </p:txBody>
      </p:sp>
      <p:sp>
        <p:nvSpPr>
          <p:cNvPr id="9804" name="Google Shape;9804;p88"/>
          <p:cNvSpPr txBox="1"/>
          <p:nvPr/>
        </p:nvSpPr>
        <p:spPr>
          <a:xfrm>
            <a:off x="82983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P16</a:t>
            </a:r>
            <a:endParaRPr sz="800"/>
          </a:p>
        </p:txBody>
      </p:sp>
      <p:sp>
        <p:nvSpPr>
          <p:cNvPr id="9805" name="Google Shape;9805;p88"/>
          <p:cNvSpPr txBox="1"/>
          <p:nvPr/>
        </p:nvSpPr>
        <p:spPr>
          <a:xfrm>
            <a:off x="800211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P15</a:t>
            </a:r>
            <a:endParaRPr sz="800"/>
          </a:p>
        </p:txBody>
      </p:sp>
      <p:sp>
        <p:nvSpPr>
          <p:cNvPr id="9806" name="Google Shape;9806;p88"/>
          <p:cNvSpPr txBox="1"/>
          <p:nvPr/>
        </p:nvSpPr>
        <p:spPr>
          <a:xfrm>
            <a:off x="7705863"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P14</a:t>
            </a:r>
            <a:endParaRPr sz="800"/>
          </a:p>
        </p:txBody>
      </p:sp>
      <p:sp>
        <p:nvSpPr>
          <p:cNvPr id="9807" name="Google Shape;9807;p88"/>
          <p:cNvSpPr txBox="1"/>
          <p:nvPr/>
        </p:nvSpPr>
        <p:spPr>
          <a:xfrm>
            <a:off x="7413038" y="3783163"/>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P13</a:t>
            </a:r>
            <a:endParaRPr sz="800"/>
          </a:p>
        </p:txBody>
      </p:sp>
      <p:sp>
        <p:nvSpPr>
          <p:cNvPr id="9808" name="Google Shape;9808;p88"/>
          <p:cNvSpPr txBox="1"/>
          <p:nvPr/>
        </p:nvSpPr>
        <p:spPr>
          <a:xfrm>
            <a:off x="36773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C8</a:t>
            </a:r>
            <a:endParaRPr sz="800"/>
          </a:p>
        </p:txBody>
      </p:sp>
      <p:sp>
        <p:nvSpPr>
          <p:cNvPr id="9809" name="Google Shape;9809;p88"/>
          <p:cNvSpPr txBox="1"/>
          <p:nvPr/>
        </p:nvSpPr>
        <p:spPr>
          <a:xfrm>
            <a:off x="338108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C7</a:t>
            </a:r>
            <a:endParaRPr sz="800"/>
          </a:p>
        </p:txBody>
      </p:sp>
      <p:sp>
        <p:nvSpPr>
          <p:cNvPr id="9810" name="Google Shape;9810;p88"/>
          <p:cNvSpPr txBox="1"/>
          <p:nvPr/>
        </p:nvSpPr>
        <p:spPr>
          <a:xfrm>
            <a:off x="3084838"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C6</a:t>
            </a:r>
            <a:endParaRPr sz="800"/>
          </a:p>
        </p:txBody>
      </p:sp>
      <p:sp>
        <p:nvSpPr>
          <p:cNvPr id="9811" name="Google Shape;9811;p88"/>
          <p:cNvSpPr txBox="1"/>
          <p:nvPr/>
        </p:nvSpPr>
        <p:spPr>
          <a:xfrm>
            <a:off x="2792013" y="765050"/>
            <a:ext cx="292200" cy="12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800"/>
              <a:t>C5</a:t>
            </a:r>
            <a:endParaRPr sz="800"/>
          </a:p>
        </p:txBody>
      </p:sp>
      <p:grpSp>
        <p:nvGrpSpPr>
          <p:cNvPr id="9812" name="Google Shape;9812;p88"/>
          <p:cNvGrpSpPr/>
          <p:nvPr/>
        </p:nvGrpSpPr>
        <p:grpSpPr>
          <a:xfrm>
            <a:off x="7406576" y="4515758"/>
            <a:ext cx="1177545" cy="295913"/>
            <a:chOff x="4219788" y="899537"/>
            <a:chExt cx="1407873" cy="351900"/>
          </a:xfrm>
        </p:grpSpPr>
        <p:sp>
          <p:nvSpPr>
            <p:cNvPr id="9813" name="Google Shape;9813;p88"/>
            <p:cNvSpPr/>
            <p:nvPr/>
          </p:nvSpPr>
          <p:spPr>
            <a:xfrm>
              <a:off x="4219788"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21</a:t>
              </a:r>
              <a:endParaRPr>
                <a:solidFill>
                  <a:srgbClr val="6D9EEB"/>
                </a:solidFill>
              </a:endParaRPr>
            </a:p>
          </p:txBody>
        </p:sp>
        <p:sp>
          <p:nvSpPr>
            <p:cNvPr id="9814" name="Google Shape;9814;p88"/>
            <p:cNvSpPr/>
            <p:nvPr/>
          </p:nvSpPr>
          <p:spPr>
            <a:xfrm>
              <a:off x="4571779"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9815" name="Google Shape;9815;p88"/>
            <p:cNvSpPr/>
            <p:nvPr/>
          </p:nvSpPr>
          <p:spPr>
            <a:xfrm>
              <a:off x="4923770"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sp>
          <p:nvSpPr>
            <p:cNvPr id="9816" name="Google Shape;9816;p88"/>
            <p:cNvSpPr/>
            <p:nvPr/>
          </p:nvSpPr>
          <p:spPr>
            <a:xfrm>
              <a:off x="5275761" y="899537"/>
              <a:ext cx="351900" cy="351900"/>
            </a:xfrm>
            <a:prstGeom prst="rect">
              <a:avLst/>
            </a:prstGeom>
            <a:noFill/>
            <a:ln cap="flat" cmpd="sng" w="9525">
              <a:solidFill>
                <a:srgbClr val="A4C2F4"/>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6D9EEB"/>
                  </a:solidFill>
                </a:rPr>
                <a:t>03</a:t>
              </a:r>
              <a:endParaRPr>
                <a:solidFill>
                  <a:srgbClr val="6D9EEB"/>
                </a:solidFill>
              </a:endParaRPr>
            </a:p>
          </p:txBody>
        </p:sp>
      </p:grpSp>
      <p:grpSp>
        <p:nvGrpSpPr>
          <p:cNvPr id="9817" name="Google Shape;9817;p88"/>
          <p:cNvGrpSpPr/>
          <p:nvPr/>
        </p:nvGrpSpPr>
        <p:grpSpPr>
          <a:xfrm>
            <a:off x="7404889" y="2670267"/>
            <a:ext cx="1177545" cy="295913"/>
            <a:chOff x="4219788" y="899537"/>
            <a:chExt cx="1407873" cy="351900"/>
          </a:xfrm>
        </p:grpSpPr>
        <p:sp>
          <p:nvSpPr>
            <p:cNvPr id="9818" name="Google Shape;9818;p88"/>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5A</a:t>
              </a:r>
              <a:endParaRPr/>
            </a:p>
          </p:txBody>
        </p:sp>
        <p:sp>
          <p:nvSpPr>
            <p:cNvPr id="9819" name="Google Shape;9819;p88"/>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2D</a:t>
              </a:r>
              <a:endParaRPr/>
            </a:p>
          </p:txBody>
        </p:sp>
        <p:sp>
          <p:nvSpPr>
            <p:cNvPr id="9820" name="Google Shape;9820;p88"/>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69</a:t>
              </a:r>
              <a:endParaRPr/>
            </a:p>
          </p:txBody>
        </p:sp>
        <p:sp>
          <p:nvSpPr>
            <p:cNvPr id="9821" name="Google Shape;9821;p88"/>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grpSp>
        <p:nvGrpSpPr>
          <p:cNvPr id="9822" name="Google Shape;9822;p88"/>
          <p:cNvGrpSpPr/>
          <p:nvPr/>
        </p:nvGrpSpPr>
        <p:grpSpPr>
          <a:xfrm>
            <a:off x="7413039" y="3907783"/>
            <a:ext cx="1177545" cy="295913"/>
            <a:chOff x="4219788" y="899537"/>
            <a:chExt cx="1407873" cy="351900"/>
          </a:xfrm>
        </p:grpSpPr>
        <p:sp>
          <p:nvSpPr>
            <p:cNvPr id="9823" name="Google Shape;9823;p88"/>
            <p:cNvSpPr/>
            <p:nvPr/>
          </p:nvSpPr>
          <p:spPr>
            <a:xfrm>
              <a:off x="4219788"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21</a:t>
              </a:r>
              <a:endParaRPr/>
            </a:p>
          </p:txBody>
        </p:sp>
        <p:sp>
          <p:nvSpPr>
            <p:cNvPr id="9824" name="Google Shape;9824;p88"/>
            <p:cNvSpPr/>
            <p:nvPr/>
          </p:nvSpPr>
          <p:spPr>
            <a:xfrm>
              <a:off x="4571779"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9825" name="Google Shape;9825;p88"/>
            <p:cNvSpPr/>
            <p:nvPr/>
          </p:nvSpPr>
          <p:spPr>
            <a:xfrm>
              <a:off x="4923770"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sp>
          <p:nvSpPr>
            <p:cNvPr id="9826" name="Google Shape;9826;p88"/>
            <p:cNvSpPr/>
            <p:nvPr/>
          </p:nvSpPr>
          <p:spPr>
            <a:xfrm>
              <a:off x="5275761" y="899537"/>
              <a:ext cx="351900" cy="351900"/>
            </a:xfrm>
            <a:prstGeom prst="rect">
              <a:avLst/>
            </a:prstGeom>
            <a:solidFill>
              <a:srgbClr val="C9DAF8"/>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a:t>03</a:t>
              </a:r>
              <a:endParaRPr/>
            </a:p>
          </p:txBody>
        </p:sp>
      </p:grpSp>
      <p:cxnSp>
        <p:nvCxnSpPr>
          <p:cNvPr id="9827" name="Google Shape;9827;p88"/>
          <p:cNvCxnSpPr/>
          <p:nvPr/>
        </p:nvCxnSpPr>
        <p:spPr>
          <a:xfrm flipH="1">
            <a:off x="6961800" y="270175"/>
            <a:ext cx="2067900" cy="4437000"/>
          </a:xfrm>
          <a:prstGeom prst="straightConnector1">
            <a:avLst/>
          </a:prstGeom>
          <a:noFill/>
          <a:ln cap="flat" cmpd="sng" w="28575">
            <a:solidFill>
              <a:srgbClr val="FF0000"/>
            </a:solidFill>
            <a:prstDash val="solid"/>
            <a:round/>
            <a:headEnd len="med" w="med" type="none"/>
            <a:tailEnd len="med" w="med" type="none"/>
          </a:ln>
        </p:spPr>
      </p:cxnSp>
      <p:cxnSp>
        <p:nvCxnSpPr>
          <p:cNvPr id="9828" name="Google Shape;9828;p88"/>
          <p:cNvCxnSpPr/>
          <p:nvPr/>
        </p:nvCxnSpPr>
        <p:spPr>
          <a:xfrm>
            <a:off x="7065354" y="406909"/>
            <a:ext cx="1934400" cy="4353900"/>
          </a:xfrm>
          <a:prstGeom prst="straightConnector1">
            <a:avLst/>
          </a:prstGeom>
          <a:noFill/>
          <a:ln cap="flat" cmpd="sng" w="28575">
            <a:solidFill>
              <a:srgbClr val="FF0000"/>
            </a:solidFill>
            <a:prstDash val="solid"/>
            <a:round/>
            <a:headEnd len="med" w="med" type="none"/>
            <a:tailEnd len="med" w="med" type="none"/>
          </a:ln>
        </p:spPr>
      </p:cxnSp>
      <p:sp>
        <p:nvSpPr>
          <p:cNvPr id="9829" name="Google Shape;9829;p88"/>
          <p:cNvSpPr txBox="1"/>
          <p:nvPr/>
        </p:nvSpPr>
        <p:spPr>
          <a:xfrm>
            <a:off x="153100" y="2233375"/>
            <a:ext cx="1910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t>Only one case of</a:t>
            </a:r>
            <a:endParaRPr sz="1600"/>
          </a:p>
          <a:p>
            <a:pPr indent="0" lvl="0" marL="0" rtl="0" algn="ctr">
              <a:spcBef>
                <a:spcPts val="0"/>
              </a:spcBef>
              <a:spcAft>
                <a:spcPts val="0"/>
              </a:spcAft>
              <a:buNone/>
            </a:pPr>
            <a:r>
              <a:rPr lang="en" sz="1600">
                <a:solidFill>
                  <a:srgbClr val="38761D"/>
                </a:solidFill>
                <a:highlight>
                  <a:srgbClr val="D9EAD3"/>
                </a:highlight>
              </a:rPr>
              <a:t>Padding Valid</a:t>
            </a:r>
            <a:endParaRPr sz="1600">
              <a:solidFill>
                <a:srgbClr val="38761D"/>
              </a:solidFill>
              <a:highlight>
                <a:srgbClr val="D9EAD3"/>
              </a:highlight>
            </a:endParaRPr>
          </a:p>
          <a:p>
            <a:pPr indent="0" lvl="0" marL="0" rtl="0" algn="ctr">
              <a:spcBef>
                <a:spcPts val="0"/>
              </a:spcBef>
              <a:spcAft>
                <a:spcPts val="0"/>
              </a:spcAft>
              <a:buNone/>
            </a:pPr>
            <a:r>
              <a:t/>
            </a:r>
            <a:endParaRPr sz="1600">
              <a:solidFill>
                <a:srgbClr val="38761D"/>
              </a:solidFill>
              <a:highlight>
                <a:srgbClr val="D9EAD3"/>
              </a:highlight>
            </a:endParaRPr>
          </a:p>
          <a:p>
            <a:pPr indent="0" lvl="0" marL="0" rtl="0" algn="ctr">
              <a:spcBef>
                <a:spcPts val="0"/>
              </a:spcBef>
              <a:spcAft>
                <a:spcPts val="0"/>
              </a:spcAft>
              <a:buNone/>
            </a:pPr>
            <a:r>
              <a:rPr lang="en" sz="1600"/>
              <a:t>(P12 is the expected 0x01)</a:t>
            </a:r>
            <a:endParaRPr sz="16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3" name="Shape 9833"/>
        <p:cNvGrpSpPr/>
        <p:nvPr/>
      </p:nvGrpSpPr>
      <p:grpSpPr>
        <a:xfrm>
          <a:off x="0" y="0"/>
          <a:ext cx="0" cy="0"/>
          <a:chOff x="0" y="0"/>
          <a:chExt cx="0" cy="0"/>
        </a:xfrm>
      </p:grpSpPr>
      <p:sp>
        <p:nvSpPr>
          <p:cNvPr id="9834" name="Google Shape;9834;p8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Differences</a:t>
            </a:r>
            <a:endParaRPr/>
          </a:p>
        </p:txBody>
      </p:sp>
      <p:sp>
        <p:nvSpPr>
          <p:cNvPr id="9835" name="Google Shape;9835;p8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16 byte blocks (4 byte blocks in this example)</a:t>
            </a:r>
            <a:endParaRPr/>
          </a:p>
          <a:p>
            <a:pPr indent="-342900" lvl="0" marL="457200" rtl="0" algn="l">
              <a:spcBef>
                <a:spcPts val="0"/>
              </a:spcBef>
              <a:spcAft>
                <a:spcPts val="0"/>
              </a:spcAft>
              <a:buSzPts val="1800"/>
              <a:buChar char="●"/>
            </a:pPr>
            <a:r>
              <a:rPr lang="en"/>
              <a:t>MAC appended to plaintext before padding and block encryption</a:t>
            </a:r>
            <a:endParaRPr/>
          </a:p>
          <a:p>
            <a:pPr indent="-342900" lvl="0" marL="457200" rtl="0" algn="l">
              <a:spcBef>
                <a:spcPts val="0"/>
              </a:spcBef>
              <a:spcAft>
                <a:spcPts val="0"/>
              </a:spcAft>
              <a:buSzPts val="1800"/>
              <a:buChar char="●"/>
            </a:pPr>
            <a:r>
              <a:rPr lang="en"/>
              <a:t>New error message from server: </a:t>
            </a:r>
            <a:r>
              <a:rPr lang="en">
                <a:solidFill>
                  <a:srgbClr val="990000"/>
                </a:solidFill>
                <a:highlight>
                  <a:srgbClr val="F4CCCC"/>
                </a:highlight>
              </a:rPr>
              <a:t>Invalid Mac</a:t>
            </a:r>
            <a:r>
              <a:rPr lang="en">
                <a:solidFill>
                  <a:srgbClr val="990000"/>
                </a:solidFill>
                <a:highlight>
                  <a:srgbClr val="F4CCCC"/>
                </a:highlight>
              </a:rPr>
              <a:t> </a:t>
            </a:r>
            <a:endParaRPr>
              <a:solidFill>
                <a:srgbClr val="990000"/>
              </a:solidFill>
              <a:highlight>
                <a:srgbClr val="F4CCCC"/>
              </a:highlight>
            </a:endParaRPr>
          </a:p>
          <a:p>
            <a:pPr indent="-317500" lvl="1" marL="914400" rtl="0" algn="l">
              <a:spcBef>
                <a:spcPts val="0"/>
              </a:spcBef>
              <a:spcAft>
                <a:spcPts val="0"/>
              </a:spcAft>
              <a:buSzPts val="1400"/>
              <a:buChar char="○"/>
            </a:pPr>
            <a:r>
              <a:rPr lang="en"/>
              <a:t>Padding is correct, but the MAC is not valid for the message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9" name="Shape 9839"/>
        <p:cNvGrpSpPr/>
        <p:nvPr/>
      </p:nvGrpSpPr>
      <p:grpSpPr>
        <a:xfrm>
          <a:off x="0" y="0"/>
          <a:ext cx="0" cy="0"/>
          <a:chOff x="0" y="0"/>
          <a:chExt cx="0" cy="0"/>
        </a:xfrm>
      </p:grpSpPr>
      <p:sp>
        <p:nvSpPr>
          <p:cNvPr id="9840" name="Google Shape;9840;p90"/>
          <p:cNvSpPr txBox="1"/>
          <p:nvPr>
            <p:ph type="title"/>
          </p:nvPr>
        </p:nvSpPr>
        <p:spPr>
          <a:xfrm>
            <a:off x="311700" y="410000"/>
            <a:ext cx="8520600" cy="607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Another </a:t>
            </a:r>
            <a:r>
              <a:rPr lang="en"/>
              <a:t>Edge Case</a:t>
            </a:r>
            <a:endParaRPr/>
          </a:p>
        </p:txBody>
      </p:sp>
      <p:sp>
        <p:nvSpPr>
          <p:cNvPr id="9841" name="Google Shape;9841;p90"/>
          <p:cNvSpPr txBox="1"/>
          <p:nvPr>
            <p:ph idx="1" type="body"/>
          </p:nvPr>
        </p:nvSpPr>
        <p:spPr>
          <a:xfrm>
            <a:off x="311700" y="1342451"/>
            <a:ext cx="3678300" cy="17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Plaintext looks like this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How will the server respond to the bottom case?</a:t>
            </a:r>
            <a:endParaRPr/>
          </a:p>
        </p:txBody>
      </p:sp>
      <p:grpSp>
        <p:nvGrpSpPr>
          <p:cNvPr id="9842" name="Google Shape;9842;p90"/>
          <p:cNvGrpSpPr/>
          <p:nvPr/>
        </p:nvGrpSpPr>
        <p:grpSpPr>
          <a:xfrm>
            <a:off x="4050062" y="1428183"/>
            <a:ext cx="1177545" cy="295913"/>
            <a:chOff x="4219788" y="899537"/>
            <a:chExt cx="1407873" cy="351900"/>
          </a:xfrm>
        </p:grpSpPr>
        <p:sp>
          <p:nvSpPr>
            <p:cNvPr id="9843" name="Google Shape;9843;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47</a:t>
              </a:r>
              <a:endParaRPr/>
            </a:p>
          </p:txBody>
        </p:sp>
        <p:sp>
          <p:nvSpPr>
            <p:cNvPr id="9844" name="Google Shape;9844;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6F</a:t>
              </a:r>
              <a:endParaRPr/>
            </a:p>
          </p:txBody>
        </p:sp>
        <p:sp>
          <p:nvSpPr>
            <p:cNvPr id="9845" name="Google Shape;9845;p9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20</a:t>
              </a:r>
              <a:endParaRPr/>
            </a:p>
          </p:txBody>
        </p:sp>
        <p:sp>
          <p:nvSpPr>
            <p:cNvPr id="9846" name="Google Shape;9846;p9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42</a:t>
              </a:r>
              <a:endParaRPr/>
            </a:p>
          </p:txBody>
        </p:sp>
      </p:grpSp>
      <p:grpSp>
        <p:nvGrpSpPr>
          <p:cNvPr id="9847" name="Google Shape;9847;p90"/>
          <p:cNvGrpSpPr/>
          <p:nvPr/>
        </p:nvGrpSpPr>
        <p:grpSpPr>
          <a:xfrm>
            <a:off x="5431031" y="1428183"/>
            <a:ext cx="1177545" cy="295913"/>
            <a:chOff x="4219788" y="899537"/>
            <a:chExt cx="1407873" cy="351900"/>
          </a:xfrm>
        </p:grpSpPr>
        <p:sp>
          <p:nvSpPr>
            <p:cNvPr id="9848" name="Google Shape;9848;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6C</a:t>
              </a:r>
              <a:endParaRPr/>
            </a:p>
          </p:txBody>
        </p:sp>
        <p:sp>
          <p:nvSpPr>
            <p:cNvPr id="9849" name="Google Shape;9849;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75</a:t>
              </a:r>
              <a:endParaRPr/>
            </a:p>
          </p:txBody>
        </p:sp>
        <p:sp>
          <p:nvSpPr>
            <p:cNvPr id="9850" name="Google Shape;9850;p9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65</a:t>
              </a:r>
              <a:endParaRPr/>
            </a:p>
          </p:txBody>
        </p:sp>
        <p:sp>
          <p:nvSpPr>
            <p:cNvPr id="9851" name="Google Shape;9851;p9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20</a:t>
              </a:r>
              <a:endParaRPr/>
            </a:p>
          </p:txBody>
        </p:sp>
      </p:grpSp>
      <p:grpSp>
        <p:nvGrpSpPr>
          <p:cNvPr id="9852" name="Google Shape;9852;p90"/>
          <p:cNvGrpSpPr/>
          <p:nvPr/>
        </p:nvGrpSpPr>
        <p:grpSpPr>
          <a:xfrm>
            <a:off x="6811989" y="1428183"/>
            <a:ext cx="1177545" cy="295913"/>
            <a:chOff x="4219788" y="899537"/>
            <a:chExt cx="1407873" cy="351900"/>
          </a:xfrm>
        </p:grpSpPr>
        <p:sp>
          <p:nvSpPr>
            <p:cNvPr id="9853" name="Google Shape;9853;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21</a:t>
              </a:r>
              <a:endParaRPr/>
            </a:p>
          </p:txBody>
        </p:sp>
        <p:sp>
          <p:nvSpPr>
            <p:cNvPr id="9854" name="Google Shape;9854;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9855" name="Google Shape;9855;p9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9856" name="Google Shape;9856;p9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9857" name="Google Shape;9857;p90"/>
          <p:cNvGrpSpPr/>
          <p:nvPr/>
        </p:nvGrpSpPr>
        <p:grpSpPr>
          <a:xfrm>
            <a:off x="6811989" y="2134483"/>
            <a:ext cx="1177545" cy="295913"/>
            <a:chOff x="4219788" y="899537"/>
            <a:chExt cx="1407873" cy="351900"/>
          </a:xfrm>
        </p:grpSpPr>
        <p:sp>
          <p:nvSpPr>
            <p:cNvPr id="9858" name="Google Shape;9858;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21</a:t>
              </a:r>
              <a:endParaRPr/>
            </a:p>
          </p:txBody>
        </p:sp>
        <p:sp>
          <p:nvSpPr>
            <p:cNvPr id="9859" name="Google Shape;9859;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9860" name="Google Shape;9860;p9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9861" name="Google Shape;9861;p90"/>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01</a:t>
              </a:r>
              <a:endParaRPr/>
            </a:p>
          </p:txBody>
        </p:sp>
      </p:grpSp>
      <p:grpSp>
        <p:nvGrpSpPr>
          <p:cNvPr id="9862" name="Google Shape;9862;p90"/>
          <p:cNvGrpSpPr/>
          <p:nvPr/>
        </p:nvGrpSpPr>
        <p:grpSpPr>
          <a:xfrm>
            <a:off x="4050062" y="2134483"/>
            <a:ext cx="1177545" cy="295913"/>
            <a:chOff x="4219788" y="899537"/>
            <a:chExt cx="1407873" cy="351900"/>
          </a:xfrm>
        </p:grpSpPr>
        <p:sp>
          <p:nvSpPr>
            <p:cNvPr id="9863" name="Google Shape;9863;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47</a:t>
              </a:r>
              <a:endParaRPr/>
            </a:p>
          </p:txBody>
        </p:sp>
        <p:sp>
          <p:nvSpPr>
            <p:cNvPr id="9864" name="Google Shape;9864;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6F</a:t>
              </a:r>
              <a:endParaRPr/>
            </a:p>
          </p:txBody>
        </p:sp>
        <p:sp>
          <p:nvSpPr>
            <p:cNvPr id="9865" name="Google Shape;9865;p9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20</a:t>
              </a:r>
              <a:endParaRPr/>
            </a:p>
          </p:txBody>
        </p:sp>
        <p:sp>
          <p:nvSpPr>
            <p:cNvPr id="9866" name="Google Shape;9866;p9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42</a:t>
              </a:r>
              <a:endParaRPr/>
            </a:p>
          </p:txBody>
        </p:sp>
      </p:grpSp>
      <p:grpSp>
        <p:nvGrpSpPr>
          <p:cNvPr id="9867" name="Google Shape;9867;p90"/>
          <p:cNvGrpSpPr/>
          <p:nvPr/>
        </p:nvGrpSpPr>
        <p:grpSpPr>
          <a:xfrm>
            <a:off x="5431031" y="2134483"/>
            <a:ext cx="1177545" cy="295913"/>
            <a:chOff x="4219788" y="899537"/>
            <a:chExt cx="1407873" cy="351900"/>
          </a:xfrm>
        </p:grpSpPr>
        <p:sp>
          <p:nvSpPr>
            <p:cNvPr id="9868" name="Google Shape;9868;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6C</a:t>
              </a:r>
              <a:endParaRPr/>
            </a:p>
          </p:txBody>
        </p:sp>
        <p:sp>
          <p:nvSpPr>
            <p:cNvPr id="9869" name="Google Shape;9869;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75</a:t>
              </a:r>
              <a:endParaRPr/>
            </a:p>
          </p:txBody>
        </p:sp>
        <p:sp>
          <p:nvSpPr>
            <p:cNvPr id="9870" name="Google Shape;9870;p9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65</a:t>
              </a:r>
              <a:endParaRPr/>
            </a:p>
          </p:txBody>
        </p:sp>
        <p:sp>
          <p:nvSpPr>
            <p:cNvPr id="9871" name="Google Shape;9871;p9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20</a:t>
              </a:r>
              <a:endParaRPr/>
            </a:p>
          </p:txBody>
        </p:sp>
      </p:grpSp>
      <p:grpSp>
        <p:nvGrpSpPr>
          <p:cNvPr id="9872" name="Google Shape;9872;p90"/>
          <p:cNvGrpSpPr/>
          <p:nvPr/>
        </p:nvGrpSpPr>
        <p:grpSpPr>
          <a:xfrm>
            <a:off x="6812001" y="2840783"/>
            <a:ext cx="1177545" cy="295913"/>
            <a:chOff x="4219788" y="899537"/>
            <a:chExt cx="1407873" cy="351900"/>
          </a:xfrm>
        </p:grpSpPr>
        <p:sp>
          <p:nvSpPr>
            <p:cNvPr id="9873" name="Google Shape;9873;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21</a:t>
              </a:r>
              <a:endParaRPr/>
            </a:p>
          </p:txBody>
        </p:sp>
        <p:sp>
          <p:nvSpPr>
            <p:cNvPr id="9874" name="Google Shape;9874;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9875" name="Google Shape;9875;p90"/>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sp>
          <p:nvSpPr>
            <p:cNvPr id="9876" name="Google Shape;9876;p90"/>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02</a:t>
              </a:r>
              <a:endParaRPr/>
            </a:p>
          </p:txBody>
        </p:sp>
      </p:grpSp>
      <p:grpSp>
        <p:nvGrpSpPr>
          <p:cNvPr id="9877" name="Google Shape;9877;p90"/>
          <p:cNvGrpSpPr/>
          <p:nvPr/>
        </p:nvGrpSpPr>
        <p:grpSpPr>
          <a:xfrm>
            <a:off x="4050074" y="2840783"/>
            <a:ext cx="1177545" cy="295913"/>
            <a:chOff x="4219788" y="899537"/>
            <a:chExt cx="1407873" cy="351900"/>
          </a:xfrm>
        </p:grpSpPr>
        <p:sp>
          <p:nvSpPr>
            <p:cNvPr id="9878" name="Google Shape;9878;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47</a:t>
              </a:r>
              <a:endParaRPr/>
            </a:p>
          </p:txBody>
        </p:sp>
        <p:sp>
          <p:nvSpPr>
            <p:cNvPr id="9879" name="Google Shape;9879;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6F</a:t>
              </a:r>
              <a:endParaRPr/>
            </a:p>
          </p:txBody>
        </p:sp>
        <p:sp>
          <p:nvSpPr>
            <p:cNvPr id="9880" name="Google Shape;9880;p9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20</a:t>
              </a:r>
              <a:endParaRPr/>
            </a:p>
          </p:txBody>
        </p:sp>
        <p:sp>
          <p:nvSpPr>
            <p:cNvPr id="9881" name="Google Shape;9881;p9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42</a:t>
              </a:r>
              <a:endParaRPr/>
            </a:p>
          </p:txBody>
        </p:sp>
      </p:grpSp>
      <p:grpSp>
        <p:nvGrpSpPr>
          <p:cNvPr id="9882" name="Google Shape;9882;p90"/>
          <p:cNvGrpSpPr/>
          <p:nvPr/>
        </p:nvGrpSpPr>
        <p:grpSpPr>
          <a:xfrm>
            <a:off x="5431044" y="2840783"/>
            <a:ext cx="1177545" cy="295913"/>
            <a:chOff x="4219788" y="899537"/>
            <a:chExt cx="1407873" cy="351900"/>
          </a:xfrm>
        </p:grpSpPr>
        <p:sp>
          <p:nvSpPr>
            <p:cNvPr id="9883" name="Google Shape;9883;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6C</a:t>
              </a:r>
              <a:endParaRPr/>
            </a:p>
          </p:txBody>
        </p:sp>
        <p:sp>
          <p:nvSpPr>
            <p:cNvPr id="9884" name="Google Shape;9884;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75</a:t>
              </a:r>
              <a:endParaRPr/>
            </a:p>
          </p:txBody>
        </p:sp>
        <p:sp>
          <p:nvSpPr>
            <p:cNvPr id="9885" name="Google Shape;9885;p9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65</a:t>
              </a:r>
              <a:endParaRPr/>
            </a:p>
          </p:txBody>
        </p:sp>
        <p:sp>
          <p:nvSpPr>
            <p:cNvPr id="9886" name="Google Shape;9886;p9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20</a:t>
              </a:r>
              <a:endParaRPr/>
            </a:p>
          </p:txBody>
        </p:sp>
      </p:grpSp>
      <p:grpSp>
        <p:nvGrpSpPr>
          <p:cNvPr id="9887" name="Google Shape;9887;p90"/>
          <p:cNvGrpSpPr/>
          <p:nvPr/>
        </p:nvGrpSpPr>
        <p:grpSpPr>
          <a:xfrm>
            <a:off x="6811989" y="3547083"/>
            <a:ext cx="1177545" cy="295913"/>
            <a:chOff x="4219788" y="899537"/>
            <a:chExt cx="1407873" cy="351900"/>
          </a:xfrm>
        </p:grpSpPr>
        <p:sp>
          <p:nvSpPr>
            <p:cNvPr id="9888" name="Google Shape;9888;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21</a:t>
              </a:r>
              <a:endParaRPr/>
            </a:p>
          </p:txBody>
        </p:sp>
        <p:sp>
          <p:nvSpPr>
            <p:cNvPr id="9889" name="Google Shape;9889;p90"/>
            <p:cNvSpPr/>
            <p:nvPr/>
          </p:nvSpPr>
          <p:spPr>
            <a:xfrm>
              <a:off x="4571779"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9890" name="Google Shape;9890;p90"/>
            <p:cNvSpPr/>
            <p:nvPr/>
          </p:nvSpPr>
          <p:spPr>
            <a:xfrm>
              <a:off x="4923770"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sp>
          <p:nvSpPr>
            <p:cNvPr id="9891" name="Google Shape;9891;p90"/>
            <p:cNvSpPr/>
            <p:nvPr/>
          </p:nvSpPr>
          <p:spPr>
            <a:xfrm>
              <a:off x="5275761" y="899537"/>
              <a:ext cx="351900" cy="3519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03</a:t>
              </a:r>
              <a:endParaRPr/>
            </a:p>
          </p:txBody>
        </p:sp>
      </p:grpSp>
      <p:grpSp>
        <p:nvGrpSpPr>
          <p:cNvPr id="9892" name="Google Shape;9892;p90"/>
          <p:cNvGrpSpPr/>
          <p:nvPr/>
        </p:nvGrpSpPr>
        <p:grpSpPr>
          <a:xfrm>
            <a:off x="4050062" y="3547083"/>
            <a:ext cx="1177545" cy="295913"/>
            <a:chOff x="4219788" y="899537"/>
            <a:chExt cx="1407873" cy="351900"/>
          </a:xfrm>
        </p:grpSpPr>
        <p:sp>
          <p:nvSpPr>
            <p:cNvPr id="9893" name="Google Shape;9893;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47</a:t>
              </a:r>
              <a:endParaRPr/>
            </a:p>
          </p:txBody>
        </p:sp>
        <p:sp>
          <p:nvSpPr>
            <p:cNvPr id="9894" name="Google Shape;9894;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6F</a:t>
              </a:r>
              <a:endParaRPr/>
            </a:p>
          </p:txBody>
        </p:sp>
        <p:sp>
          <p:nvSpPr>
            <p:cNvPr id="9895" name="Google Shape;9895;p9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20</a:t>
              </a:r>
              <a:endParaRPr/>
            </a:p>
          </p:txBody>
        </p:sp>
        <p:sp>
          <p:nvSpPr>
            <p:cNvPr id="9896" name="Google Shape;9896;p9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42</a:t>
              </a:r>
              <a:endParaRPr/>
            </a:p>
          </p:txBody>
        </p:sp>
      </p:grpSp>
      <p:grpSp>
        <p:nvGrpSpPr>
          <p:cNvPr id="9897" name="Google Shape;9897;p90"/>
          <p:cNvGrpSpPr/>
          <p:nvPr/>
        </p:nvGrpSpPr>
        <p:grpSpPr>
          <a:xfrm>
            <a:off x="5431031" y="3547083"/>
            <a:ext cx="1177545" cy="295913"/>
            <a:chOff x="4219788" y="899537"/>
            <a:chExt cx="1407873" cy="351900"/>
          </a:xfrm>
        </p:grpSpPr>
        <p:sp>
          <p:nvSpPr>
            <p:cNvPr id="9898" name="Google Shape;9898;p90"/>
            <p:cNvSpPr/>
            <p:nvPr/>
          </p:nvSpPr>
          <p:spPr>
            <a:xfrm>
              <a:off x="4219788"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6C</a:t>
              </a:r>
              <a:endParaRPr/>
            </a:p>
          </p:txBody>
        </p:sp>
        <p:sp>
          <p:nvSpPr>
            <p:cNvPr id="9899" name="Google Shape;9899;p90"/>
            <p:cNvSpPr/>
            <p:nvPr/>
          </p:nvSpPr>
          <p:spPr>
            <a:xfrm>
              <a:off x="4571779"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75</a:t>
              </a:r>
              <a:endParaRPr/>
            </a:p>
          </p:txBody>
        </p:sp>
        <p:sp>
          <p:nvSpPr>
            <p:cNvPr id="9900" name="Google Shape;9900;p90"/>
            <p:cNvSpPr/>
            <p:nvPr/>
          </p:nvSpPr>
          <p:spPr>
            <a:xfrm>
              <a:off x="4923770"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65</a:t>
              </a:r>
              <a:endParaRPr/>
            </a:p>
          </p:txBody>
        </p:sp>
        <p:sp>
          <p:nvSpPr>
            <p:cNvPr id="9901" name="Google Shape;9901;p90"/>
            <p:cNvSpPr/>
            <p:nvPr/>
          </p:nvSpPr>
          <p:spPr>
            <a:xfrm>
              <a:off x="5275761" y="899537"/>
              <a:ext cx="351900" cy="351900"/>
            </a:xfrm>
            <a:prstGeom prst="rect">
              <a:avLst/>
            </a:prstGeom>
            <a:no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t>20</a:t>
              </a:r>
              <a:endParaRPr/>
            </a:p>
          </p:txBody>
        </p:sp>
      </p:grpSp>
      <p:sp>
        <p:nvSpPr>
          <p:cNvPr id="9902" name="Google Shape;9902;p90"/>
          <p:cNvSpPr/>
          <p:nvPr/>
        </p:nvSpPr>
        <p:spPr>
          <a:xfrm>
            <a:off x="3800100" y="3408900"/>
            <a:ext cx="4394100" cy="607800"/>
          </a:xfrm>
          <a:prstGeom prst="roundRect">
            <a:avLst>
              <a:gd fmla="val 16667" name="adj"/>
            </a:avLst>
          </a:prstGeom>
          <a:solidFill>
            <a:srgbClr val="FFC500">
              <a:alpha val="101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903" name="Google Shape;9903;p90"/>
          <p:cNvSpPr txBox="1"/>
          <p:nvPr/>
        </p:nvSpPr>
        <p:spPr>
          <a:xfrm>
            <a:off x="3170700" y="3304288"/>
            <a:ext cx="629400" cy="78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rgbClr val="FF0000"/>
                </a:solidFill>
                <a:latin typeface="Roboto"/>
                <a:ea typeface="Roboto"/>
                <a:cs typeface="Roboto"/>
                <a:sym typeface="Roboto"/>
              </a:rPr>
              <a:t>?</a:t>
            </a:r>
            <a:endParaRPr b="1" sz="4000">
              <a:solidFill>
                <a:srgbClr val="FF0000"/>
              </a:solidFill>
              <a:latin typeface="Roboto"/>
              <a:ea typeface="Roboto"/>
              <a:cs typeface="Roboto"/>
              <a:sym typeface="Roboto"/>
            </a:endParaRPr>
          </a:p>
        </p:txBody>
      </p:sp>
      <p:sp>
        <p:nvSpPr>
          <p:cNvPr id="9904" name="Google Shape;9904;p9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8" name="Shape 9908"/>
        <p:cNvGrpSpPr/>
        <p:nvPr/>
      </p:nvGrpSpPr>
      <p:grpSpPr>
        <a:xfrm>
          <a:off x="0" y="0"/>
          <a:ext cx="0" cy="0"/>
          <a:chOff x="0" y="0"/>
          <a:chExt cx="0" cy="0"/>
        </a:xfrm>
      </p:grpSpPr>
      <p:sp>
        <p:nvSpPr>
          <p:cNvPr id="9909" name="Google Shape;9909;p91"/>
          <p:cNvSpPr txBox="1"/>
          <p:nvPr>
            <p:ph type="title"/>
          </p:nvPr>
        </p:nvSpPr>
        <p:spPr>
          <a:xfrm>
            <a:off x="490250" y="526350"/>
            <a:ext cx="7122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Bleichenbacher Attack (RSA Signature Forgery)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3" name="Shape 9913"/>
        <p:cNvGrpSpPr/>
        <p:nvPr/>
      </p:nvGrpSpPr>
      <p:grpSpPr>
        <a:xfrm>
          <a:off x="0" y="0"/>
          <a:ext cx="0" cy="0"/>
          <a:chOff x="0" y="0"/>
          <a:chExt cx="0" cy="0"/>
        </a:xfrm>
      </p:grpSpPr>
      <p:sp>
        <p:nvSpPr>
          <p:cNvPr id="9914" name="Google Shape;9914;p9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Textbook RSA Signatures</a:t>
            </a:r>
            <a:endParaRPr/>
          </a:p>
        </p:txBody>
      </p:sp>
      <p:sp>
        <p:nvSpPr>
          <p:cNvPr id="9915" name="Google Shape;9915;p9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Signing									Verifying</a:t>
            </a:r>
            <a:endParaRPr/>
          </a:p>
        </p:txBody>
      </p:sp>
      <p:pic>
        <p:nvPicPr>
          <p:cNvPr id="9916" name="Google Shape;9916;p92"/>
          <p:cNvPicPr preferRelativeResize="0"/>
          <p:nvPr/>
        </p:nvPicPr>
        <p:blipFill>
          <a:blip r:embed="rId3">
            <a:alphaModFix/>
          </a:blip>
          <a:stretch>
            <a:fillRect/>
          </a:stretch>
        </p:blipFill>
        <p:spPr>
          <a:xfrm>
            <a:off x="431625" y="1766300"/>
            <a:ext cx="3677274" cy="1205075"/>
          </a:xfrm>
          <a:prstGeom prst="rect">
            <a:avLst/>
          </a:prstGeom>
          <a:noFill/>
          <a:ln>
            <a:noFill/>
          </a:ln>
        </p:spPr>
      </p:pic>
      <p:pic>
        <p:nvPicPr>
          <p:cNvPr id="9917" name="Google Shape;9917;p92"/>
          <p:cNvPicPr preferRelativeResize="0"/>
          <p:nvPr/>
        </p:nvPicPr>
        <p:blipFill>
          <a:blip r:embed="rId4">
            <a:alphaModFix/>
          </a:blip>
          <a:stretch>
            <a:fillRect/>
          </a:stretch>
        </p:blipFill>
        <p:spPr>
          <a:xfrm>
            <a:off x="5163762" y="1766300"/>
            <a:ext cx="3771986" cy="1223625"/>
          </a:xfrm>
          <a:prstGeom prst="rect">
            <a:avLst/>
          </a:prstGeom>
          <a:noFill/>
          <a:ln>
            <a:noFill/>
          </a:ln>
        </p:spPr>
      </p:pic>
      <p:sp>
        <p:nvSpPr>
          <p:cNvPr id="9918" name="Google Shape;9918;p92"/>
          <p:cNvSpPr txBox="1"/>
          <p:nvPr/>
        </p:nvSpPr>
        <p:spPr>
          <a:xfrm>
            <a:off x="48250" y="3337075"/>
            <a:ext cx="6979200" cy="11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See the guts of your own key: </a:t>
            </a:r>
            <a:endParaRPr sz="1100"/>
          </a:p>
          <a:p>
            <a:pPr indent="0" lvl="0" marL="0" rtl="0" algn="l">
              <a:spcBef>
                <a:spcPts val="0"/>
              </a:spcBef>
              <a:spcAft>
                <a:spcPts val="0"/>
              </a:spcAft>
              <a:buNone/>
            </a:pPr>
            <a:r>
              <a:rPr lang="en" sz="1100">
                <a:latin typeface="Courier New"/>
                <a:ea typeface="Courier New"/>
                <a:cs typeface="Courier New"/>
                <a:sym typeface="Courier New"/>
              </a:rPr>
              <a:t>$ openssl genrsa -out private.key 4096</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openssl rsa -in private.key -pubout -out public.key</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openssl rsa -in private.key -text -noout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openssl rsa -in public.key -pubin -text -noout</a:t>
            </a:r>
            <a:endParaRPr sz="1100">
              <a:latin typeface="Courier New"/>
              <a:ea typeface="Courier New"/>
              <a:cs typeface="Courier New"/>
              <a:sym typeface="Courier New"/>
            </a:endParaRPr>
          </a:p>
        </p:txBody>
      </p:sp>
      <p:sp>
        <p:nvSpPr>
          <p:cNvPr id="9919" name="Google Shape;9919;p92"/>
          <p:cNvSpPr txBox="1"/>
          <p:nvPr/>
        </p:nvSpPr>
        <p:spPr>
          <a:xfrm>
            <a:off x="4699325" y="3546650"/>
            <a:ext cx="2604000" cy="83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generate private</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…and public key</a:t>
            </a:r>
            <a:endParaRPr sz="1000">
              <a:latin typeface="Roboto"/>
              <a:ea typeface="Roboto"/>
              <a:cs typeface="Roboto"/>
              <a:sym typeface="Roboto"/>
            </a:endParaRPr>
          </a:p>
          <a:p>
            <a:pPr indent="0" lvl="0" marL="0" rtl="0" algn="l">
              <a:spcBef>
                <a:spcPts val="0"/>
              </a:spcBef>
              <a:spcAft>
                <a:spcPts val="0"/>
              </a:spcAft>
              <a:buNone/>
            </a:pPr>
            <a:r>
              <a:t/>
            </a:r>
            <a:endParaRPr sz="2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print private</a:t>
            </a:r>
            <a:endParaRPr sz="1000">
              <a:latin typeface="Roboto"/>
              <a:ea typeface="Roboto"/>
              <a:cs typeface="Roboto"/>
              <a:sym typeface="Roboto"/>
            </a:endParaRPr>
          </a:p>
          <a:p>
            <a:pPr indent="0" lvl="0" marL="0" rtl="0" algn="l">
              <a:spcBef>
                <a:spcPts val="0"/>
              </a:spcBef>
              <a:spcAft>
                <a:spcPts val="0"/>
              </a:spcAft>
              <a:buNone/>
            </a:pPr>
            <a:r>
              <a:rPr lang="en" sz="1000">
                <a:latin typeface="Roboto"/>
                <a:ea typeface="Roboto"/>
                <a:cs typeface="Roboto"/>
                <a:sym typeface="Roboto"/>
              </a:rPr>
              <a:t>…and public key info</a:t>
            </a:r>
            <a:endParaRPr sz="1000">
              <a:latin typeface="Roboto"/>
              <a:ea typeface="Roboto"/>
              <a:cs typeface="Roboto"/>
              <a:sym typeface="Robo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3" name="Shape 9923"/>
        <p:cNvGrpSpPr/>
        <p:nvPr/>
      </p:nvGrpSpPr>
      <p:grpSpPr>
        <a:xfrm>
          <a:off x="0" y="0"/>
          <a:ext cx="0" cy="0"/>
          <a:chOff x="0" y="0"/>
          <a:chExt cx="0" cy="0"/>
        </a:xfrm>
      </p:grpSpPr>
      <p:sp>
        <p:nvSpPr>
          <p:cNvPr id="9924" name="Google Shape;9924;p93"/>
          <p:cNvSpPr txBox="1"/>
          <p:nvPr>
            <p:ph idx="1" type="body"/>
          </p:nvPr>
        </p:nvSpPr>
        <p:spPr>
          <a:xfrm>
            <a:off x="311700" y="83875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good friends Alice and Bob want to communicate with sender authenticity using RSA</a:t>
            </a:r>
            <a:endParaRPr/>
          </a:p>
        </p:txBody>
      </p:sp>
      <p:sp>
        <p:nvSpPr>
          <p:cNvPr id="9925" name="Google Shape;9925;p93"/>
          <p:cNvSpPr txBox="1"/>
          <p:nvPr/>
        </p:nvSpPr>
        <p:spPr>
          <a:xfrm>
            <a:off x="364850" y="3811725"/>
            <a:ext cx="22620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Message:	</a:t>
            </a:r>
            <a:r>
              <a:rPr b="1" i="1" lang="en"/>
              <a:t>m</a:t>
            </a:r>
            <a:endParaRPr b="1" i="1"/>
          </a:p>
          <a:p>
            <a:pPr indent="0" lvl="0" marL="0" rtl="0" algn="l">
              <a:spcBef>
                <a:spcPts val="0"/>
              </a:spcBef>
              <a:spcAft>
                <a:spcPts val="0"/>
              </a:spcAft>
              <a:buNone/>
            </a:pPr>
            <a:r>
              <a:rPr lang="en"/>
              <a:t>Signature:	</a:t>
            </a:r>
            <a:r>
              <a:rPr b="1" i="1" lang="en"/>
              <a:t>s = m</a:t>
            </a:r>
            <a:r>
              <a:rPr b="1" baseline="30000" i="1" lang="en"/>
              <a:t>d</a:t>
            </a:r>
            <a:r>
              <a:rPr b="1" i="1" lang="en"/>
              <a:t> mod N</a:t>
            </a:r>
            <a:endParaRPr b="1" i="1"/>
          </a:p>
        </p:txBody>
      </p:sp>
      <p:sp>
        <p:nvSpPr>
          <p:cNvPr id="9926" name="Google Shape;9926;p93"/>
          <p:cNvSpPr txBox="1"/>
          <p:nvPr>
            <p:ph type="title"/>
          </p:nvPr>
        </p:nvSpPr>
        <p:spPr>
          <a:xfrm>
            <a:off x="311700" y="2795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Textbook RSA Signatures</a:t>
            </a:r>
            <a:endParaRPr/>
          </a:p>
        </p:txBody>
      </p:sp>
      <p:pic>
        <p:nvPicPr>
          <p:cNvPr id="9927" name="Google Shape;9927;p93"/>
          <p:cNvPicPr preferRelativeResize="0"/>
          <p:nvPr/>
        </p:nvPicPr>
        <p:blipFill>
          <a:blip r:embed="rId3">
            <a:alphaModFix/>
          </a:blip>
          <a:stretch>
            <a:fillRect/>
          </a:stretch>
        </p:blipFill>
        <p:spPr>
          <a:xfrm>
            <a:off x="1051462" y="1510525"/>
            <a:ext cx="888775" cy="1578499"/>
          </a:xfrm>
          <a:prstGeom prst="rect">
            <a:avLst/>
          </a:prstGeom>
          <a:noFill/>
          <a:ln>
            <a:noFill/>
          </a:ln>
        </p:spPr>
      </p:pic>
      <p:sp>
        <p:nvSpPr>
          <p:cNvPr id="9928" name="Google Shape;9928;p93"/>
          <p:cNvSpPr txBox="1"/>
          <p:nvPr/>
        </p:nvSpPr>
        <p:spPr>
          <a:xfrm>
            <a:off x="845450" y="3146463"/>
            <a:ext cx="13008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Public: </a:t>
            </a:r>
            <a:r>
              <a:rPr b="1" i="1" lang="en"/>
              <a:t>(e, N)</a:t>
            </a:r>
            <a:endParaRPr b="1" i="1"/>
          </a:p>
          <a:p>
            <a:pPr indent="0" lvl="0" marL="0" rtl="0" algn="l">
              <a:spcBef>
                <a:spcPts val="0"/>
              </a:spcBef>
              <a:spcAft>
                <a:spcPts val="0"/>
              </a:spcAft>
              <a:buNone/>
            </a:pPr>
            <a:r>
              <a:rPr lang="en"/>
              <a:t>Private: </a:t>
            </a:r>
            <a:r>
              <a:rPr b="1" i="1" lang="en"/>
              <a:t>d</a:t>
            </a:r>
            <a:endParaRPr b="1" i="1"/>
          </a:p>
        </p:txBody>
      </p:sp>
      <p:pic>
        <p:nvPicPr>
          <p:cNvPr id="9929" name="Google Shape;9929;p93"/>
          <p:cNvPicPr preferRelativeResize="0"/>
          <p:nvPr/>
        </p:nvPicPr>
        <p:blipFill>
          <a:blip r:embed="rId4">
            <a:alphaModFix/>
          </a:blip>
          <a:stretch>
            <a:fillRect/>
          </a:stretch>
        </p:blipFill>
        <p:spPr>
          <a:xfrm>
            <a:off x="5134375" y="1605650"/>
            <a:ext cx="839875" cy="1487774"/>
          </a:xfrm>
          <a:prstGeom prst="rect">
            <a:avLst/>
          </a:prstGeom>
          <a:noFill/>
          <a:ln>
            <a:noFill/>
          </a:ln>
        </p:spPr>
      </p:pic>
      <p:cxnSp>
        <p:nvCxnSpPr>
          <p:cNvPr id="9930" name="Google Shape;9930;p93"/>
          <p:cNvCxnSpPr/>
          <p:nvPr/>
        </p:nvCxnSpPr>
        <p:spPr>
          <a:xfrm>
            <a:off x="2249263" y="2031750"/>
            <a:ext cx="2576100" cy="0"/>
          </a:xfrm>
          <a:prstGeom prst="straightConnector1">
            <a:avLst/>
          </a:prstGeom>
          <a:noFill/>
          <a:ln cap="flat" cmpd="sng" w="9525">
            <a:solidFill>
              <a:schemeClr val="dk2"/>
            </a:solidFill>
            <a:prstDash val="solid"/>
            <a:round/>
            <a:headEnd len="med" w="med" type="none"/>
            <a:tailEnd len="med" w="med" type="triangle"/>
          </a:ln>
        </p:spPr>
      </p:cxnSp>
      <p:sp>
        <p:nvSpPr>
          <p:cNvPr id="9931" name="Google Shape;9931;p93"/>
          <p:cNvSpPr txBox="1"/>
          <p:nvPr/>
        </p:nvSpPr>
        <p:spPr>
          <a:xfrm>
            <a:off x="4555900" y="4022325"/>
            <a:ext cx="19968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Verify: </a:t>
            </a:r>
            <a:r>
              <a:rPr b="1" i="1" lang="en"/>
              <a:t>s</a:t>
            </a:r>
            <a:r>
              <a:rPr b="1" baseline="30000" i="1" lang="en"/>
              <a:t>e</a:t>
            </a:r>
            <a:r>
              <a:rPr b="1" i="1" lang="en"/>
              <a:t> mod</a:t>
            </a:r>
            <a:r>
              <a:rPr b="1" i="1" lang="en"/>
              <a:t> N == m</a:t>
            </a:r>
            <a:endParaRPr b="1" i="1"/>
          </a:p>
        </p:txBody>
      </p:sp>
      <p:sp>
        <p:nvSpPr>
          <p:cNvPr id="9932" name="Google Shape;9932;p93"/>
          <p:cNvSpPr txBox="1"/>
          <p:nvPr/>
        </p:nvSpPr>
        <p:spPr>
          <a:xfrm>
            <a:off x="2218963" y="2150938"/>
            <a:ext cx="2636700" cy="39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rPr>
              <a:t>She sends </a:t>
            </a:r>
            <a:r>
              <a:rPr i="1" lang="en">
                <a:solidFill>
                  <a:schemeClr val="accent4"/>
                </a:solidFill>
              </a:rPr>
              <a:t>both </a:t>
            </a:r>
            <a:r>
              <a:rPr lang="en">
                <a:solidFill>
                  <a:schemeClr val="accent4"/>
                </a:solidFill>
              </a:rPr>
              <a:t>the message </a:t>
            </a:r>
            <a:r>
              <a:rPr i="1" lang="en">
                <a:solidFill>
                  <a:schemeClr val="accent4"/>
                </a:solidFill>
              </a:rPr>
              <a:t>and </a:t>
            </a:r>
            <a:r>
              <a:rPr lang="en">
                <a:solidFill>
                  <a:schemeClr val="accent4"/>
                </a:solidFill>
              </a:rPr>
              <a:t>the signature</a:t>
            </a:r>
            <a:endParaRPr>
              <a:solidFill>
                <a:schemeClr val="accent4"/>
              </a:solidFill>
            </a:endParaRPr>
          </a:p>
        </p:txBody>
      </p:sp>
      <p:sp>
        <p:nvSpPr>
          <p:cNvPr id="9933" name="Google Shape;9933;p93"/>
          <p:cNvSpPr txBox="1"/>
          <p:nvPr/>
        </p:nvSpPr>
        <p:spPr>
          <a:xfrm>
            <a:off x="3180763" y="1624600"/>
            <a:ext cx="71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Roboto"/>
                <a:ea typeface="Roboto"/>
                <a:cs typeface="Roboto"/>
                <a:sym typeface="Roboto"/>
              </a:rPr>
              <a:t>(</a:t>
            </a:r>
            <a:r>
              <a:rPr b="1" i="1" lang="en">
                <a:latin typeface="Roboto"/>
                <a:ea typeface="Roboto"/>
                <a:cs typeface="Roboto"/>
                <a:sym typeface="Roboto"/>
              </a:rPr>
              <a:t>m</a:t>
            </a:r>
            <a:r>
              <a:rPr b="1" i="1" lang="en">
                <a:latin typeface="Roboto"/>
                <a:ea typeface="Roboto"/>
                <a:cs typeface="Roboto"/>
                <a:sym typeface="Roboto"/>
              </a:rPr>
              <a:t>, s)</a:t>
            </a:r>
            <a:endParaRPr b="1" i="1">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pic>
        <p:nvPicPr>
          <p:cNvPr id="192" name="Google Shape;192;p22"/>
          <p:cNvPicPr preferRelativeResize="0"/>
          <p:nvPr/>
        </p:nvPicPr>
        <p:blipFill rotWithShape="1">
          <a:blip r:embed="rId3">
            <a:alphaModFix/>
          </a:blip>
          <a:srcRect b="9728" l="0" r="0" t="9736"/>
          <a:stretch/>
        </p:blipFill>
        <p:spPr>
          <a:xfrm>
            <a:off x="521413" y="2471550"/>
            <a:ext cx="5724526" cy="2305050"/>
          </a:xfrm>
          <a:prstGeom prst="rect">
            <a:avLst/>
          </a:prstGeom>
          <a:noFill/>
          <a:ln>
            <a:noFill/>
          </a:ln>
        </p:spPr>
      </p:pic>
      <p:sp>
        <p:nvSpPr>
          <p:cNvPr id="193" name="Google Shape;193;p22"/>
          <p:cNvSpPr txBox="1"/>
          <p:nvPr>
            <p:ph type="title"/>
          </p:nvPr>
        </p:nvSpPr>
        <p:spPr>
          <a:xfrm>
            <a:off x="311700" y="4041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Padding Oracle Attack!</a:t>
            </a:r>
            <a:endParaRPr/>
          </a:p>
        </p:txBody>
      </p:sp>
      <p:sp>
        <p:nvSpPr>
          <p:cNvPr id="194" name="Google Shape;194;p22"/>
          <p:cNvSpPr txBox="1"/>
          <p:nvPr/>
        </p:nvSpPr>
        <p:spPr>
          <a:xfrm>
            <a:off x="6893350" y="2483025"/>
            <a:ext cx="22164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All Mallory has is ciphertext</a:t>
            </a:r>
            <a:endParaRPr>
              <a:solidFill>
                <a:schemeClr val="accent3"/>
              </a:solidFill>
            </a:endParaRPr>
          </a:p>
        </p:txBody>
      </p:sp>
      <p:sp>
        <p:nvSpPr>
          <p:cNvPr id="195" name="Google Shape;195;p22"/>
          <p:cNvSpPr txBox="1"/>
          <p:nvPr/>
        </p:nvSpPr>
        <p:spPr>
          <a:xfrm>
            <a:off x="6952625" y="3134450"/>
            <a:ext cx="22164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Bob decrypts and lets you know if the padding is valid or not</a:t>
            </a:r>
            <a:endParaRPr>
              <a:solidFill>
                <a:schemeClr val="accent3"/>
              </a:solidFill>
            </a:endParaRPr>
          </a:p>
        </p:txBody>
      </p:sp>
      <p:cxnSp>
        <p:nvCxnSpPr>
          <p:cNvPr id="196" name="Google Shape;196;p22"/>
          <p:cNvCxnSpPr/>
          <p:nvPr/>
        </p:nvCxnSpPr>
        <p:spPr>
          <a:xfrm flipH="1">
            <a:off x="6240850" y="2681625"/>
            <a:ext cx="652500" cy="62100"/>
          </a:xfrm>
          <a:prstGeom prst="straightConnector1">
            <a:avLst/>
          </a:prstGeom>
          <a:noFill/>
          <a:ln cap="flat" cmpd="sng" w="9525">
            <a:solidFill>
              <a:schemeClr val="accent3"/>
            </a:solidFill>
            <a:prstDash val="solid"/>
            <a:round/>
            <a:headEnd len="med" w="med" type="none"/>
            <a:tailEnd len="med" w="med" type="triangle"/>
          </a:ln>
        </p:spPr>
      </p:cxnSp>
      <p:cxnSp>
        <p:nvCxnSpPr>
          <p:cNvPr id="197" name="Google Shape;197;p22"/>
          <p:cNvCxnSpPr/>
          <p:nvPr/>
        </p:nvCxnSpPr>
        <p:spPr>
          <a:xfrm flipH="1">
            <a:off x="6226325" y="3561950"/>
            <a:ext cx="726300" cy="930300"/>
          </a:xfrm>
          <a:prstGeom prst="straightConnector1">
            <a:avLst/>
          </a:prstGeom>
          <a:noFill/>
          <a:ln cap="flat" cmpd="sng" w="9525">
            <a:solidFill>
              <a:schemeClr val="accent3"/>
            </a:solidFill>
            <a:prstDash val="solid"/>
            <a:round/>
            <a:headEnd len="med" w="med" type="none"/>
            <a:tailEnd len="med" w="med" type="triangle"/>
          </a:ln>
        </p:spPr>
      </p:cxnSp>
      <p:sp>
        <p:nvSpPr>
          <p:cNvPr id="198" name="Google Shape;198;p22"/>
          <p:cNvSpPr txBox="1"/>
          <p:nvPr>
            <p:ph idx="1" type="body"/>
          </p:nvPr>
        </p:nvSpPr>
        <p:spPr>
          <a:xfrm>
            <a:off x="311700" y="1259450"/>
            <a:ext cx="8520600" cy="3339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Mallory can modify the ciphertext and get feedback from Bob</a:t>
            </a:r>
            <a:endParaRPr/>
          </a:p>
          <a:p>
            <a:pPr indent="-342900" lvl="0" marL="457200" marR="0" rtl="0" algn="l">
              <a:lnSpc>
                <a:spcPct val="115000"/>
              </a:lnSpc>
              <a:spcBef>
                <a:spcPts val="0"/>
              </a:spcBef>
              <a:spcAft>
                <a:spcPts val="0"/>
              </a:spcAft>
              <a:buSzPts val="1800"/>
              <a:buChar char="●"/>
            </a:pPr>
            <a:r>
              <a:rPr lang="en"/>
              <a:t>Assume Bob is using AES with PKCS #7 padding</a:t>
            </a:r>
            <a:endParaRPr/>
          </a:p>
          <a:p>
            <a:pPr indent="-317500" lvl="1" marL="914400" marR="0" rtl="0" algn="l">
              <a:lnSpc>
                <a:spcPct val="115000"/>
              </a:lnSpc>
              <a:spcBef>
                <a:spcPts val="0"/>
              </a:spcBef>
              <a:spcAft>
                <a:spcPts val="0"/>
              </a:spcAft>
              <a:buSzPts val="1400"/>
              <a:buChar char="○"/>
            </a:pPr>
            <a:r>
              <a:rPr lang="en"/>
              <a:t>Last block is padded with the number of padding bytes (</a:t>
            </a:r>
            <a:r>
              <a:rPr lang="en" sz="1200">
                <a:latin typeface="Roboto Mono"/>
                <a:ea typeface="Roboto Mono"/>
                <a:cs typeface="Roboto Mono"/>
                <a:sym typeface="Roboto Mono"/>
              </a:rPr>
              <a:t>R,E,A,L,S,T,U,F,F,7,7,7,7,7,7,7</a:t>
            </a:r>
            <a:r>
              <a:rPr lang="en"/>
              <a:t>)</a:t>
            </a:r>
            <a:endParaRPr/>
          </a:p>
          <a:p>
            <a:pPr indent="-342900" lvl="0" marL="457200" marR="0" rtl="0" algn="l">
              <a:lnSpc>
                <a:spcPct val="115000"/>
              </a:lnSpc>
              <a:spcBef>
                <a:spcPts val="0"/>
              </a:spcBef>
              <a:spcAft>
                <a:spcPts val="0"/>
              </a:spcAft>
              <a:buSzPts val="1800"/>
              <a:buChar char="●"/>
            </a:pPr>
            <a:r>
              <a:rPr lang="en"/>
              <a:t>What can Mallory do with this?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7" name="Shape 9937"/>
        <p:cNvGrpSpPr/>
        <p:nvPr/>
      </p:nvGrpSpPr>
      <p:grpSpPr>
        <a:xfrm>
          <a:off x="0" y="0"/>
          <a:ext cx="0" cy="0"/>
          <a:chOff x="0" y="0"/>
          <a:chExt cx="0" cy="0"/>
        </a:xfrm>
      </p:grpSpPr>
      <p:sp>
        <p:nvSpPr>
          <p:cNvPr id="9938" name="Google Shape;9938;p94"/>
          <p:cNvSpPr txBox="1"/>
          <p:nvPr>
            <p:ph type="title"/>
          </p:nvPr>
        </p:nvSpPr>
        <p:spPr>
          <a:xfrm>
            <a:off x="27585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Problem With Textbook RSA</a:t>
            </a:r>
            <a:endParaRPr/>
          </a:p>
        </p:txBody>
      </p:sp>
      <p:sp>
        <p:nvSpPr>
          <p:cNvPr id="9939" name="Google Shape;9939;p94"/>
          <p:cNvSpPr txBox="1"/>
          <p:nvPr>
            <p:ph idx="1" type="body"/>
          </p:nvPr>
        </p:nvSpPr>
        <p:spPr>
          <a:xfrm>
            <a:off x="159300" y="1077475"/>
            <a:ext cx="8520600" cy="333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It’s really easy for Mallory to generate a valid </a:t>
            </a:r>
            <a:r>
              <a:rPr b="1" i="1" lang="en"/>
              <a:t>(m, s)</a:t>
            </a:r>
            <a:r>
              <a:rPr lang="en"/>
              <a:t> pair</a:t>
            </a:r>
            <a:endParaRPr/>
          </a:p>
          <a:p>
            <a:pPr indent="-342900" lvl="0" marL="457200" rtl="0" algn="l">
              <a:spcBef>
                <a:spcPts val="1000"/>
              </a:spcBef>
              <a:spcAft>
                <a:spcPts val="0"/>
              </a:spcAft>
              <a:buSzPts val="1800"/>
              <a:buChar char="●"/>
            </a:pPr>
            <a:r>
              <a:rPr lang="en"/>
              <a:t>Instead of starting with </a:t>
            </a:r>
            <a:r>
              <a:rPr b="1" i="1" lang="en"/>
              <a:t>m</a:t>
            </a:r>
            <a:r>
              <a:rPr lang="en"/>
              <a:t> and generating </a:t>
            </a:r>
            <a:r>
              <a:rPr b="1" i="1" lang="en"/>
              <a:t>s</a:t>
            </a:r>
            <a:r>
              <a:rPr lang="en"/>
              <a:t>, they start with </a:t>
            </a:r>
            <a:r>
              <a:rPr b="1" i="1" lang="en"/>
              <a:t>s</a:t>
            </a:r>
            <a:r>
              <a:rPr lang="en"/>
              <a:t> and generate </a:t>
            </a:r>
            <a:r>
              <a:rPr b="1" i="1" lang="en"/>
              <a:t>m</a:t>
            </a:r>
            <a:r>
              <a:rPr lang="en"/>
              <a:t>:</a:t>
            </a:r>
            <a:endParaRPr/>
          </a:p>
          <a:p>
            <a:pPr indent="0" lvl="0" marL="457200" rtl="0" algn="ctr">
              <a:spcBef>
                <a:spcPts val="1000"/>
              </a:spcBef>
              <a:spcAft>
                <a:spcPts val="0"/>
              </a:spcAft>
              <a:buNone/>
            </a:pPr>
            <a:r>
              <a:rPr b="1" i="1" lang="en"/>
              <a:t>m</a:t>
            </a:r>
            <a:r>
              <a:rPr b="1" i="1" lang="en"/>
              <a:t> = </a:t>
            </a:r>
            <a:r>
              <a:rPr b="1" i="1" lang="en"/>
              <a:t>s</a:t>
            </a:r>
            <a:r>
              <a:rPr b="1" baseline="30000" i="1" lang="en"/>
              <a:t>e</a:t>
            </a:r>
            <a:r>
              <a:rPr b="1" i="1" lang="en"/>
              <a:t> mod N</a:t>
            </a:r>
            <a:endParaRPr b="1" i="1"/>
          </a:p>
          <a:p>
            <a:pPr indent="-355600" lvl="0" marL="457200" rtl="0" algn="l">
              <a:spcBef>
                <a:spcPts val="1000"/>
              </a:spcBef>
              <a:spcAft>
                <a:spcPts val="0"/>
              </a:spcAft>
              <a:buSzPts val="2000"/>
              <a:buChar char="●"/>
            </a:pPr>
            <a:r>
              <a:rPr lang="en"/>
              <a:t>Fix: Instead of signing </a:t>
            </a:r>
            <a:r>
              <a:rPr b="1" i="1" lang="en"/>
              <a:t>m</a:t>
            </a:r>
            <a:r>
              <a:rPr lang="en"/>
              <a:t>, we sign </a:t>
            </a:r>
            <a:r>
              <a:rPr b="1" i="1" lang="en"/>
              <a:t>PKCS-PAD(m)</a:t>
            </a:r>
            <a:r>
              <a:rPr lang="en"/>
              <a:t> </a:t>
            </a:r>
            <a:endParaRPr sz="2000"/>
          </a:p>
          <a:p>
            <a:pPr indent="-317500" lvl="1" marL="914400" rtl="0" algn="l">
              <a:spcBef>
                <a:spcPts val="1000"/>
              </a:spcBef>
              <a:spcAft>
                <a:spcPts val="0"/>
              </a:spcAft>
              <a:buSzPts val="1400"/>
              <a:buChar char="○"/>
            </a:pPr>
            <a:r>
              <a:rPr lang="en"/>
              <a:t>The output of PKCS-PAD follows a very specific format</a:t>
            </a:r>
            <a:endParaRPr/>
          </a:p>
          <a:p>
            <a:pPr indent="-317500" lvl="1" marL="914400" rtl="0" algn="l">
              <a:spcBef>
                <a:spcPts val="1000"/>
              </a:spcBef>
              <a:spcAft>
                <a:spcPts val="0"/>
              </a:spcAft>
              <a:buSzPts val="1400"/>
              <a:buChar char="○"/>
            </a:pPr>
            <a:r>
              <a:rPr lang="en"/>
              <a:t>It’s infeasible for Mallory to find a value of </a:t>
            </a:r>
            <a:r>
              <a:rPr b="1" i="1" lang="en"/>
              <a:t>s</a:t>
            </a:r>
            <a:r>
              <a:rPr lang="en"/>
              <a:t> such that </a:t>
            </a:r>
            <a:r>
              <a:rPr b="1" i="1" lang="en"/>
              <a:t>s</a:t>
            </a:r>
            <a:r>
              <a:rPr b="1" baseline="30000" i="1" lang="en"/>
              <a:t>e</a:t>
            </a:r>
            <a:r>
              <a:rPr b="1" i="1" lang="en"/>
              <a:t> mod N</a:t>
            </a:r>
            <a:r>
              <a:rPr lang="en"/>
              <a:t> will follow this format</a:t>
            </a:r>
            <a:endParaRPr/>
          </a:p>
          <a:p>
            <a:pPr indent="-317500" lvl="1" marL="914400" rtl="0" algn="l">
              <a:spcBef>
                <a:spcPts val="1000"/>
              </a:spcBef>
              <a:spcAft>
                <a:spcPts val="0"/>
              </a:spcAft>
              <a:buSzPts val="1400"/>
              <a:buChar char="○"/>
            </a:pPr>
            <a:r>
              <a:rPr lang="en"/>
              <a:t>The PKCS-PAD digest will be the same length for any message</a:t>
            </a:r>
            <a:endParaRPr/>
          </a:p>
          <a:p>
            <a:pPr indent="0" lvl="0" marL="914400" rtl="0" algn="l">
              <a:spcBef>
                <a:spcPts val="10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3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3" name="Shape 9943"/>
        <p:cNvGrpSpPr/>
        <p:nvPr/>
      </p:nvGrpSpPr>
      <p:grpSpPr>
        <a:xfrm>
          <a:off x="0" y="0"/>
          <a:ext cx="0" cy="0"/>
          <a:chOff x="0" y="0"/>
          <a:chExt cx="0" cy="0"/>
        </a:xfrm>
      </p:grpSpPr>
      <p:sp>
        <p:nvSpPr>
          <p:cNvPr id="9944" name="Google Shape;9944;p9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Bleichenbacher Attack: Vulnerability 1</a:t>
            </a:r>
            <a:endParaRPr/>
          </a:p>
          <a:p>
            <a:pPr indent="0" lvl="0" marL="0" rtl="0" algn="l">
              <a:spcBef>
                <a:spcPts val="0"/>
              </a:spcBef>
              <a:spcAft>
                <a:spcPts val="0"/>
              </a:spcAft>
              <a:buNone/>
            </a:pPr>
            <a:r>
              <a:t/>
            </a:r>
            <a:endParaRPr i="1"/>
          </a:p>
        </p:txBody>
      </p:sp>
      <p:sp>
        <p:nvSpPr>
          <p:cNvPr id="9945" name="Google Shape;9945;p95"/>
          <p:cNvSpPr txBox="1"/>
          <p:nvPr>
            <p:ph idx="1" type="body"/>
          </p:nvPr>
        </p:nvSpPr>
        <p:spPr>
          <a:xfrm>
            <a:off x="311700" y="9520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what’s Bleichenbacher got to do with it?</a:t>
            </a:r>
            <a:endParaRPr/>
          </a:p>
        </p:txBody>
      </p:sp>
      <p:sp>
        <p:nvSpPr>
          <p:cNvPr id="9946" name="Google Shape;9946;p95"/>
          <p:cNvSpPr txBox="1"/>
          <p:nvPr/>
        </p:nvSpPr>
        <p:spPr>
          <a:xfrm>
            <a:off x="2810106" y="4459314"/>
            <a:ext cx="23748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What if e is really small, like, 3?</a:t>
            </a:r>
            <a:endParaRPr sz="1000"/>
          </a:p>
        </p:txBody>
      </p:sp>
      <p:sp>
        <p:nvSpPr>
          <p:cNvPr id="9947" name="Google Shape;9947;p95"/>
          <p:cNvSpPr/>
          <p:nvPr/>
        </p:nvSpPr>
        <p:spPr>
          <a:xfrm>
            <a:off x="6252950" y="1225300"/>
            <a:ext cx="2685300" cy="1198800"/>
          </a:xfrm>
          <a:prstGeom prst="rect">
            <a:avLst/>
          </a:prstGeom>
          <a:solidFill>
            <a:schemeClr val="accent5"/>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If e is small enough, we can forge a signature that Bob will verify is correct </a:t>
            </a:r>
            <a:r>
              <a:rPr i="1" lang="en">
                <a:solidFill>
                  <a:schemeClr val="lt1"/>
                </a:solidFill>
              </a:rPr>
              <a:t>without needing to know Alice’s private key. </a:t>
            </a:r>
            <a:r>
              <a:rPr lang="en">
                <a:solidFill>
                  <a:schemeClr val="lt1"/>
                </a:solidFill>
              </a:rPr>
              <a:t>How?</a:t>
            </a:r>
            <a:endParaRPr>
              <a:solidFill>
                <a:schemeClr val="lt1"/>
              </a:solidFill>
            </a:endParaRPr>
          </a:p>
        </p:txBody>
      </p:sp>
      <p:cxnSp>
        <p:nvCxnSpPr>
          <p:cNvPr id="9948" name="Google Shape;9948;p95"/>
          <p:cNvCxnSpPr/>
          <p:nvPr/>
        </p:nvCxnSpPr>
        <p:spPr>
          <a:xfrm flipH="1" rot="10800000">
            <a:off x="4531250" y="4246614"/>
            <a:ext cx="42600" cy="297900"/>
          </a:xfrm>
          <a:prstGeom prst="straightConnector1">
            <a:avLst/>
          </a:prstGeom>
          <a:noFill/>
          <a:ln cap="flat" cmpd="sng" w="9525">
            <a:solidFill>
              <a:schemeClr val="dk2"/>
            </a:solidFill>
            <a:prstDash val="solid"/>
            <a:round/>
            <a:headEnd len="med" w="med" type="none"/>
            <a:tailEnd len="med" w="med" type="triangle"/>
          </a:ln>
        </p:spPr>
      </p:cxnSp>
      <p:pic>
        <p:nvPicPr>
          <p:cNvPr id="9949" name="Google Shape;9949;p95"/>
          <p:cNvPicPr preferRelativeResize="0"/>
          <p:nvPr/>
        </p:nvPicPr>
        <p:blipFill>
          <a:blip r:embed="rId3">
            <a:alphaModFix/>
          </a:blip>
          <a:stretch>
            <a:fillRect/>
          </a:stretch>
        </p:blipFill>
        <p:spPr>
          <a:xfrm>
            <a:off x="1051462" y="1510525"/>
            <a:ext cx="888775" cy="1578499"/>
          </a:xfrm>
          <a:prstGeom prst="rect">
            <a:avLst/>
          </a:prstGeom>
          <a:noFill/>
          <a:ln>
            <a:noFill/>
          </a:ln>
        </p:spPr>
      </p:pic>
      <p:pic>
        <p:nvPicPr>
          <p:cNvPr id="9950" name="Google Shape;9950;p95"/>
          <p:cNvPicPr preferRelativeResize="0"/>
          <p:nvPr/>
        </p:nvPicPr>
        <p:blipFill>
          <a:blip r:embed="rId4">
            <a:alphaModFix/>
          </a:blip>
          <a:stretch>
            <a:fillRect/>
          </a:stretch>
        </p:blipFill>
        <p:spPr>
          <a:xfrm>
            <a:off x="5134375" y="1605650"/>
            <a:ext cx="839875" cy="1487774"/>
          </a:xfrm>
          <a:prstGeom prst="rect">
            <a:avLst/>
          </a:prstGeom>
          <a:noFill/>
          <a:ln>
            <a:noFill/>
          </a:ln>
        </p:spPr>
      </p:pic>
      <p:cxnSp>
        <p:nvCxnSpPr>
          <p:cNvPr id="9951" name="Google Shape;9951;p95"/>
          <p:cNvCxnSpPr/>
          <p:nvPr/>
        </p:nvCxnSpPr>
        <p:spPr>
          <a:xfrm>
            <a:off x="2249263" y="2031750"/>
            <a:ext cx="2576100" cy="0"/>
          </a:xfrm>
          <a:prstGeom prst="straightConnector1">
            <a:avLst/>
          </a:prstGeom>
          <a:noFill/>
          <a:ln cap="flat" cmpd="sng" w="9525">
            <a:solidFill>
              <a:schemeClr val="dk2"/>
            </a:solidFill>
            <a:prstDash val="solid"/>
            <a:round/>
            <a:headEnd len="med" w="med" type="none"/>
            <a:tailEnd len="med" w="med" type="triangle"/>
          </a:ln>
        </p:spPr>
      </p:cxnSp>
      <p:sp>
        <p:nvSpPr>
          <p:cNvPr id="9952" name="Google Shape;9952;p95"/>
          <p:cNvSpPr txBox="1"/>
          <p:nvPr/>
        </p:nvSpPr>
        <p:spPr>
          <a:xfrm>
            <a:off x="2218963" y="2150938"/>
            <a:ext cx="2636700" cy="39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4"/>
                </a:solidFill>
              </a:rPr>
              <a:t>She sends </a:t>
            </a:r>
            <a:r>
              <a:rPr i="1" lang="en">
                <a:solidFill>
                  <a:schemeClr val="accent4"/>
                </a:solidFill>
              </a:rPr>
              <a:t>both </a:t>
            </a:r>
            <a:r>
              <a:rPr lang="en">
                <a:solidFill>
                  <a:schemeClr val="accent4"/>
                </a:solidFill>
              </a:rPr>
              <a:t>the message </a:t>
            </a:r>
            <a:r>
              <a:rPr i="1" lang="en">
                <a:solidFill>
                  <a:schemeClr val="accent4"/>
                </a:solidFill>
              </a:rPr>
              <a:t>and </a:t>
            </a:r>
            <a:r>
              <a:rPr lang="en">
                <a:solidFill>
                  <a:schemeClr val="accent4"/>
                </a:solidFill>
              </a:rPr>
              <a:t>the signature</a:t>
            </a:r>
            <a:endParaRPr>
              <a:solidFill>
                <a:schemeClr val="accent4"/>
              </a:solidFill>
            </a:endParaRPr>
          </a:p>
        </p:txBody>
      </p:sp>
      <p:sp>
        <p:nvSpPr>
          <p:cNvPr id="9953" name="Google Shape;9953;p95"/>
          <p:cNvSpPr txBox="1"/>
          <p:nvPr/>
        </p:nvSpPr>
        <p:spPr>
          <a:xfrm>
            <a:off x="364850" y="3811725"/>
            <a:ext cx="3437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Message:	</a:t>
            </a:r>
            <a:r>
              <a:rPr b="1" i="1" lang="en"/>
              <a:t>m</a:t>
            </a:r>
            <a:endParaRPr b="1" i="1"/>
          </a:p>
          <a:p>
            <a:pPr indent="0" lvl="0" marL="0" rtl="0" algn="l">
              <a:spcBef>
                <a:spcPts val="0"/>
              </a:spcBef>
              <a:spcAft>
                <a:spcPts val="0"/>
              </a:spcAft>
              <a:buNone/>
            </a:pPr>
            <a:r>
              <a:rPr lang="en"/>
              <a:t>Signature:	</a:t>
            </a:r>
            <a:r>
              <a:rPr b="1" i="1" lang="en"/>
              <a:t>s = (</a:t>
            </a:r>
            <a:r>
              <a:rPr b="1" i="1" lang="en"/>
              <a:t>PKCS-PAD(m))</a:t>
            </a:r>
            <a:r>
              <a:rPr b="1" baseline="30000" i="1" lang="en"/>
              <a:t>d</a:t>
            </a:r>
            <a:r>
              <a:rPr b="1" i="1" lang="en"/>
              <a:t> mod N</a:t>
            </a:r>
            <a:endParaRPr b="1" i="1"/>
          </a:p>
        </p:txBody>
      </p:sp>
      <p:sp>
        <p:nvSpPr>
          <p:cNvPr id="9954" name="Google Shape;9954;p95"/>
          <p:cNvSpPr txBox="1"/>
          <p:nvPr/>
        </p:nvSpPr>
        <p:spPr>
          <a:xfrm>
            <a:off x="845450" y="3146463"/>
            <a:ext cx="13008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Public: </a:t>
            </a:r>
            <a:r>
              <a:rPr b="1" i="1" lang="en"/>
              <a:t>(e, N)</a:t>
            </a:r>
            <a:endParaRPr b="1" i="1"/>
          </a:p>
          <a:p>
            <a:pPr indent="0" lvl="0" marL="0" rtl="0" algn="l">
              <a:spcBef>
                <a:spcPts val="0"/>
              </a:spcBef>
              <a:spcAft>
                <a:spcPts val="0"/>
              </a:spcAft>
              <a:buNone/>
            </a:pPr>
            <a:r>
              <a:rPr lang="en"/>
              <a:t>Private: </a:t>
            </a:r>
            <a:r>
              <a:rPr b="1" i="1" lang="en"/>
              <a:t>d</a:t>
            </a:r>
            <a:endParaRPr b="1" i="1"/>
          </a:p>
        </p:txBody>
      </p:sp>
      <p:sp>
        <p:nvSpPr>
          <p:cNvPr id="9955" name="Google Shape;9955;p95"/>
          <p:cNvSpPr txBox="1"/>
          <p:nvPr/>
        </p:nvSpPr>
        <p:spPr>
          <a:xfrm>
            <a:off x="3793900" y="4022325"/>
            <a:ext cx="31332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Verify: </a:t>
            </a:r>
            <a:r>
              <a:rPr b="1" i="1" lang="en"/>
              <a:t>s</a:t>
            </a:r>
            <a:r>
              <a:rPr b="1" baseline="30000" i="1" lang="en"/>
              <a:t>e</a:t>
            </a:r>
            <a:r>
              <a:rPr b="1" i="1" lang="en"/>
              <a:t> mod N == </a:t>
            </a:r>
            <a:r>
              <a:rPr b="1" i="1" lang="en"/>
              <a:t>PKCS-PAD(m)</a:t>
            </a:r>
            <a:endParaRPr b="1" i="1"/>
          </a:p>
        </p:txBody>
      </p:sp>
      <p:sp>
        <p:nvSpPr>
          <p:cNvPr id="9956" name="Google Shape;9956;p95"/>
          <p:cNvSpPr txBox="1"/>
          <p:nvPr/>
        </p:nvSpPr>
        <p:spPr>
          <a:xfrm>
            <a:off x="3180763" y="1624600"/>
            <a:ext cx="71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latin typeface="Roboto"/>
                <a:ea typeface="Roboto"/>
                <a:cs typeface="Roboto"/>
                <a:sym typeface="Roboto"/>
              </a:rPr>
              <a:t>(m, s)</a:t>
            </a:r>
            <a:endParaRPr b="1" i="1">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0" name="Shape 9960"/>
        <p:cNvGrpSpPr/>
        <p:nvPr/>
      </p:nvGrpSpPr>
      <p:grpSpPr>
        <a:xfrm>
          <a:off x="0" y="0"/>
          <a:ext cx="0" cy="0"/>
          <a:chOff x="0" y="0"/>
          <a:chExt cx="0" cy="0"/>
        </a:xfrm>
      </p:grpSpPr>
      <p:sp>
        <p:nvSpPr>
          <p:cNvPr id="9961" name="Google Shape;9961;p9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Bleichenbacher Attack</a:t>
            </a:r>
            <a:r>
              <a:rPr lang="en"/>
              <a:t>: Vulnerability 2</a:t>
            </a:r>
            <a:endParaRPr/>
          </a:p>
        </p:txBody>
      </p:sp>
      <p:sp>
        <p:nvSpPr>
          <p:cNvPr id="9962" name="Google Shape;9962;p96"/>
          <p:cNvSpPr txBox="1"/>
          <p:nvPr>
            <p:ph idx="1" type="body"/>
          </p:nvPr>
        </p:nvSpPr>
        <p:spPr>
          <a:xfrm>
            <a:off x="311700" y="1229875"/>
            <a:ext cx="87489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8761D"/>
              </a:buClr>
              <a:buSzPts val="1800"/>
              <a:buChar char="●"/>
            </a:pPr>
            <a:r>
              <a:rPr b="1" lang="en">
                <a:solidFill>
                  <a:srgbClr val="38761D"/>
                </a:solidFill>
              </a:rPr>
              <a:t>How </a:t>
            </a:r>
            <a:r>
              <a:rPr b="1" i="1" lang="en" u="sng">
                <a:solidFill>
                  <a:srgbClr val="38761D"/>
                </a:solidFill>
              </a:rPr>
              <a:t>should</a:t>
            </a:r>
            <a:r>
              <a:rPr b="1" lang="en">
                <a:solidFill>
                  <a:srgbClr val="38761D"/>
                </a:solidFill>
              </a:rPr>
              <a:t> a secure bank’s operations work?</a:t>
            </a:r>
            <a:endParaRPr b="1">
              <a:solidFill>
                <a:srgbClr val="38761D"/>
              </a:solidFill>
            </a:endParaRPr>
          </a:p>
          <a:p>
            <a:pPr indent="0" lvl="0" marL="914400" rtl="0" algn="l">
              <a:spcBef>
                <a:spcPts val="1600"/>
              </a:spcBef>
              <a:spcAft>
                <a:spcPts val="0"/>
              </a:spcAft>
              <a:buNone/>
            </a:pPr>
            <a:r>
              <a:rPr lang="en"/>
              <a:t>                 </a:t>
            </a:r>
            <a:r>
              <a:rPr b="1" i="1" lang="en"/>
              <a:t>m</a:t>
            </a:r>
            <a:r>
              <a:rPr lang="en"/>
              <a:t> = </a:t>
            </a:r>
            <a:r>
              <a:rPr i="1" lang="en"/>
              <a:t>“gimme some $$$”</a:t>
            </a:r>
            <a:endParaRPr i="1"/>
          </a:p>
          <a:p>
            <a:pPr indent="0" lvl="0" marL="914400" rtl="0" algn="l">
              <a:spcBef>
                <a:spcPts val="1600"/>
              </a:spcBef>
              <a:spcAft>
                <a:spcPts val="0"/>
              </a:spcAft>
              <a:buNone/>
            </a:pPr>
            <a:r>
              <a:rPr lang="en"/>
              <a:t> 		 </a:t>
            </a:r>
            <a:r>
              <a:rPr b="1" i="1" lang="en"/>
              <a:t>s</a:t>
            </a:r>
            <a:r>
              <a:rPr b="1" i="1" lang="en"/>
              <a:t> = (PKCS-PAD(</a:t>
            </a:r>
            <a:r>
              <a:rPr b="1" i="1" lang="en"/>
              <a:t>m</a:t>
            </a:r>
            <a:r>
              <a:rPr b="1" i="1" lang="en"/>
              <a:t>))</a:t>
            </a:r>
            <a:r>
              <a:rPr b="1" baseline="30000" i="1" lang="en"/>
              <a:t>d </a:t>
            </a:r>
            <a:r>
              <a:rPr b="1" baseline="30000" i="1" lang="en"/>
              <a:t> </a:t>
            </a:r>
            <a:r>
              <a:rPr b="1" i="1" lang="en"/>
              <a:t>mod </a:t>
            </a:r>
            <a:r>
              <a:rPr b="1" i="1" lang="en"/>
              <a:t>N</a:t>
            </a:r>
            <a:r>
              <a:rPr lang="en"/>
              <a:t>  </a:t>
            </a:r>
            <a:endParaRPr/>
          </a:p>
          <a:p>
            <a:pPr indent="-342900" lvl="0" marL="457200" rtl="0" algn="l">
              <a:spcBef>
                <a:spcPts val="1600"/>
              </a:spcBef>
              <a:spcAft>
                <a:spcPts val="0"/>
              </a:spcAft>
              <a:buSzPts val="1800"/>
              <a:buAutoNum type="arabicPeriod"/>
            </a:pPr>
            <a:r>
              <a:rPr lang="en"/>
              <a:t>Admin sends the bank’s server the </a:t>
            </a:r>
            <a:r>
              <a:rPr b="1" i="1" lang="en"/>
              <a:t>(</a:t>
            </a:r>
            <a:r>
              <a:rPr b="1" i="1" lang="en"/>
              <a:t>m</a:t>
            </a:r>
            <a:r>
              <a:rPr b="1" i="1" lang="en"/>
              <a:t>, </a:t>
            </a:r>
            <a:r>
              <a:rPr b="1" i="1" lang="en"/>
              <a:t>s</a:t>
            </a:r>
            <a:r>
              <a:rPr b="1" i="1" lang="en"/>
              <a:t>)</a:t>
            </a:r>
            <a:r>
              <a:rPr lang="en"/>
              <a:t> pair</a:t>
            </a:r>
            <a:endParaRPr/>
          </a:p>
          <a:p>
            <a:pPr indent="-342900" lvl="0" marL="457200" rtl="0" algn="l">
              <a:spcBef>
                <a:spcPts val="0"/>
              </a:spcBef>
              <a:spcAft>
                <a:spcPts val="0"/>
              </a:spcAft>
              <a:buSzPts val="1800"/>
              <a:buAutoNum type="arabicPeriod"/>
            </a:pPr>
            <a:r>
              <a:rPr lang="en"/>
              <a:t>Bank recreates the </a:t>
            </a:r>
            <a:r>
              <a:rPr b="1" i="1" lang="en"/>
              <a:t>PKCS-PAD(</a:t>
            </a:r>
            <a:r>
              <a:rPr b="1" i="1" lang="en"/>
              <a:t>m)</a:t>
            </a:r>
            <a:r>
              <a:rPr lang="en"/>
              <a:t> using what Admin sent: </a:t>
            </a:r>
            <a:r>
              <a:rPr b="1" i="1" lang="en"/>
              <a:t>x </a:t>
            </a:r>
            <a:r>
              <a:rPr b="1" i="1" lang="en"/>
              <a:t>= PKCS-PAD(</a:t>
            </a:r>
            <a:r>
              <a:rPr b="1" i="1" lang="en"/>
              <a:t>m</a:t>
            </a:r>
            <a:r>
              <a:rPr b="1" i="1" lang="en"/>
              <a:t>)</a:t>
            </a:r>
            <a:endParaRPr b="1" i="1"/>
          </a:p>
          <a:p>
            <a:pPr indent="-342900" lvl="0" marL="457200" rtl="0" algn="l">
              <a:spcBef>
                <a:spcPts val="0"/>
              </a:spcBef>
              <a:spcAft>
                <a:spcPts val="0"/>
              </a:spcAft>
              <a:buSzPts val="1800"/>
              <a:buAutoNum type="arabicPeriod"/>
            </a:pPr>
            <a:r>
              <a:rPr lang="en"/>
              <a:t>Bank raises </a:t>
            </a:r>
            <a:r>
              <a:rPr b="1" i="1" lang="en"/>
              <a:t>s</a:t>
            </a:r>
            <a:r>
              <a:rPr lang="en"/>
              <a:t> to Admin’s public exponent </a:t>
            </a:r>
            <a:r>
              <a:rPr b="1" i="1" lang="en"/>
              <a:t>e</a:t>
            </a:r>
            <a:r>
              <a:rPr lang="en"/>
              <a:t>: </a:t>
            </a:r>
            <a:r>
              <a:rPr b="1" i="1" lang="en"/>
              <a:t>y </a:t>
            </a:r>
            <a:r>
              <a:rPr b="1" i="1" lang="en"/>
              <a:t>= </a:t>
            </a:r>
            <a:r>
              <a:rPr b="1" i="1" lang="en"/>
              <a:t>s</a:t>
            </a:r>
            <a:r>
              <a:rPr b="1" baseline="30000" i="1" lang="en"/>
              <a:t>e</a:t>
            </a:r>
            <a:r>
              <a:rPr b="1" i="1" lang="en"/>
              <a:t> </a:t>
            </a:r>
            <a:r>
              <a:rPr b="1" i="1" lang="en"/>
              <a:t>mod</a:t>
            </a:r>
            <a:r>
              <a:rPr b="1" i="1" lang="en"/>
              <a:t> N</a:t>
            </a:r>
            <a:endParaRPr b="1" i="1"/>
          </a:p>
          <a:p>
            <a:pPr indent="-342900" lvl="0" marL="457200" rtl="0" algn="l">
              <a:spcBef>
                <a:spcPts val="0"/>
              </a:spcBef>
              <a:spcAft>
                <a:spcPts val="0"/>
              </a:spcAft>
              <a:buSzPts val="1800"/>
              <a:buAutoNum type="arabicPeriod"/>
            </a:pPr>
            <a:r>
              <a:rPr lang="en"/>
              <a:t>If </a:t>
            </a:r>
            <a:r>
              <a:rPr b="1" i="1" lang="en"/>
              <a:t>x </a:t>
            </a:r>
            <a:r>
              <a:rPr b="1" i="1" lang="en"/>
              <a:t>== </a:t>
            </a:r>
            <a:r>
              <a:rPr b="1" i="1" lang="en"/>
              <a:t>y</a:t>
            </a:r>
            <a:r>
              <a:rPr lang="en"/>
              <a:t>, Admin is authenticated </a:t>
            </a:r>
            <a:endParaRPr>
              <a:solidFill>
                <a:srgbClr val="000000"/>
              </a:solidFill>
              <a:highlight>
                <a:srgbClr val="FF9900"/>
              </a:highlight>
            </a:endParaRPr>
          </a:p>
        </p:txBody>
      </p:sp>
      <p:pic>
        <p:nvPicPr>
          <p:cNvPr id="9963" name="Google Shape;9963;p96"/>
          <p:cNvPicPr preferRelativeResize="0"/>
          <p:nvPr/>
        </p:nvPicPr>
        <p:blipFill rotWithShape="1">
          <a:blip r:embed="rId3">
            <a:alphaModFix/>
          </a:blip>
          <a:srcRect b="10873" l="0" r="1845" t="0"/>
          <a:stretch/>
        </p:blipFill>
        <p:spPr>
          <a:xfrm>
            <a:off x="6586125" y="1552710"/>
            <a:ext cx="1560250" cy="1447775"/>
          </a:xfrm>
          <a:prstGeom prst="rect">
            <a:avLst/>
          </a:prstGeom>
          <a:noFill/>
          <a:ln>
            <a:noFill/>
          </a:ln>
        </p:spPr>
      </p:pic>
      <p:cxnSp>
        <p:nvCxnSpPr>
          <p:cNvPr id="9964" name="Google Shape;9964;p96"/>
          <p:cNvCxnSpPr/>
          <p:nvPr/>
        </p:nvCxnSpPr>
        <p:spPr>
          <a:xfrm>
            <a:off x="1764250" y="2227725"/>
            <a:ext cx="4511100" cy="0"/>
          </a:xfrm>
          <a:prstGeom prst="straightConnector1">
            <a:avLst/>
          </a:prstGeom>
          <a:noFill/>
          <a:ln cap="flat" cmpd="sng" w="9525">
            <a:solidFill>
              <a:schemeClr val="dk2"/>
            </a:solidFill>
            <a:prstDash val="solid"/>
            <a:round/>
            <a:headEnd len="med" w="med" type="none"/>
            <a:tailEnd len="med" w="med" type="triangle"/>
          </a:ln>
        </p:spPr>
      </p:cxnSp>
      <p:pic>
        <p:nvPicPr>
          <p:cNvPr id="9965" name="Google Shape;9965;p96"/>
          <p:cNvPicPr preferRelativeResize="0"/>
          <p:nvPr/>
        </p:nvPicPr>
        <p:blipFill rotWithShape="1">
          <a:blip r:embed="rId4">
            <a:alphaModFix/>
          </a:blip>
          <a:srcRect b="0" l="0" r="0" t="17985"/>
          <a:stretch/>
        </p:blipFill>
        <p:spPr>
          <a:xfrm>
            <a:off x="868875" y="1741513"/>
            <a:ext cx="860725" cy="9724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9" name="Shape 9969"/>
        <p:cNvGrpSpPr/>
        <p:nvPr/>
      </p:nvGrpSpPr>
      <p:grpSpPr>
        <a:xfrm>
          <a:off x="0" y="0"/>
          <a:ext cx="0" cy="0"/>
          <a:chOff x="0" y="0"/>
          <a:chExt cx="0" cy="0"/>
        </a:xfrm>
      </p:grpSpPr>
      <p:sp>
        <p:nvSpPr>
          <p:cNvPr id="9970" name="Google Shape;9970;p9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Bleichenbacher Attack</a:t>
            </a:r>
            <a:r>
              <a:rPr lang="en"/>
              <a:t>: Vulnerability 2</a:t>
            </a:r>
            <a:endParaRPr sz="2400"/>
          </a:p>
        </p:txBody>
      </p:sp>
      <p:sp>
        <p:nvSpPr>
          <p:cNvPr id="9971" name="Google Shape;9971;p97"/>
          <p:cNvSpPr txBox="1"/>
          <p:nvPr>
            <p:ph idx="1" type="body"/>
          </p:nvPr>
        </p:nvSpPr>
        <p:spPr>
          <a:xfrm>
            <a:off x="311700" y="1229875"/>
            <a:ext cx="87489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0000"/>
              </a:buClr>
              <a:buSzPts val="1800"/>
              <a:buChar char="●"/>
            </a:pPr>
            <a:r>
              <a:rPr b="1" lang="en">
                <a:solidFill>
                  <a:srgbClr val="CC0000"/>
                </a:solidFill>
              </a:rPr>
              <a:t>How do the bank’s operations actually work?</a:t>
            </a:r>
            <a:endParaRPr b="1">
              <a:solidFill>
                <a:srgbClr val="CC0000"/>
              </a:solidFill>
            </a:endParaRPr>
          </a:p>
          <a:p>
            <a:pPr indent="0" lvl="0" marL="914400" rtl="0" algn="l">
              <a:spcBef>
                <a:spcPts val="1600"/>
              </a:spcBef>
              <a:spcAft>
                <a:spcPts val="0"/>
              </a:spcAft>
              <a:buNone/>
            </a:pPr>
            <a:r>
              <a:rPr lang="en"/>
              <a:t>                 </a:t>
            </a:r>
            <a:r>
              <a:rPr b="1" i="1" lang="en"/>
              <a:t>m</a:t>
            </a:r>
            <a:r>
              <a:rPr lang="en"/>
              <a:t> = </a:t>
            </a:r>
            <a:r>
              <a:rPr i="1" lang="en"/>
              <a:t>“gimme some $$$”</a:t>
            </a:r>
            <a:endParaRPr i="1"/>
          </a:p>
          <a:p>
            <a:pPr indent="0" lvl="0" marL="914400" rtl="0" algn="l">
              <a:spcBef>
                <a:spcPts val="1600"/>
              </a:spcBef>
              <a:spcAft>
                <a:spcPts val="0"/>
              </a:spcAft>
              <a:buNone/>
            </a:pPr>
            <a:r>
              <a:rPr lang="en"/>
              <a:t> 		 </a:t>
            </a:r>
            <a:r>
              <a:rPr b="1" i="1" lang="en"/>
              <a:t>s</a:t>
            </a:r>
            <a:r>
              <a:rPr b="1" i="1" lang="en"/>
              <a:t> = (PKCS-PAD(</a:t>
            </a:r>
            <a:r>
              <a:rPr b="1" i="1" lang="en"/>
              <a:t>m</a:t>
            </a:r>
            <a:r>
              <a:rPr b="1" i="1" lang="en"/>
              <a:t>))</a:t>
            </a:r>
            <a:r>
              <a:rPr b="1" baseline="30000" i="1" lang="en"/>
              <a:t>d </a:t>
            </a:r>
            <a:r>
              <a:rPr b="1" baseline="30000" i="1" lang="en"/>
              <a:t> </a:t>
            </a:r>
            <a:r>
              <a:rPr b="1" i="1" lang="en"/>
              <a:t>mod </a:t>
            </a:r>
            <a:r>
              <a:rPr b="1" i="1" lang="en"/>
              <a:t>N</a:t>
            </a:r>
            <a:r>
              <a:rPr lang="en"/>
              <a:t> </a:t>
            </a:r>
            <a:endParaRPr/>
          </a:p>
          <a:p>
            <a:pPr indent="-342900" lvl="0" marL="457200" rtl="0" algn="l">
              <a:spcBef>
                <a:spcPts val="1600"/>
              </a:spcBef>
              <a:spcAft>
                <a:spcPts val="0"/>
              </a:spcAft>
              <a:buSzPts val="1800"/>
              <a:buAutoNum type="arabicPeriod"/>
            </a:pPr>
            <a:r>
              <a:rPr lang="en"/>
              <a:t>Admin sends the bank’s server the </a:t>
            </a:r>
            <a:r>
              <a:rPr b="1" i="1" lang="en"/>
              <a:t>(</a:t>
            </a:r>
            <a:r>
              <a:rPr b="1" i="1" lang="en"/>
              <a:t>m</a:t>
            </a:r>
            <a:r>
              <a:rPr b="1" i="1" lang="en"/>
              <a:t>, </a:t>
            </a:r>
            <a:r>
              <a:rPr b="1" i="1" lang="en"/>
              <a:t>s</a:t>
            </a:r>
            <a:r>
              <a:rPr b="1" i="1" lang="en"/>
              <a:t>)</a:t>
            </a:r>
            <a:r>
              <a:rPr lang="en"/>
              <a:t> pair</a:t>
            </a:r>
            <a:endParaRPr/>
          </a:p>
          <a:p>
            <a:pPr indent="-342900" lvl="0" marL="457200" rtl="0" algn="l">
              <a:spcBef>
                <a:spcPts val="0"/>
              </a:spcBef>
              <a:spcAft>
                <a:spcPts val="0"/>
              </a:spcAft>
              <a:buSzPts val="1800"/>
              <a:buAutoNum type="arabicPeriod"/>
            </a:pPr>
            <a:r>
              <a:rPr lang="en"/>
              <a:t>Bank raises </a:t>
            </a:r>
            <a:r>
              <a:rPr b="1" i="1" lang="en"/>
              <a:t>s</a:t>
            </a:r>
            <a:r>
              <a:rPr lang="en"/>
              <a:t> to Admin’s public exponent </a:t>
            </a:r>
            <a:r>
              <a:rPr b="1" i="1" lang="en"/>
              <a:t>e</a:t>
            </a:r>
            <a:r>
              <a:rPr lang="en"/>
              <a:t>: </a:t>
            </a:r>
            <a:r>
              <a:rPr b="1" i="1" lang="en"/>
              <a:t>y </a:t>
            </a:r>
            <a:r>
              <a:rPr b="1" i="1" lang="en"/>
              <a:t>= </a:t>
            </a:r>
            <a:r>
              <a:rPr b="1" i="1" lang="en"/>
              <a:t>s</a:t>
            </a:r>
            <a:r>
              <a:rPr b="1" baseline="30000" i="1" lang="en"/>
              <a:t>e</a:t>
            </a:r>
            <a:r>
              <a:rPr b="1" i="1" lang="en"/>
              <a:t> </a:t>
            </a:r>
            <a:r>
              <a:rPr b="1" i="1" lang="en"/>
              <a:t>mod</a:t>
            </a:r>
            <a:r>
              <a:rPr b="1" i="1" lang="en"/>
              <a:t> N</a:t>
            </a:r>
            <a:endParaRPr b="1" i="1"/>
          </a:p>
          <a:p>
            <a:pPr indent="-342900" lvl="0" marL="457200" rtl="0" algn="l">
              <a:spcBef>
                <a:spcPts val="0"/>
              </a:spcBef>
              <a:spcAft>
                <a:spcPts val="0"/>
              </a:spcAft>
              <a:buSzPts val="1800"/>
              <a:buAutoNum type="arabicPeriod"/>
            </a:pPr>
            <a:r>
              <a:rPr lang="en"/>
              <a:t>Bank parses the SHA-256 digest, </a:t>
            </a:r>
            <a:r>
              <a:rPr b="1" i="1" lang="en"/>
              <a:t>h</a:t>
            </a:r>
            <a:r>
              <a:rPr lang="en"/>
              <a:t>, from </a:t>
            </a:r>
            <a:r>
              <a:rPr b="1" i="1" lang="en"/>
              <a:t>y</a:t>
            </a:r>
            <a:endParaRPr b="1" i="1"/>
          </a:p>
          <a:p>
            <a:pPr indent="-342900" lvl="0" marL="457200" rtl="0" algn="l">
              <a:spcBef>
                <a:spcPts val="0"/>
              </a:spcBef>
              <a:spcAft>
                <a:spcPts val="0"/>
              </a:spcAft>
              <a:buSzPts val="1800"/>
              <a:buAutoNum type="arabicPeriod"/>
            </a:pPr>
            <a:r>
              <a:rPr lang="en"/>
              <a:t>If </a:t>
            </a:r>
            <a:r>
              <a:rPr b="1" i="1" lang="en">
                <a:solidFill>
                  <a:srgbClr val="990000"/>
                </a:solidFill>
                <a:highlight>
                  <a:srgbClr val="FF9900"/>
                </a:highlight>
              </a:rPr>
              <a:t>h</a:t>
            </a:r>
            <a:r>
              <a:rPr lang="en">
                <a:solidFill>
                  <a:srgbClr val="990000"/>
                </a:solidFill>
                <a:highlight>
                  <a:srgbClr val="FF9900"/>
                </a:highlight>
              </a:rPr>
              <a:t> == SHA-256(</a:t>
            </a:r>
            <a:r>
              <a:rPr b="1" i="1" lang="en">
                <a:solidFill>
                  <a:srgbClr val="990000"/>
                </a:solidFill>
                <a:highlight>
                  <a:srgbClr val="FF9900"/>
                </a:highlight>
              </a:rPr>
              <a:t>m</a:t>
            </a:r>
            <a:r>
              <a:rPr lang="en">
                <a:solidFill>
                  <a:srgbClr val="990000"/>
                </a:solidFill>
                <a:highlight>
                  <a:srgbClr val="FF9900"/>
                </a:highlight>
              </a:rPr>
              <a:t>)</a:t>
            </a:r>
            <a:r>
              <a:rPr lang="en"/>
              <a:t>, Admin is authenticated </a:t>
            </a:r>
            <a:endParaRPr>
              <a:solidFill>
                <a:srgbClr val="999999"/>
              </a:solidFill>
            </a:endParaRPr>
          </a:p>
        </p:txBody>
      </p:sp>
      <p:pic>
        <p:nvPicPr>
          <p:cNvPr id="9972" name="Google Shape;9972;p97"/>
          <p:cNvPicPr preferRelativeResize="0"/>
          <p:nvPr/>
        </p:nvPicPr>
        <p:blipFill rotWithShape="1">
          <a:blip r:embed="rId3">
            <a:alphaModFix/>
          </a:blip>
          <a:srcRect b="10873" l="0" r="1845" t="0"/>
          <a:stretch/>
        </p:blipFill>
        <p:spPr>
          <a:xfrm>
            <a:off x="6586125" y="1552710"/>
            <a:ext cx="1560250" cy="1447775"/>
          </a:xfrm>
          <a:prstGeom prst="rect">
            <a:avLst/>
          </a:prstGeom>
          <a:noFill/>
          <a:ln>
            <a:noFill/>
          </a:ln>
        </p:spPr>
      </p:pic>
      <p:cxnSp>
        <p:nvCxnSpPr>
          <p:cNvPr id="9973" name="Google Shape;9973;p97"/>
          <p:cNvCxnSpPr/>
          <p:nvPr/>
        </p:nvCxnSpPr>
        <p:spPr>
          <a:xfrm>
            <a:off x="1764250" y="2227725"/>
            <a:ext cx="4511100" cy="0"/>
          </a:xfrm>
          <a:prstGeom prst="straightConnector1">
            <a:avLst/>
          </a:prstGeom>
          <a:noFill/>
          <a:ln cap="flat" cmpd="sng" w="9525">
            <a:solidFill>
              <a:schemeClr val="dk2"/>
            </a:solidFill>
            <a:prstDash val="solid"/>
            <a:round/>
            <a:headEnd len="med" w="med" type="none"/>
            <a:tailEnd len="med" w="med" type="triangle"/>
          </a:ln>
        </p:spPr>
      </p:cxnSp>
      <p:pic>
        <p:nvPicPr>
          <p:cNvPr id="9974" name="Google Shape;9974;p97"/>
          <p:cNvPicPr preferRelativeResize="0"/>
          <p:nvPr/>
        </p:nvPicPr>
        <p:blipFill rotWithShape="1">
          <a:blip r:embed="rId4">
            <a:alphaModFix/>
          </a:blip>
          <a:srcRect b="0" l="0" r="0" t="17985"/>
          <a:stretch/>
        </p:blipFill>
        <p:spPr>
          <a:xfrm>
            <a:off x="868875" y="1741513"/>
            <a:ext cx="860725" cy="9724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8" name="Shape 9978"/>
        <p:cNvGrpSpPr/>
        <p:nvPr/>
      </p:nvGrpSpPr>
      <p:grpSpPr>
        <a:xfrm>
          <a:off x="0" y="0"/>
          <a:ext cx="0" cy="0"/>
          <a:chOff x="0" y="0"/>
          <a:chExt cx="0" cy="0"/>
        </a:xfrm>
      </p:grpSpPr>
      <p:cxnSp>
        <p:nvCxnSpPr>
          <p:cNvPr id="9979" name="Google Shape;9979;p98"/>
          <p:cNvCxnSpPr>
            <a:stCxn id="9980" idx="1"/>
          </p:cNvCxnSpPr>
          <p:nvPr/>
        </p:nvCxnSpPr>
        <p:spPr>
          <a:xfrm flipH="1">
            <a:off x="5406900" y="645325"/>
            <a:ext cx="1032000" cy="524700"/>
          </a:xfrm>
          <a:prstGeom prst="straightConnector1">
            <a:avLst/>
          </a:prstGeom>
          <a:noFill/>
          <a:ln cap="flat" cmpd="sng" w="9525">
            <a:solidFill>
              <a:srgbClr val="FF0000"/>
            </a:solidFill>
            <a:prstDash val="solid"/>
            <a:round/>
            <a:headEnd len="med" w="med" type="none"/>
            <a:tailEnd len="med" w="med" type="triangle"/>
          </a:ln>
        </p:spPr>
      </p:cxnSp>
      <p:sp>
        <p:nvSpPr>
          <p:cNvPr id="9981" name="Google Shape;9981;p9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Bleichenbacher Attack</a:t>
            </a:r>
            <a:endParaRPr/>
          </a:p>
        </p:txBody>
      </p:sp>
      <p:sp>
        <p:nvSpPr>
          <p:cNvPr id="9982" name="Google Shape;9982;p98"/>
          <p:cNvSpPr txBox="1"/>
          <p:nvPr>
            <p:ph idx="1" type="body"/>
          </p:nvPr>
        </p:nvSpPr>
        <p:spPr>
          <a:xfrm>
            <a:off x="311700" y="1229875"/>
            <a:ext cx="8520600" cy="3629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0"/>
              </a:spcAft>
              <a:buNone/>
            </a:pPr>
            <a:r>
              <a:rPr lang="en"/>
              <a:t>Format of PKCS-PAD(</a:t>
            </a:r>
            <a:r>
              <a:rPr b="1" i="1" lang="en"/>
              <a:t>m</a:t>
            </a:r>
            <a:r>
              <a:rPr lang="en"/>
              <a:t>) above.</a:t>
            </a:r>
            <a:endParaRPr/>
          </a:p>
          <a:p>
            <a:pPr indent="-342900" lvl="0" marL="457200" marR="0" rtl="0" algn="l">
              <a:lnSpc>
                <a:spcPct val="115000"/>
              </a:lnSpc>
              <a:spcBef>
                <a:spcPts val="1600"/>
              </a:spcBef>
              <a:spcAft>
                <a:spcPts val="0"/>
              </a:spcAft>
              <a:buSzPts val="1800"/>
              <a:buChar char="●"/>
            </a:pPr>
            <a:r>
              <a:rPr lang="en"/>
              <a:t>Lazy implementation</a:t>
            </a:r>
            <a:endParaRPr/>
          </a:p>
          <a:p>
            <a:pPr indent="-317500" lvl="1" marL="914400" marR="0" rtl="0" algn="l">
              <a:lnSpc>
                <a:spcPct val="115000"/>
              </a:lnSpc>
              <a:spcBef>
                <a:spcPts val="0"/>
              </a:spcBef>
              <a:spcAft>
                <a:spcPts val="0"/>
              </a:spcAft>
              <a:buSzPts val="1400"/>
              <a:buChar char="○"/>
            </a:pPr>
            <a:r>
              <a:rPr lang="en"/>
              <a:t>Does not count FF bytes; also does not verify hash is in rightmost bytes</a:t>
            </a:r>
            <a:endParaRPr/>
          </a:p>
          <a:p>
            <a:pPr indent="-342900" lvl="0" marL="457200" marR="0" rtl="0" algn="l">
              <a:lnSpc>
                <a:spcPct val="115000"/>
              </a:lnSpc>
              <a:spcBef>
                <a:spcPts val="0"/>
              </a:spcBef>
              <a:spcAft>
                <a:spcPts val="0"/>
              </a:spcAft>
              <a:buSzPts val="1800"/>
              <a:buChar char="●"/>
            </a:pPr>
            <a:r>
              <a:rPr lang="en"/>
              <a:t>How can we forge something such that (</a:t>
            </a:r>
            <a:r>
              <a:rPr b="1" i="1" lang="en"/>
              <a:t>s</a:t>
            </a:r>
            <a:r>
              <a:rPr b="1" baseline="30000" i="1" lang="en"/>
              <a:t>e</a:t>
            </a:r>
            <a:r>
              <a:rPr b="1" i="1" lang="en"/>
              <a:t> mod </a:t>
            </a:r>
            <a:r>
              <a:rPr b="1" i="1" lang="en"/>
              <a:t>N</a:t>
            </a:r>
            <a:r>
              <a:rPr lang="en"/>
              <a:t>) gives us the 2nd message seen above?</a:t>
            </a:r>
            <a:endParaRPr/>
          </a:p>
          <a:p>
            <a:pPr indent="-317500" lvl="1" marL="914400" marR="0" rtl="0" algn="l">
              <a:lnSpc>
                <a:spcPct val="115000"/>
              </a:lnSpc>
              <a:spcBef>
                <a:spcPts val="0"/>
              </a:spcBef>
              <a:spcAft>
                <a:spcPts val="0"/>
              </a:spcAft>
              <a:buSzPts val="1400"/>
              <a:buChar char="○"/>
            </a:pPr>
            <a:r>
              <a:rPr lang="en"/>
              <a:t>What if </a:t>
            </a:r>
            <a:r>
              <a:rPr b="1" i="1" lang="en"/>
              <a:t>e</a:t>
            </a:r>
            <a:r>
              <a:rPr lang="en"/>
              <a:t> just so happens to be very small?</a:t>
            </a:r>
            <a:endParaRPr/>
          </a:p>
          <a:p>
            <a:pPr indent="0" lvl="0" marL="0" marR="0" rtl="0" algn="l">
              <a:lnSpc>
                <a:spcPct val="115000"/>
              </a:lnSpc>
              <a:spcBef>
                <a:spcPts val="1600"/>
              </a:spcBef>
              <a:spcAft>
                <a:spcPts val="1600"/>
              </a:spcAft>
              <a:buNone/>
            </a:pPr>
            <a:r>
              <a:t/>
            </a:r>
            <a:endParaRPr>
              <a:highlight>
                <a:srgbClr val="FF9900"/>
              </a:highlight>
            </a:endParaRPr>
          </a:p>
        </p:txBody>
      </p:sp>
      <p:cxnSp>
        <p:nvCxnSpPr>
          <p:cNvPr id="9983" name="Google Shape;9983;p98"/>
          <p:cNvCxnSpPr>
            <a:endCxn id="9984" idx="2"/>
          </p:cNvCxnSpPr>
          <p:nvPr/>
        </p:nvCxnSpPr>
        <p:spPr>
          <a:xfrm rot="10800000">
            <a:off x="4655888" y="2370438"/>
            <a:ext cx="2172600" cy="568800"/>
          </a:xfrm>
          <a:prstGeom prst="straightConnector1">
            <a:avLst/>
          </a:prstGeom>
          <a:noFill/>
          <a:ln cap="flat" cmpd="sng" w="9525">
            <a:solidFill>
              <a:srgbClr val="FF0000"/>
            </a:solidFill>
            <a:prstDash val="solid"/>
            <a:round/>
            <a:headEnd len="med" w="med" type="none"/>
            <a:tailEnd len="med" w="med" type="triangle"/>
          </a:ln>
        </p:spPr>
      </p:cxnSp>
      <p:sp>
        <p:nvSpPr>
          <p:cNvPr id="9985" name="Google Shape;9985;p98"/>
          <p:cNvSpPr txBox="1"/>
          <p:nvPr/>
        </p:nvSpPr>
        <p:spPr>
          <a:xfrm>
            <a:off x="6828450" y="2700775"/>
            <a:ext cx="22734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Accepted due to poor implementation</a:t>
            </a:r>
            <a:endParaRPr>
              <a:solidFill>
                <a:srgbClr val="FF0000"/>
              </a:solidFill>
            </a:endParaRPr>
          </a:p>
        </p:txBody>
      </p:sp>
      <p:pic>
        <p:nvPicPr>
          <p:cNvPr id="9986" name="Google Shape;9986;p98"/>
          <p:cNvPicPr preferRelativeResize="0"/>
          <p:nvPr/>
        </p:nvPicPr>
        <p:blipFill>
          <a:blip r:embed="rId3">
            <a:alphaModFix/>
          </a:blip>
          <a:stretch>
            <a:fillRect/>
          </a:stretch>
        </p:blipFill>
        <p:spPr>
          <a:xfrm>
            <a:off x="311713" y="1229875"/>
            <a:ext cx="8688374" cy="559556"/>
          </a:xfrm>
          <a:prstGeom prst="rect">
            <a:avLst/>
          </a:prstGeom>
          <a:noFill/>
          <a:ln>
            <a:noFill/>
          </a:ln>
        </p:spPr>
      </p:pic>
      <p:pic>
        <p:nvPicPr>
          <p:cNvPr id="9984" name="Google Shape;9984;p98"/>
          <p:cNvPicPr preferRelativeResize="0"/>
          <p:nvPr/>
        </p:nvPicPr>
        <p:blipFill>
          <a:blip r:embed="rId4">
            <a:alphaModFix/>
          </a:blip>
          <a:stretch>
            <a:fillRect/>
          </a:stretch>
        </p:blipFill>
        <p:spPr>
          <a:xfrm>
            <a:off x="436313" y="1789413"/>
            <a:ext cx="8439150" cy="581025"/>
          </a:xfrm>
          <a:prstGeom prst="rect">
            <a:avLst/>
          </a:prstGeom>
          <a:noFill/>
          <a:ln>
            <a:noFill/>
          </a:ln>
        </p:spPr>
      </p:pic>
      <p:sp>
        <p:nvSpPr>
          <p:cNvPr id="9980" name="Google Shape;9980;p98"/>
          <p:cNvSpPr txBox="1"/>
          <p:nvPr/>
        </p:nvSpPr>
        <p:spPr>
          <a:xfrm>
            <a:off x="6438900" y="272725"/>
            <a:ext cx="2468400" cy="7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What the result of the signature verification should look like </a:t>
            </a:r>
            <a:r>
              <a:rPr b="1" i="1" lang="en">
                <a:solidFill>
                  <a:srgbClr val="FF0000"/>
                </a:solidFill>
              </a:rPr>
              <a:t>(s</a:t>
            </a:r>
            <a:r>
              <a:rPr b="1" baseline="30000" i="1" lang="en">
                <a:solidFill>
                  <a:srgbClr val="FF0000"/>
                </a:solidFill>
              </a:rPr>
              <a:t>e</a:t>
            </a:r>
            <a:r>
              <a:rPr b="1" i="1" lang="en">
                <a:solidFill>
                  <a:srgbClr val="FF0000"/>
                </a:solidFill>
              </a:rPr>
              <a:t> mod N)</a:t>
            </a:r>
            <a:endParaRPr b="1" i="1">
              <a:solidFill>
                <a:srgbClr val="FF0000"/>
              </a:solidFill>
            </a:endParaRPr>
          </a:p>
        </p:txBody>
      </p:sp>
      <p:sp>
        <p:nvSpPr>
          <p:cNvPr id="9987" name="Google Shape;9987;p98"/>
          <p:cNvSpPr/>
          <p:nvPr/>
        </p:nvSpPr>
        <p:spPr>
          <a:xfrm>
            <a:off x="7245625" y="1789050"/>
            <a:ext cx="1619100" cy="545700"/>
          </a:xfrm>
          <a:prstGeom prst="rect">
            <a:avLst/>
          </a:prstGeom>
          <a:solidFill>
            <a:srgbClr val="FFC500">
              <a:alpha val="28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1" name="Shape 9991"/>
        <p:cNvGrpSpPr/>
        <p:nvPr/>
      </p:nvGrpSpPr>
      <p:grpSpPr>
        <a:xfrm>
          <a:off x="0" y="0"/>
          <a:ext cx="0" cy="0"/>
          <a:chOff x="0" y="0"/>
          <a:chExt cx="0" cy="0"/>
        </a:xfrm>
      </p:grpSpPr>
      <p:sp>
        <p:nvSpPr>
          <p:cNvPr id="9992" name="Google Shape;9992;p9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it doesn’t wrap around...</a:t>
            </a:r>
            <a:endParaRPr/>
          </a:p>
        </p:txBody>
      </p:sp>
      <p:sp>
        <p:nvSpPr>
          <p:cNvPr id="9993" name="Google Shape;9993;p9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Let’s forge a signature for message m with e = 3</a:t>
            </a:r>
            <a:endParaRPr/>
          </a:p>
          <a:p>
            <a:pPr indent="-317500" lvl="1" marL="914400" rtl="0" algn="l">
              <a:spcBef>
                <a:spcPts val="0"/>
              </a:spcBef>
              <a:spcAft>
                <a:spcPts val="0"/>
              </a:spcAft>
              <a:buSzPts val="1400"/>
              <a:buChar char="○"/>
            </a:pPr>
            <a:r>
              <a:rPr lang="en"/>
              <a:t>How do we make it so that verifying the message gives us m (mod n)?</a:t>
            </a:r>
            <a:endParaRPr/>
          </a:p>
          <a:p>
            <a:pPr indent="-317500" lvl="1" marL="914400" rtl="0" algn="l">
              <a:spcBef>
                <a:spcPts val="0"/>
              </a:spcBef>
              <a:spcAft>
                <a:spcPts val="0"/>
              </a:spcAft>
              <a:buSzPts val="1400"/>
              <a:buChar char="○"/>
            </a:pPr>
            <a:r>
              <a:rPr lang="en"/>
              <a:t>How does the “lazy implementation” of checking signatures help with this?</a:t>
            </a:r>
            <a:endParaRPr/>
          </a:p>
          <a:p>
            <a:pPr indent="0" lvl="0" marL="0" rtl="0" algn="l">
              <a:spcBef>
                <a:spcPts val="1600"/>
              </a:spcBef>
              <a:spcAft>
                <a:spcPts val="1600"/>
              </a:spcAft>
              <a:buNone/>
            </a:pPr>
            <a:r>
              <a:rPr lang="en"/>
              <a:t>			Signing									Verifying</a:t>
            </a:r>
            <a:endParaRPr/>
          </a:p>
        </p:txBody>
      </p:sp>
      <p:pic>
        <p:nvPicPr>
          <p:cNvPr id="9994" name="Google Shape;9994;p99"/>
          <p:cNvPicPr preferRelativeResize="0"/>
          <p:nvPr/>
        </p:nvPicPr>
        <p:blipFill>
          <a:blip r:embed="rId3">
            <a:alphaModFix/>
          </a:blip>
          <a:stretch>
            <a:fillRect/>
          </a:stretch>
        </p:blipFill>
        <p:spPr>
          <a:xfrm>
            <a:off x="431625" y="2604500"/>
            <a:ext cx="3677274" cy="1205075"/>
          </a:xfrm>
          <a:prstGeom prst="rect">
            <a:avLst/>
          </a:prstGeom>
          <a:noFill/>
          <a:ln>
            <a:noFill/>
          </a:ln>
        </p:spPr>
      </p:pic>
      <p:pic>
        <p:nvPicPr>
          <p:cNvPr id="9995" name="Google Shape;9995;p99"/>
          <p:cNvPicPr preferRelativeResize="0"/>
          <p:nvPr/>
        </p:nvPicPr>
        <p:blipFill>
          <a:blip r:embed="rId4">
            <a:alphaModFix/>
          </a:blip>
          <a:stretch>
            <a:fillRect/>
          </a:stretch>
        </p:blipFill>
        <p:spPr>
          <a:xfrm>
            <a:off x="5163762" y="2604500"/>
            <a:ext cx="3771986" cy="12236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9" name="Shape 9999"/>
        <p:cNvGrpSpPr/>
        <p:nvPr/>
      </p:nvGrpSpPr>
      <p:grpSpPr>
        <a:xfrm>
          <a:off x="0" y="0"/>
          <a:ext cx="0" cy="0"/>
          <a:chOff x="0" y="0"/>
          <a:chExt cx="0" cy="0"/>
        </a:xfrm>
      </p:grpSpPr>
      <p:sp>
        <p:nvSpPr>
          <p:cNvPr id="10000" name="Google Shape;10000;p10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 Practice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4" name="Shape 10004"/>
        <p:cNvGrpSpPr/>
        <p:nvPr/>
      </p:nvGrpSpPr>
      <p:grpSpPr>
        <a:xfrm>
          <a:off x="0" y="0"/>
          <a:ext cx="0" cy="0"/>
          <a:chOff x="0" y="0"/>
          <a:chExt cx="0" cy="0"/>
        </a:xfrm>
      </p:grpSpPr>
      <p:sp>
        <p:nvSpPr>
          <p:cNvPr id="10005" name="Google Shape;10005;p10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 Practice</a:t>
            </a:r>
            <a:endParaRPr/>
          </a:p>
        </p:txBody>
      </p:sp>
      <p:sp>
        <p:nvSpPr>
          <p:cNvPr id="10006" name="Google Shape;10006;p10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W23 Midterm Question 2 a-g</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70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0" name="Shape 10010"/>
        <p:cNvGrpSpPr/>
        <p:nvPr/>
      </p:nvGrpSpPr>
      <p:grpSpPr>
        <a:xfrm>
          <a:off x="0" y="0"/>
          <a:ext cx="0" cy="0"/>
          <a:chOff x="0" y="0"/>
          <a:chExt cx="0" cy="0"/>
        </a:xfrm>
      </p:grpSpPr>
      <p:pic>
        <p:nvPicPr>
          <p:cNvPr id="10011" name="Google Shape;10011;p102"/>
          <p:cNvPicPr preferRelativeResize="0"/>
          <p:nvPr/>
        </p:nvPicPr>
        <p:blipFill>
          <a:blip r:embed="rId3">
            <a:alphaModFix/>
          </a:blip>
          <a:stretch>
            <a:fillRect/>
          </a:stretch>
        </p:blipFill>
        <p:spPr>
          <a:xfrm>
            <a:off x="698800" y="386875"/>
            <a:ext cx="7515150" cy="33716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5" name="Shape 10015"/>
        <p:cNvGrpSpPr/>
        <p:nvPr/>
      </p:nvGrpSpPr>
      <p:grpSpPr>
        <a:xfrm>
          <a:off x="0" y="0"/>
          <a:ext cx="0" cy="0"/>
          <a:chOff x="0" y="0"/>
          <a:chExt cx="0" cy="0"/>
        </a:xfrm>
      </p:grpSpPr>
      <p:pic>
        <p:nvPicPr>
          <p:cNvPr id="10016" name="Google Shape;10016;p103"/>
          <p:cNvPicPr preferRelativeResize="0"/>
          <p:nvPr/>
        </p:nvPicPr>
        <p:blipFill>
          <a:blip r:embed="rId3">
            <a:alphaModFix/>
          </a:blip>
          <a:stretch>
            <a:fillRect/>
          </a:stretch>
        </p:blipFill>
        <p:spPr>
          <a:xfrm>
            <a:off x="402338" y="3903325"/>
            <a:ext cx="8449325" cy="625875"/>
          </a:xfrm>
          <a:prstGeom prst="rect">
            <a:avLst/>
          </a:prstGeom>
          <a:noFill/>
          <a:ln>
            <a:noFill/>
          </a:ln>
        </p:spPr>
      </p:pic>
      <p:pic>
        <p:nvPicPr>
          <p:cNvPr id="10017" name="Google Shape;10017;p103"/>
          <p:cNvPicPr preferRelativeResize="0"/>
          <p:nvPr/>
        </p:nvPicPr>
        <p:blipFill>
          <a:blip r:embed="rId4">
            <a:alphaModFix/>
          </a:blip>
          <a:stretch>
            <a:fillRect/>
          </a:stretch>
        </p:blipFill>
        <p:spPr>
          <a:xfrm>
            <a:off x="698800" y="386875"/>
            <a:ext cx="7515150" cy="337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 name="Google Shape;204;p23"/>
          <p:cNvSpPr txBox="1"/>
          <p:nvPr>
            <p:ph idx="1" type="body"/>
          </p:nvPr>
        </p:nvSpPr>
        <p:spPr>
          <a:xfrm>
            <a:off x="311700" y="1229875"/>
            <a:ext cx="38823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initially only knows the ciphertext</a:t>
            </a:r>
            <a:endParaRPr>
              <a:solidFill>
                <a:srgbClr val="595959"/>
              </a:solidFill>
              <a:latin typeface="Arial"/>
              <a:ea typeface="Arial"/>
              <a:cs typeface="Arial"/>
              <a:sym typeface="Arial"/>
            </a:endParaRPr>
          </a:p>
          <a:p>
            <a:pPr indent="-342900" lvl="0" marL="457200" rtl="0" algn="l">
              <a:spcBef>
                <a:spcPts val="0"/>
              </a:spcBef>
              <a:spcAft>
                <a:spcPts val="0"/>
              </a:spcAft>
              <a:buClr>
                <a:srgbClr val="595959"/>
              </a:buClr>
              <a:buSzPts val="1800"/>
              <a:buFont typeface="Arial"/>
              <a:buChar char="●"/>
            </a:pPr>
            <a:r>
              <a:rPr lang="en">
                <a:solidFill>
                  <a:srgbClr val="595959"/>
                </a:solidFill>
                <a:latin typeface="Arial"/>
                <a:ea typeface="Arial"/>
                <a:cs typeface="Arial"/>
                <a:sym typeface="Arial"/>
              </a:rPr>
              <a:t>Mallory is able to query Bob to incrementally decrypt the ciphertext</a:t>
            </a:r>
            <a:endParaRPr>
              <a:solidFill>
                <a:srgbClr val="595959"/>
              </a:solidFill>
              <a:latin typeface="Arial"/>
              <a:ea typeface="Arial"/>
              <a:cs typeface="Arial"/>
              <a:sym typeface="Arial"/>
            </a:endParaRPr>
          </a:p>
        </p:txBody>
      </p:sp>
      <p:sp>
        <p:nvSpPr>
          <p:cNvPr id="205" name="Google Shape;205;p23"/>
          <p:cNvSpPr/>
          <p:nvPr/>
        </p:nvSpPr>
        <p:spPr>
          <a:xfrm>
            <a:off x="4233675"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206" name="Google Shape;206;p23"/>
          <p:cNvSpPr/>
          <p:nvPr/>
        </p:nvSpPr>
        <p:spPr>
          <a:xfrm>
            <a:off x="6751600" y="1428188"/>
            <a:ext cx="1019100" cy="654900"/>
          </a:xfrm>
          <a:prstGeom prst="rect">
            <a:avLst/>
          </a:prstGeom>
          <a:solidFill>
            <a:srgbClr val="A4C2F4"/>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207" name="Google Shape;207;p23"/>
          <p:cNvSpPr/>
          <p:nvPr/>
        </p:nvSpPr>
        <p:spPr>
          <a:xfrm>
            <a:off x="5492625" y="3152038"/>
            <a:ext cx="1019100" cy="654900"/>
          </a:xfrm>
          <a:prstGeom prst="rect">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cxnSp>
        <p:nvCxnSpPr>
          <p:cNvPr id="208" name="Google Shape;208;p23"/>
          <p:cNvCxnSpPr>
            <a:stCxn id="205" idx="3"/>
            <a:endCxn id="206" idx="1"/>
          </p:cNvCxnSpPr>
          <p:nvPr/>
        </p:nvCxnSpPr>
        <p:spPr>
          <a:xfrm>
            <a:off x="5252775" y="1755638"/>
            <a:ext cx="1498800" cy="0"/>
          </a:xfrm>
          <a:prstGeom prst="straightConnector1">
            <a:avLst/>
          </a:prstGeom>
          <a:noFill/>
          <a:ln cap="flat" cmpd="sng" w="38100">
            <a:solidFill>
              <a:srgbClr val="595959"/>
            </a:solidFill>
            <a:prstDash val="solid"/>
            <a:round/>
            <a:headEnd len="med" w="med" type="none"/>
            <a:tailEnd len="med" w="med" type="triangle"/>
          </a:ln>
        </p:spPr>
      </p:cxnSp>
      <p:sp>
        <p:nvSpPr>
          <p:cNvPr id="209" name="Google Shape;209;p23"/>
          <p:cNvSpPr txBox="1"/>
          <p:nvPr/>
        </p:nvSpPr>
        <p:spPr>
          <a:xfrm>
            <a:off x="5492638" y="1336550"/>
            <a:ext cx="10191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Ciphertext</a:t>
            </a:r>
            <a:endParaRPr/>
          </a:p>
        </p:txBody>
      </p:sp>
      <p:cxnSp>
        <p:nvCxnSpPr>
          <p:cNvPr id="210" name="Google Shape;210;p23"/>
          <p:cNvCxnSpPr>
            <a:stCxn id="209" idx="2"/>
            <a:endCxn id="207" idx="0"/>
          </p:cNvCxnSpPr>
          <p:nvPr/>
        </p:nvCxnSpPr>
        <p:spPr>
          <a:xfrm>
            <a:off x="6002188" y="1749050"/>
            <a:ext cx="0" cy="1403100"/>
          </a:xfrm>
          <a:prstGeom prst="straightConnector1">
            <a:avLst/>
          </a:prstGeom>
          <a:noFill/>
          <a:ln cap="flat" cmpd="sng" w="38100">
            <a:solidFill>
              <a:srgbClr val="595959"/>
            </a:solidFill>
            <a:prstDash val="solid"/>
            <a:round/>
            <a:headEnd len="med" w="med" type="none"/>
            <a:tailEnd len="med" w="med" type="triangle"/>
          </a:ln>
        </p:spPr>
      </p:cxnSp>
      <p:cxnSp>
        <p:nvCxnSpPr>
          <p:cNvPr id="211" name="Google Shape;211;p23"/>
          <p:cNvCxnSpPr/>
          <p:nvPr/>
        </p:nvCxnSpPr>
        <p:spPr>
          <a:xfrm flipH="1">
            <a:off x="6641625" y="2198488"/>
            <a:ext cx="685500" cy="1073700"/>
          </a:xfrm>
          <a:prstGeom prst="straightConnector1">
            <a:avLst/>
          </a:prstGeom>
          <a:noFill/>
          <a:ln cap="flat" cmpd="sng" w="38100">
            <a:solidFill>
              <a:srgbClr val="595959"/>
            </a:solidFill>
            <a:prstDash val="solid"/>
            <a:round/>
            <a:headEnd len="med" w="med" type="none"/>
            <a:tailEnd len="med" w="med" type="triangle"/>
          </a:ln>
        </p:spPr>
      </p:cxnSp>
      <p:grpSp>
        <p:nvGrpSpPr>
          <p:cNvPr id="212" name="Google Shape;212;p23"/>
          <p:cNvGrpSpPr/>
          <p:nvPr/>
        </p:nvGrpSpPr>
        <p:grpSpPr>
          <a:xfrm>
            <a:off x="6343917" y="2186313"/>
            <a:ext cx="619158" cy="885600"/>
            <a:chOff x="6343917" y="2186313"/>
            <a:chExt cx="619158" cy="885600"/>
          </a:xfrm>
        </p:grpSpPr>
        <p:cxnSp>
          <p:nvCxnSpPr>
            <p:cNvPr id="213" name="Google Shape;213;p23"/>
            <p:cNvCxnSpPr/>
            <p:nvPr/>
          </p:nvCxnSpPr>
          <p:spPr>
            <a:xfrm flipH="1" rot="10800000">
              <a:off x="6374775" y="2186313"/>
              <a:ext cx="588300" cy="885600"/>
            </a:xfrm>
            <a:prstGeom prst="straightConnector1">
              <a:avLst/>
            </a:prstGeom>
            <a:noFill/>
            <a:ln cap="flat" cmpd="sng" w="38100">
              <a:solidFill>
                <a:srgbClr val="595959"/>
              </a:solidFill>
              <a:prstDash val="solid"/>
              <a:round/>
              <a:headEnd len="med" w="med" type="none"/>
              <a:tailEnd len="med" w="med" type="triangle"/>
            </a:ln>
          </p:spPr>
        </p:cxnSp>
        <p:sp>
          <p:nvSpPr>
            <p:cNvPr id="214" name="Google Shape;214;p23"/>
            <p:cNvSpPr txBox="1"/>
            <p:nvPr/>
          </p:nvSpPr>
          <p:spPr>
            <a:xfrm>
              <a:off x="6343917" y="2327163"/>
              <a:ext cx="3705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grpSp>
      <p:sp>
        <p:nvSpPr>
          <p:cNvPr id="215" name="Google Shape;215;p23"/>
          <p:cNvSpPr txBox="1"/>
          <p:nvPr/>
        </p:nvSpPr>
        <p:spPr>
          <a:xfrm>
            <a:off x="6963075" y="2739663"/>
            <a:ext cx="20622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Error (“Invalid padding”)</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1" name="Shape 10021"/>
        <p:cNvGrpSpPr/>
        <p:nvPr/>
      </p:nvGrpSpPr>
      <p:grpSpPr>
        <a:xfrm>
          <a:off x="0" y="0"/>
          <a:ext cx="0" cy="0"/>
          <a:chOff x="0" y="0"/>
          <a:chExt cx="0" cy="0"/>
        </a:xfrm>
      </p:grpSpPr>
      <p:pic>
        <p:nvPicPr>
          <p:cNvPr id="10022" name="Google Shape;10022;p104"/>
          <p:cNvPicPr preferRelativeResize="0"/>
          <p:nvPr/>
        </p:nvPicPr>
        <p:blipFill>
          <a:blip r:embed="rId3">
            <a:alphaModFix/>
          </a:blip>
          <a:stretch>
            <a:fillRect/>
          </a:stretch>
        </p:blipFill>
        <p:spPr>
          <a:xfrm>
            <a:off x="382200" y="4027325"/>
            <a:ext cx="8761800" cy="515400"/>
          </a:xfrm>
          <a:prstGeom prst="rect">
            <a:avLst/>
          </a:prstGeom>
          <a:noFill/>
          <a:ln>
            <a:noFill/>
          </a:ln>
        </p:spPr>
      </p:pic>
      <p:pic>
        <p:nvPicPr>
          <p:cNvPr id="10023" name="Google Shape;10023;p104"/>
          <p:cNvPicPr preferRelativeResize="0"/>
          <p:nvPr/>
        </p:nvPicPr>
        <p:blipFill>
          <a:blip r:embed="rId4">
            <a:alphaModFix/>
          </a:blip>
          <a:stretch>
            <a:fillRect/>
          </a:stretch>
        </p:blipFill>
        <p:spPr>
          <a:xfrm>
            <a:off x="698800" y="386875"/>
            <a:ext cx="7515150" cy="33716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7" name="Shape 10027"/>
        <p:cNvGrpSpPr/>
        <p:nvPr/>
      </p:nvGrpSpPr>
      <p:grpSpPr>
        <a:xfrm>
          <a:off x="0" y="0"/>
          <a:ext cx="0" cy="0"/>
          <a:chOff x="0" y="0"/>
          <a:chExt cx="0" cy="0"/>
        </a:xfrm>
      </p:grpSpPr>
      <p:pic>
        <p:nvPicPr>
          <p:cNvPr id="10028" name="Google Shape;10028;p105"/>
          <p:cNvPicPr preferRelativeResize="0"/>
          <p:nvPr/>
        </p:nvPicPr>
        <p:blipFill>
          <a:blip r:embed="rId3">
            <a:alphaModFix/>
          </a:blip>
          <a:stretch>
            <a:fillRect/>
          </a:stretch>
        </p:blipFill>
        <p:spPr>
          <a:xfrm>
            <a:off x="229213" y="3987400"/>
            <a:ext cx="8685575" cy="593775"/>
          </a:xfrm>
          <a:prstGeom prst="rect">
            <a:avLst/>
          </a:prstGeom>
          <a:noFill/>
          <a:ln>
            <a:noFill/>
          </a:ln>
        </p:spPr>
      </p:pic>
      <p:pic>
        <p:nvPicPr>
          <p:cNvPr id="10029" name="Google Shape;10029;p105"/>
          <p:cNvPicPr preferRelativeResize="0"/>
          <p:nvPr/>
        </p:nvPicPr>
        <p:blipFill>
          <a:blip r:embed="rId4">
            <a:alphaModFix/>
          </a:blip>
          <a:stretch>
            <a:fillRect/>
          </a:stretch>
        </p:blipFill>
        <p:spPr>
          <a:xfrm>
            <a:off x="698800" y="386875"/>
            <a:ext cx="7515150" cy="33716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3" name="Shape 10033"/>
        <p:cNvGrpSpPr/>
        <p:nvPr/>
      </p:nvGrpSpPr>
      <p:grpSpPr>
        <a:xfrm>
          <a:off x="0" y="0"/>
          <a:ext cx="0" cy="0"/>
          <a:chOff x="0" y="0"/>
          <a:chExt cx="0" cy="0"/>
        </a:xfrm>
      </p:grpSpPr>
      <p:pic>
        <p:nvPicPr>
          <p:cNvPr id="10034" name="Google Shape;10034;p106"/>
          <p:cNvPicPr preferRelativeResize="0"/>
          <p:nvPr/>
        </p:nvPicPr>
        <p:blipFill>
          <a:blip r:embed="rId3">
            <a:alphaModFix/>
          </a:blip>
          <a:stretch>
            <a:fillRect/>
          </a:stretch>
        </p:blipFill>
        <p:spPr>
          <a:xfrm>
            <a:off x="152400" y="152400"/>
            <a:ext cx="5733500" cy="4480425"/>
          </a:xfrm>
          <a:prstGeom prst="rect">
            <a:avLst/>
          </a:prstGeom>
          <a:noFill/>
          <a:ln>
            <a:noFill/>
          </a:ln>
        </p:spPr>
      </p:pic>
      <p:sp>
        <p:nvSpPr>
          <p:cNvPr id="10035" name="Google Shape;10035;p106"/>
          <p:cNvSpPr txBox="1"/>
          <p:nvPr/>
        </p:nvSpPr>
        <p:spPr>
          <a:xfrm>
            <a:off x="5735175" y="913300"/>
            <a:ext cx="3130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(d) Why doesn’t the protocol prevent an active attacker from impersonating Bob to</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Alice?</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t/>
            </a:r>
            <a:endParaRPr b="1"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(e) Explain how to fix the problem you identified in part (d)</a:t>
            </a:r>
            <a:endParaRPr b="1" sz="1600">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9" name="Shape 10039"/>
        <p:cNvGrpSpPr/>
        <p:nvPr/>
      </p:nvGrpSpPr>
      <p:grpSpPr>
        <a:xfrm>
          <a:off x="0" y="0"/>
          <a:ext cx="0" cy="0"/>
          <a:chOff x="0" y="0"/>
          <a:chExt cx="0" cy="0"/>
        </a:xfrm>
      </p:grpSpPr>
      <p:pic>
        <p:nvPicPr>
          <p:cNvPr id="10040" name="Google Shape;10040;p107"/>
          <p:cNvPicPr preferRelativeResize="0"/>
          <p:nvPr/>
        </p:nvPicPr>
        <p:blipFill>
          <a:blip r:embed="rId3">
            <a:alphaModFix/>
          </a:blip>
          <a:stretch>
            <a:fillRect/>
          </a:stretch>
        </p:blipFill>
        <p:spPr>
          <a:xfrm>
            <a:off x="152400" y="152400"/>
            <a:ext cx="8823549" cy="25248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4" name="Shape 10044"/>
        <p:cNvGrpSpPr/>
        <p:nvPr/>
      </p:nvGrpSpPr>
      <p:grpSpPr>
        <a:xfrm>
          <a:off x="0" y="0"/>
          <a:ext cx="0" cy="0"/>
          <a:chOff x="0" y="0"/>
          <a:chExt cx="0" cy="0"/>
        </a:xfrm>
      </p:grpSpPr>
      <p:pic>
        <p:nvPicPr>
          <p:cNvPr id="10045" name="Google Shape;10045;p108"/>
          <p:cNvPicPr preferRelativeResize="0"/>
          <p:nvPr/>
        </p:nvPicPr>
        <p:blipFill>
          <a:blip r:embed="rId3">
            <a:alphaModFix/>
          </a:blip>
          <a:stretch>
            <a:fillRect/>
          </a:stretch>
        </p:blipFill>
        <p:spPr>
          <a:xfrm>
            <a:off x="202775" y="2677250"/>
            <a:ext cx="8738425" cy="822275"/>
          </a:xfrm>
          <a:prstGeom prst="rect">
            <a:avLst/>
          </a:prstGeom>
          <a:noFill/>
          <a:ln>
            <a:noFill/>
          </a:ln>
        </p:spPr>
      </p:pic>
      <p:pic>
        <p:nvPicPr>
          <p:cNvPr id="10046" name="Google Shape;10046;p108"/>
          <p:cNvPicPr preferRelativeResize="0"/>
          <p:nvPr/>
        </p:nvPicPr>
        <p:blipFill>
          <a:blip r:embed="rId4">
            <a:alphaModFix/>
          </a:blip>
          <a:stretch>
            <a:fillRect/>
          </a:stretch>
        </p:blipFill>
        <p:spPr>
          <a:xfrm>
            <a:off x="152400" y="152400"/>
            <a:ext cx="8823549" cy="25248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50" name="Shape 10050"/>
        <p:cNvGrpSpPr/>
        <p:nvPr/>
      </p:nvGrpSpPr>
      <p:grpSpPr>
        <a:xfrm>
          <a:off x="0" y="0"/>
          <a:ext cx="0" cy="0"/>
          <a:chOff x="0" y="0"/>
          <a:chExt cx="0" cy="0"/>
        </a:xfrm>
      </p:grpSpPr>
      <p:sp>
        <p:nvSpPr>
          <p:cNvPr id="10051" name="Google Shape;10051;p10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Answer Key</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55" name="Shape 10055"/>
        <p:cNvGrpSpPr/>
        <p:nvPr/>
      </p:nvGrpSpPr>
      <p:grpSpPr>
        <a:xfrm>
          <a:off x="0" y="0"/>
          <a:ext cx="0" cy="0"/>
          <a:chOff x="0" y="0"/>
          <a:chExt cx="0" cy="0"/>
        </a:xfrm>
      </p:grpSpPr>
      <p:pic>
        <p:nvPicPr>
          <p:cNvPr id="10056" name="Google Shape;10056;p110"/>
          <p:cNvPicPr preferRelativeResize="0"/>
          <p:nvPr/>
        </p:nvPicPr>
        <p:blipFill>
          <a:blip r:embed="rId3">
            <a:alphaModFix/>
          </a:blip>
          <a:stretch>
            <a:fillRect/>
          </a:stretch>
        </p:blipFill>
        <p:spPr>
          <a:xfrm>
            <a:off x="152400" y="152400"/>
            <a:ext cx="8650625" cy="37193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60" name="Shape 10060"/>
        <p:cNvGrpSpPr/>
        <p:nvPr/>
      </p:nvGrpSpPr>
      <p:grpSpPr>
        <a:xfrm>
          <a:off x="0" y="0"/>
          <a:ext cx="0" cy="0"/>
          <a:chOff x="0" y="0"/>
          <a:chExt cx="0" cy="0"/>
        </a:xfrm>
      </p:grpSpPr>
      <p:pic>
        <p:nvPicPr>
          <p:cNvPr id="10061" name="Google Shape;10061;p111"/>
          <p:cNvPicPr preferRelativeResize="0"/>
          <p:nvPr/>
        </p:nvPicPr>
        <p:blipFill>
          <a:blip r:embed="rId3">
            <a:alphaModFix/>
          </a:blip>
          <a:stretch>
            <a:fillRect/>
          </a:stretch>
        </p:blipFill>
        <p:spPr>
          <a:xfrm>
            <a:off x="152538" y="1711400"/>
            <a:ext cx="8838925" cy="200075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65" name="Shape 10065"/>
        <p:cNvGrpSpPr/>
        <p:nvPr/>
      </p:nvGrpSpPr>
      <p:grpSpPr>
        <a:xfrm>
          <a:off x="0" y="0"/>
          <a:ext cx="0" cy="0"/>
          <a:chOff x="0" y="0"/>
          <a:chExt cx="0" cy="0"/>
        </a:xfrm>
      </p:grpSpPr>
      <p:pic>
        <p:nvPicPr>
          <p:cNvPr id="10066" name="Google Shape;10066;p112"/>
          <p:cNvPicPr preferRelativeResize="0"/>
          <p:nvPr/>
        </p:nvPicPr>
        <p:blipFill>
          <a:blip r:embed="rId3">
            <a:alphaModFix/>
          </a:blip>
          <a:stretch>
            <a:fillRect/>
          </a:stretch>
        </p:blipFill>
        <p:spPr>
          <a:xfrm>
            <a:off x="76200" y="1532050"/>
            <a:ext cx="8991600" cy="2079397"/>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70" name="Shape 10070"/>
        <p:cNvGrpSpPr/>
        <p:nvPr/>
      </p:nvGrpSpPr>
      <p:grpSpPr>
        <a:xfrm>
          <a:off x="0" y="0"/>
          <a:ext cx="0" cy="0"/>
          <a:chOff x="0" y="0"/>
          <a:chExt cx="0" cy="0"/>
        </a:xfrm>
      </p:grpSpPr>
      <p:pic>
        <p:nvPicPr>
          <p:cNvPr id="10071" name="Google Shape;10071;p113"/>
          <p:cNvPicPr preferRelativeResize="0"/>
          <p:nvPr/>
        </p:nvPicPr>
        <p:blipFill>
          <a:blip r:embed="rId3">
            <a:alphaModFix/>
          </a:blip>
          <a:stretch>
            <a:fillRect/>
          </a:stretch>
        </p:blipFill>
        <p:spPr>
          <a:xfrm>
            <a:off x="42225" y="189800"/>
            <a:ext cx="8893849" cy="2234000"/>
          </a:xfrm>
          <a:prstGeom prst="rect">
            <a:avLst/>
          </a:prstGeom>
          <a:noFill/>
          <a:ln>
            <a:noFill/>
          </a:ln>
        </p:spPr>
      </p:pic>
      <p:pic>
        <p:nvPicPr>
          <p:cNvPr id="10072" name="Google Shape;10072;p113"/>
          <p:cNvPicPr preferRelativeResize="0"/>
          <p:nvPr/>
        </p:nvPicPr>
        <p:blipFill>
          <a:blip r:embed="rId4">
            <a:alphaModFix/>
          </a:blip>
          <a:stretch>
            <a:fillRect/>
          </a:stretch>
        </p:blipFill>
        <p:spPr>
          <a:xfrm>
            <a:off x="787050" y="2626299"/>
            <a:ext cx="7404193" cy="218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