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6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7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42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08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0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5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4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0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9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9C376A-B99F-4C89-85BE-3F60F9E042B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8EBAF89-725E-4722-8ADA-E50470177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7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E034F-8D0A-D447-D7FD-EC669DBE2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Протоколирование встреч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1C998D-9686-757C-1FCB-3C325B30D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Решение команды </a:t>
            </a:r>
            <a:r>
              <a:rPr lang="en-US" dirty="0" err="1"/>
              <a:t>Mephihalla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87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B9AEC-B470-B66B-E3B3-EC7768F1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73" y="2020076"/>
            <a:ext cx="3058452" cy="2817848"/>
          </a:xfrm>
        </p:spPr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C461D-E671-A36D-538E-8F8BF4B9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167" y="771952"/>
            <a:ext cx="7315200" cy="5309252"/>
          </a:xfrm>
        </p:spPr>
        <p:txBody>
          <a:bodyPr>
            <a:normAutofit/>
          </a:bodyPr>
          <a:lstStyle/>
          <a:p>
            <a:r>
              <a:rPr lang="ru-RU" sz="2400" dirty="0"/>
              <a:t>Огромное количество встреч сейчас проходят онлайн, но не всегда есть возможность их посмотреть, поэтому необходим инструмент переводящий видеозапись в текстовый формат. </a:t>
            </a:r>
          </a:p>
        </p:txBody>
      </p:sp>
    </p:spTree>
    <p:extLst>
      <p:ext uri="{BB962C8B-B14F-4D97-AF65-F5344CB8AC3E}">
        <p14:creationId xmlns:p14="http://schemas.microsoft.com/office/powerpoint/2010/main" val="280335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10A28-3CB9-0ECD-3808-F6AE5D3F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3963" cy="4601183"/>
          </a:xfrm>
        </p:spPr>
        <p:txBody>
          <a:bodyPr/>
          <a:lstStyle/>
          <a:p>
            <a:r>
              <a:rPr lang="ru-RU" dirty="0"/>
              <a:t>Наше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1A384-4B26-58ED-BF1D-A7B3F65B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390" y="736846"/>
            <a:ext cx="7315200" cy="5299970"/>
          </a:xfrm>
        </p:spPr>
        <p:txBody>
          <a:bodyPr>
            <a:normAutofit/>
          </a:bodyPr>
          <a:lstStyle/>
          <a:p>
            <a:r>
              <a:rPr lang="ru-RU" sz="2400" dirty="0"/>
              <a:t>В нашем решении мы опирались на </a:t>
            </a:r>
            <a:r>
              <a:rPr lang="ru-RU" sz="2400" b="1" dirty="0"/>
              <a:t>выделение ключевых фраз</a:t>
            </a:r>
            <a:r>
              <a:rPr lang="ru-RU" sz="2400" dirty="0"/>
              <a:t>, которые произносятся во время онлайн встреч.</a:t>
            </a:r>
          </a:p>
          <a:p>
            <a:r>
              <a:rPr lang="ru-RU" sz="2400" dirty="0"/>
              <a:t>К таким фразам относятся: </a:t>
            </a:r>
            <a:r>
              <a:rPr lang="ru-RU" sz="2400" b="1" dirty="0"/>
              <a:t>фразы объявления </a:t>
            </a:r>
            <a:r>
              <a:rPr lang="ru-RU" sz="2400" dirty="0"/>
              <a:t>спикера, </a:t>
            </a:r>
            <a:r>
              <a:rPr lang="ru-RU" sz="2400" b="1" dirty="0"/>
              <a:t>фразы начала </a:t>
            </a:r>
            <a:r>
              <a:rPr lang="ru-RU" sz="2400" dirty="0"/>
              <a:t>доклада, </a:t>
            </a:r>
            <a:r>
              <a:rPr lang="ru-RU" sz="2400" b="1" dirty="0"/>
              <a:t>фразы окончания </a:t>
            </a:r>
            <a:r>
              <a:rPr lang="ru-RU" sz="2400" dirty="0"/>
              <a:t>доклада. </a:t>
            </a:r>
          </a:p>
          <a:p>
            <a:r>
              <a:rPr lang="ru-RU" sz="2400" dirty="0"/>
              <a:t>Анализируя их мы соотносим произносимый текст с человеком. </a:t>
            </a:r>
          </a:p>
        </p:txBody>
      </p:sp>
    </p:spTree>
    <p:extLst>
      <p:ext uri="{BB962C8B-B14F-4D97-AF65-F5344CB8AC3E}">
        <p14:creationId xmlns:p14="http://schemas.microsoft.com/office/powerpoint/2010/main" val="228500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5FC54-FB4E-768A-43C0-B909BA2B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работы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5DFE4-B651-3C4E-8BCC-581D3F58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Выделение из видео звуковой дорожки (</a:t>
            </a:r>
            <a:r>
              <a:rPr lang="en-US" sz="2400" dirty="0"/>
              <a:t>python</a:t>
            </a:r>
            <a:r>
              <a:rPr lang="ru-RU" sz="2400" dirty="0"/>
              <a:t>)</a:t>
            </a:r>
          </a:p>
          <a:p>
            <a:r>
              <a:rPr lang="ru-RU" sz="2400" dirty="0"/>
              <a:t>Преобразование звуковой дорожки в текстовый файл</a:t>
            </a:r>
            <a:r>
              <a:rPr lang="en-US" sz="2400" dirty="0"/>
              <a:t> (python: </a:t>
            </a:r>
            <a:r>
              <a:rPr lang="en-US" sz="2400" dirty="0" err="1"/>
              <a:t>vosk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ru-RU" sz="2400" dirty="0"/>
              <a:t>Выделение спикеров и их речей с помощью нашего алгоритма ключевых фраз (</a:t>
            </a:r>
            <a:r>
              <a:rPr lang="en-US" sz="2400" dirty="0"/>
              <a:t>python:</a:t>
            </a:r>
            <a:r>
              <a:rPr lang="ru-RU" sz="2400" dirty="0"/>
              <a:t> наша разработка)</a:t>
            </a:r>
          </a:p>
          <a:p>
            <a:r>
              <a:rPr lang="ru-RU" sz="2400" dirty="0"/>
              <a:t>Создание файла с результатом (</a:t>
            </a:r>
            <a:r>
              <a:rPr lang="en-US" sz="2400" dirty="0"/>
              <a:t>python</a:t>
            </a:r>
            <a:r>
              <a:rPr lang="ru-RU" sz="2400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86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21761-37CC-8C3B-8249-95710699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78255-CDC5-08D7-5E87-A98C7729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585" y="707861"/>
            <a:ext cx="7670305" cy="5433134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Создание дизайна для приложения</a:t>
            </a:r>
          </a:p>
          <a:p>
            <a:r>
              <a:rPr lang="ru-RU" sz="2800" dirty="0"/>
              <a:t>Ускорение работы приложения за счет ускорения перевода из видео и аудио формата</a:t>
            </a:r>
          </a:p>
          <a:p>
            <a:r>
              <a:rPr lang="ru-RU" sz="2800" dirty="0"/>
              <a:t>Увеличение точности приложения за счет добавления новых ключевых фраз и  внедрения новых способов анализа текста</a:t>
            </a:r>
          </a:p>
          <a:p>
            <a:r>
              <a:rPr lang="ru-RU" sz="2800" dirty="0"/>
              <a:t>Добавление функции живой стенографии</a:t>
            </a:r>
          </a:p>
          <a:p>
            <a:r>
              <a:rPr lang="ru-RU" sz="2800" dirty="0"/>
              <a:t>Подключение сайта с функией анализом говорящих в реальном времени</a:t>
            </a:r>
          </a:p>
          <a:p>
            <a:r>
              <a:rPr lang="ru-RU" sz="2800" dirty="0"/>
              <a:t>Имплементация возможности различать говорящих по тембру голоса (с помощью частот)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554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A0782-F566-1111-7ACC-68EFBAF5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7F8A5-4D2B-2B97-FF4C-7C3632D500BA}"/>
              </a:ext>
            </a:extLst>
          </p:cNvPr>
          <p:cNvSpPr txBox="1"/>
          <p:nvPr/>
        </p:nvSpPr>
        <p:spPr>
          <a:xfrm>
            <a:off x="4170286" y="3571497"/>
            <a:ext cx="100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Платон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70E5-0357-FA6B-716E-0B25C594DFFC}"/>
              </a:ext>
            </a:extLst>
          </p:cNvPr>
          <p:cNvSpPr txBox="1"/>
          <p:nvPr/>
        </p:nvSpPr>
        <p:spPr>
          <a:xfrm>
            <a:off x="8300621" y="3571497"/>
            <a:ext cx="9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Игорь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9B1EF-8DAD-1754-B427-030D0C2BD01B}"/>
              </a:ext>
            </a:extLst>
          </p:cNvPr>
          <p:cNvSpPr txBox="1"/>
          <p:nvPr/>
        </p:nvSpPr>
        <p:spPr>
          <a:xfrm>
            <a:off x="6256908" y="3571497"/>
            <a:ext cx="95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Илья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A739D-FFEE-937F-432E-AADF9BC5B88D}"/>
              </a:ext>
            </a:extLst>
          </p:cNvPr>
          <p:cNvSpPr txBox="1"/>
          <p:nvPr/>
        </p:nvSpPr>
        <p:spPr>
          <a:xfrm>
            <a:off x="10304384" y="3571497"/>
            <a:ext cx="915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Амир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7D44B-1949-E7A3-4CC8-448A06399A05}"/>
              </a:ext>
            </a:extLst>
          </p:cNvPr>
          <p:cNvSpPr txBox="1"/>
          <p:nvPr/>
        </p:nvSpPr>
        <p:spPr>
          <a:xfrm>
            <a:off x="3656860" y="4123275"/>
            <a:ext cx="2028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Распределение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алгоритма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F1443-05A8-9390-E89F-15CA65E773CB}"/>
              </a:ext>
            </a:extLst>
          </p:cNvPr>
          <p:cNvSpPr txBox="1"/>
          <p:nvPr/>
        </p:nvSpPr>
        <p:spPr>
          <a:xfrm>
            <a:off x="5759597" y="4134641"/>
            <a:ext cx="1953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алгоритма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B48F4-553D-BB95-C770-894E205E96A0}"/>
              </a:ext>
            </a:extLst>
          </p:cNvPr>
          <p:cNvSpPr txBox="1"/>
          <p:nvPr/>
        </p:nvSpPr>
        <p:spPr>
          <a:xfrm>
            <a:off x="7878931" y="4134641"/>
            <a:ext cx="1762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алгоритма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93716-051E-8AF7-7B4B-0B8A5B580F9E}"/>
              </a:ext>
            </a:extLst>
          </p:cNvPr>
          <p:cNvSpPr txBox="1"/>
          <p:nvPr/>
        </p:nvSpPr>
        <p:spPr>
          <a:xfrm>
            <a:off x="9748049" y="4134641"/>
            <a:ext cx="20285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Подготовка материалов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алгоритма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BB95CB-C2DD-54DE-09F3-88A436BE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31" y="1725682"/>
            <a:ext cx="1613366" cy="16133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252943-CE59-CB0A-16A8-DA5C1993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772" y="1708051"/>
            <a:ext cx="1613366" cy="161336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8EF6849-27C8-0EA9-D80A-86356803E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51" y="1705808"/>
            <a:ext cx="1590152" cy="161336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DF8C62B-DC5C-3610-03E3-46E4BE67E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084" y="1705808"/>
            <a:ext cx="1613366" cy="1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8514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96</TotalTime>
  <Words>201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Рамка</vt:lpstr>
      <vt:lpstr>Протоколирование встреч</vt:lpstr>
      <vt:lpstr>Проблематика</vt:lpstr>
      <vt:lpstr>Наше решение</vt:lpstr>
      <vt:lpstr>Стадии работы решения</vt:lpstr>
      <vt:lpstr>Перспективы развития</vt:lpstr>
      <vt:lpstr>Наша 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Протоколирование встреч</dc:title>
  <dc:creator>Platon</dc:creator>
  <cp:lastModifiedBy>Platon</cp:lastModifiedBy>
  <cp:revision>6</cp:revision>
  <dcterms:created xsi:type="dcterms:W3CDTF">2023-10-21T21:09:49Z</dcterms:created>
  <dcterms:modified xsi:type="dcterms:W3CDTF">2023-10-22T10:44:23Z</dcterms:modified>
</cp:coreProperties>
</file>