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D571B-C26E-2754-FA7D-07642C8C6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D9408-AB53-82FE-5FBC-88CB599CC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ABBC-B965-B1F3-96AA-4B19F062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DAF-1D85-439B-B59E-B27AE0131DF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625FF-33D9-DFE5-85D7-8D6A5720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9733-A851-15BF-6D38-33604361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5E7-4CE8-4C47-99BD-6A4884A7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20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8329-07A6-D344-E6C6-8B5E69A3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DC634-7817-EFC0-5BA7-939CDA574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1092D-615B-DEEA-4CA2-26C9DCB6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DAF-1D85-439B-B59E-B27AE0131DF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C8732-9EEC-4C47-26A8-7210E02E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F5FB7-EE19-BD0B-F272-6E9AD93F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5E7-4CE8-4C47-99BD-6A4884A7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3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C2823E-6080-F6FB-3272-0CE0FFEFB8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B6EDF-6A81-EF4B-7AF7-313998263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3DD5-3911-89E1-E985-39BA0B97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DAF-1D85-439B-B59E-B27AE0131DF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69A02-2710-B4F5-C0A9-A42EA85C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508E-E72C-5020-734C-CABBDC36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5E7-4CE8-4C47-99BD-6A4884A7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3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6BAB-CB62-002C-C884-0CFC661F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D39E-0225-C5EF-9C10-0B211A96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A4F0C-DD12-F5C4-5C9C-636D2FBE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DAF-1D85-439B-B59E-B27AE0131DF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4504A-714A-095C-DDAF-42E328A0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FDB40-804E-A366-37BC-7E835ED3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5E7-4CE8-4C47-99BD-6A4884A7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4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39F2-B355-774D-B52E-6A665550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37D0B-C67B-36F7-13AE-8C33B2D6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A27BC-44C7-E9BC-16AB-EA93A745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DAF-1D85-439B-B59E-B27AE0131DF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74058-747B-6CF7-D1DF-6E201390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4F283-20E8-6C70-1BC6-B01214B8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5E7-4CE8-4C47-99BD-6A4884A7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1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095D-6CD1-A27A-7046-14C2EEC4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846B-878E-1D7B-B024-82244BA90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F27ED-C389-2DC0-99A1-D38A4CC58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DBA80-BFA9-1311-26C0-0041E60F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DAF-1D85-439B-B59E-B27AE0131DF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B3E0B-9669-1A68-2608-BF75CDF6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FF514-D045-4FF9-BCB8-3C7431FB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5E7-4CE8-4C47-99BD-6A4884A7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2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2368-D990-591F-3B9E-A930C9472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AC268-826F-2FFB-0B1E-D0225C99F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5F0F7-B21A-B041-8C4B-C20E97904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44701-8997-717B-9121-3E5E7A3D2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37A441-0638-E631-613D-70C9CD960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7CE9F-DE92-D372-34A1-FB12D3E3E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DAF-1D85-439B-B59E-B27AE0131DF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3D522-4981-FE23-DEB4-5CCF748BE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082279-D865-1EEF-C0D4-E6F87C9E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5E7-4CE8-4C47-99BD-6A4884A7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35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E533-D82B-FB44-11EF-074FA268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BAFD0-AA0C-244A-D0D7-125E1A697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DAF-1D85-439B-B59E-B27AE0131DF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E6791C-75A4-08CA-9F3C-B974B7BC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13709-B790-0E8F-B852-FB1C8A9D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5E7-4CE8-4C47-99BD-6A4884A7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42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9F836-5E95-4989-7611-DEF068CB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DAF-1D85-439B-B59E-B27AE0131DF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1DE5A-0D54-2909-EA3A-486D183C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7AC14-F180-6641-9363-7826265F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5E7-4CE8-4C47-99BD-6A4884A7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52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5634-63A2-114A-1289-95800FA95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2E8CB-279C-0759-8BFA-C610766BF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9522B-A0F4-F92A-3408-6BC662812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19C32-051C-C7C3-9D0E-45596A78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DAF-1D85-439B-B59E-B27AE0131DF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DE1A4-A32D-DBCC-6D46-FB8D1403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E40B-EADD-FD91-0091-8FE8E4347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5E7-4CE8-4C47-99BD-6A4884A7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43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F9C4-4330-B19B-0141-A9EAF357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3D04D-F26E-1A3F-7777-7A7683561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D7A0-6BA1-19B0-7A53-DCA2AEB4F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F54E5-8981-2C9C-9AC5-077C7A26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6DAF-1D85-439B-B59E-B27AE0131DF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66783-C094-30C7-ED86-A52CFCF2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8796D-0160-737D-CB1D-D73F0AB04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45E7-4CE8-4C47-99BD-6A4884A7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2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324FC-2E6D-29BC-6EEE-F0EC08B6C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D8584-01DD-C87B-97D3-4EB91DD8A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73587-609D-7CF1-2D9A-86D60D9F3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36DAF-1D85-439B-B59E-B27AE0131DF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53EB1-65AD-F637-0711-F9855D88B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E6D47-C92A-7722-628A-BAFB83749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D45E7-4CE8-4C47-99BD-6A4884A732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38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9156-4869-B072-6E40-A300B764E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03948-616E-3038-8D73-F59BC94EF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49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Pyla Prasad</dc:creator>
  <cp:lastModifiedBy>Pyla Prasad</cp:lastModifiedBy>
  <cp:revision>1</cp:revision>
  <dcterms:created xsi:type="dcterms:W3CDTF">2025-06-26T17:13:52Z</dcterms:created>
  <dcterms:modified xsi:type="dcterms:W3CDTF">2025-06-26T17:13:56Z</dcterms:modified>
</cp:coreProperties>
</file>