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60" r:id="rId3"/>
    <p:sldId id="261" r:id="rId4"/>
    <p:sldId id="286" r:id="rId5"/>
    <p:sldId id="268" r:id="rId6"/>
    <p:sldId id="262" r:id="rId7"/>
    <p:sldId id="263" r:id="rId8"/>
    <p:sldId id="274" r:id="rId9"/>
    <p:sldId id="280" r:id="rId10"/>
  </p:sldIdLst>
  <p:sldSz cx="9144000" cy="5143500" type="screen16x9"/>
  <p:notesSz cx="6858000" cy="9144000"/>
  <p:embeddedFontLst>
    <p:embeddedFont>
      <p:font typeface="Nixie One" panose="020B0604020202020204" charset="0"/>
      <p:regular r:id="rId12"/>
    </p:embeddedFont>
    <p:embeddedFont>
      <p:font typeface="Muli" panose="020B0604020202020204" charset="0"/>
      <p:regular r:id="rId13"/>
      <p:bold r:id="rId14"/>
      <p:italic r:id="rId15"/>
      <p:boldItalic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007B9C-56BB-4BFE-BDB1-E5C42FCAECE8}">
  <a:tblStyle styleId="{22007B9C-56BB-4BFE-BDB1-E5C42FCAEC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BLOCKCHAIN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es?</a:t>
            </a:r>
            <a:endParaRPr lang="en-US" dirty="0"/>
          </a:p>
        </p:txBody>
      </p:sp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s-MX" sz="1600" dirty="0" smtClean="0"/>
              <a:t>La </a:t>
            </a:r>
            <a:r>
              <a:rPr lang="es-MX" sz="1600" dirty="0" err="1" smtClean="0"/>
              <a:t>Blockchain</a:t>
            </a:r>
            <a:r>
              <a:rPr lang="es-MX" sz="1600" dirty="0" smtClean="0"/>
              <a:t> o </a:t>
            </a:r>
            <a:r>
              <a:rPr lang="es-MX" sz="1600" dirty="0"/>
              <a:t>cadena de </a:t>
            </a:r>
            <a:r>
              <a:rPr lang="es-MX" sz="1600" dirty="0" smtClean="0"/>
              <a:t>bloques, </a:t>
            </a:r>
            <a:r>
              <a:rPr lang="es-MX" sz="1600" dirty="0"/>
              <a:t>es un registro único, consensuado y distribuido en varios nodos de una red. </a:t>
            </a:r>
            <a:endParaRPr sz="1600"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En cada bloque se </a:t>
            </a:r>
            <a:r>
              <a:rPr lang="es-MX" dirty="0" smtClean="0"/>
              <a:t>almacena: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una cantidad de registros o transacciones </a:t>
            </a:r>
            <a:r>
              <a:rPr lang="es-MX" dirty="0" smtClean="0"/>
              <a:t>válidas</a:t>
            </a:r>
            <a:endParaRPr lang="es-MX" dirty="0"/>
          </a:p>
          <a:p>
            <a:pPr lvl="0"/>
            <a:r>
              <a:rPr lang="es-MX" dirty="0"/>
              <a:t>información referente a ese </a:t>
            </a:r>
            <a:r>
              <a:rPr lang="es-MX" dirty="0" smtClean="0"/>
              <a:t>bloque</a:t>
            </a:r>
          </a:p>
          <a:p>
            <a:pPr lvl="0"/>
            <a:r>
              <a:rPr lang="es-MX" dirty="0"/>
              <a:t>su vinculación con el bloque anterior y el bloque </a:t>
            </a:r>
            <a:r>
              <a:rPr lang="es-MX" dirty="0" smtClean="0"/>
              <a:t>siguiente es </a:t>
            </a:r>
            <a:r>
              <a:rPr lang="es-MX" dirty="0"/>
              <a:t>a través del </a:t>
            </a:r>
            <a:r>
              <a:rPr lang="es-MX" dirty="0" smtClean="0"/>
              <a:t>hash </a:t>
            </a:r>
            <a:r>
              <a:rPr lang="es-MX" dirty="0"/>
              <a:t>de cada bloque ─un código único que sería como la huella digital del bloque.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s-MX" dirty="0"/>
              <a:t>Por lo tanto, </a:t>
            </a:r>
            <a:r>
              <a:rPr lang="es-MX" b="1" dirty="0"/>
              <a:t>cada bloque tiene un lugar específico e inamovible dentro de la </a:t>
            </a:r>
            <a:r>
              <a:rPr lang="es-MX" b="1" dirty="0" smtClean="0"/>
              <a:t>cadena.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608788" y="838296"/>
            <a:ext cx="6458798" cy="645300"/>
          </a:xfrm>
        </p:spPr>
        <p:txBody>
          <a:bodyPr/>
          <a:lstStyle/>
          <a:p>
            <a:r>
              <a:rPr lang="es-PE" sz="2200" dirty="0" smtClean="0"/>
              <a:t>ESQUEMA DE LA CADENA DE BLOQUES</a:t>
            </a:r>
            <a:endParaRPr lang="en-US" sz="2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72" y="1483596"/>
            <a:ext cx="5986699" cy="33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6881364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b="1" dirty="0"/>
              <a:t>¿Por qué </a:t>
            </a:r>
            <a:r>
              <a:rPr lang="es-MX" b="1" dirty="0" err="1"/>
              <a:t>blockchain</a:t>
            </a:r>
            <a:r>
              <a:rPr lang="es-MX" b="1" dirty="0"/>
              <a:t> es tan segura?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dirty="0"/>
          </a:p>
        </p:txBody>
      </p:sp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438;p23"/>
          <p:cNvSpPr txBox="1">
            <a:spLocks/>
          </p:cNvSpPr>
          <p:nvPr/>
        </p:nvSpPr>
        <p:spPr>
          <a:xfrm>
            <a:off x="1552591" y="2438718"/>
            <a:ext cx="568987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s-MX" sz="1400" dirty="0">
                <a:solidFill>
                  <a:schemeClr val="bg1"/>
                </a:solidFill>
                <a:latin typeface="Muli" panose="020B0604020202020204" charset="0"/>
              </a:rPr>
              <a:t> C</a:t>
            </a:r>
            <a:r>
              <a:rPr lang="es-MX" sz="1400" dirty="0" smtClean="0">
                <a:solidFill>
                  <a:schemeClr val="bg1"/>
                </a:solidFill>
                <a:latin typeface="Muli" panose="020B0604020202020204" charset="0"/>
              </a:rPr>
              <a:t>ada </a:t>
            </a:r>
            <a:r>
              <a:rPr lang="es-MX" sz="1400" dirty="0">
                <a:solidFill>
                  <a:schemeClr val="bg1"/>
                </a:solidFill>
                <a:latin typeface="Muli" panose="020B0604020202020204" charset="0"/>
              </a:rPr>
              <a:t>bloque está matemáticamente vinculado al bloque siguiente, una vez que se añade uno nuevo a la cadena, el mismo se vuelve inalterable. Si un bloque se modifica su relación con la cadena se rompe. Es decir, que toda la información registrada en los bloques es inmutable y perpetua.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b="1" dirty="0"/>
              <a:t>¿Qué otros usos se le da a </a:t>
            </a:r>
            <a:r>
              <a:rPr lang="es-MX" b="1" dirty="0" err="1"/>
              <a:t>blockchain</a:t>
            </a:r>
            <a:r>
              <a:rPr lang="es-MX" b="1" dirty="0"/>
              <a:t>?</a:t>
            </a:r>
            <a:r>
              <a:rPr lang="es-MX" dirty="0"/>
              <a:t/>
            </a:r>
            <a:br>
              <a:rPr lang="es-MX" dirty="0"/>
            </a:br>
            <a:r>
              <a:rPr lang="es-MX" sz="6000" dirty="0"/>
              <a:t/>
            </a:r>
            <a:br>
              <a:rPr lang="es-MX" sz="6000" dirty="0"/>
            </a:br>
            <a:endParaRPr sz="6000"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7" name="Google Shape;853;p38"/>
          <p:cNvGrpSpPr/>
          <p:nvPr/>
        </p:nvGrpSpPr>
        <p:grpSpPr>
          <a:xfrm>
            <a:off x="1619112" y="921676"/>
            <a:ext cx="1345393" cy="1208830"/>
            <a:chOff x="5241175" y="4959100"/>
            <a:chExt cx="539775" cy="517775"/>
          </a:xfrm>
        </p:grpSpPr>
        <p:sp>
          <p:nvSpPr>
            <p:cNvPr id="18" name="Google Shape;854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55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56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57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58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59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53;p38"/>
          <p:cNvGrpSpPr/>
          <p:nvPr/>
        </p:nvGrpSpPr>
        <p:grpSpPr>
          <a:xfrm>
            <a:off x="1433105" y="2277749"/>
            <a:ext cx="372013" cy="356851"/>
            <a:chOff x="5241175" y="4959100"/>
            <a:chExt cx="539775" cy="517775"/>
          </a:xfrm>
        </p:grpSpPr>
        <p:sp>
          <p:nvSpPr>
            <p:cNvPr id="25" name="Google Shape;854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5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6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7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8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9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53;p38"/>
          <p:cNvGrpSpPr/>
          <p:nvPr/>
        </p:nvGrpSpPr>
        <p:grpSpPr>
          <a:xfrm>
            <a:off x="2536854" y="2579472"/>
            <a:ext cx="372013" cy="356851"/>
            <a:chOff x="5241175" y="4959100"/>
            <a:chExt cx="539775" cy="517775"/>
          </a:xfrm>
        </p:grpSpPr>
        <p:sp>
          <p:nvSpPr>
            <p:cNvPr id="32" name="Google Shape;854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55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56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7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8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9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75562" y="1271449"/>
            <a:ext cx="5383773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800" dirty="0"/>
              <a:t>Básicamente, cualquier tipo de información que necesite ser preservada de forma intacta y que deba permanecer disponible puede ser almacenada en </a:t>
            </a:r>
            <a:r>
              <a:rPr lang="es-MX" sz="1800" dirty="0" err="1"/>
              <a:t>blockchain</a:t>
            </a:r>
            <a:r>
              <a:rPr lang="es-MX" sz="1800" dirty="0"/>
              <a:t> de manera segura, descentralizada y más económica que a través de intermediarios. Además, si esa información se guarda cifrada se puede garantizar su confidencialidad, ya que solo quien cuente con la llave de cifrado pueda acceder a ella.</a:t>
            </a:r>
            <a:endParaRPr sz="1800"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title"/>
          </p:nvPr>
        </p:nvSpPr>
        <p:spPr>
          <a:xfrm>
            <a:off x="1805436" y="915250"/>
            <a:ext cx="599813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Usos de la blockchain</a:t>
            </a:r>
            <a:endParaRPr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1"/>
          </p:nvPr>
        </p:nvSpPr>
        <p:spPr>
          <a:xfrm>
            <a:off x="1285891" y="1736664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/>
              <a:t>Salud</a:t>
            </a:r>
            <a:endParaRPr sz="1600" b="1" dirty="0"/>
          </a:p>
          <a:p>
            <a:pPr marL="0" lvl="0" indent="0">
              <a:buNone/>
            </a:pPr>
            <a:r>
              <a:rPr lang="es-MX" sz="1200" dirty="0"/>
              <a:t>L</a:t>
            </a:r>
            <a:r>
              <a:rPr lang="es-MX" sz="1200" dirty="0" smtClean="0"/>
              <a:t>os </a:t>
            </a:r>
            <a:r>
              <a:rPr lang="es-MX" sz="1200" dirty="0"/>
              <a:t>registros de salud podrían ser unificados y almacenados en </a:t>
            </a:r>
            <a:r>
              <a:rPr lang="es-MX" sz="1200" dirty="0" err="1" smtClean="0"/>
              <a:t>blockchain</a:t>
            </a:r>
            <a:r>
              <a:rPr lang="en" sz="1200" dirty="0" smtClean="0"/>
              <a:t>.</a:t>
            </a:r>
            <a:endParaRPr sz="1200" dirty="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2"/>
          </p:nvPr>
        </p:nvSpPr>
        <p:spPr>
          <a:xfrm>
            <a:off x="3833938" y="1736664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/>
              <a:t>Documentos</a:t>
            </a:r>
            <a:endParaRPr sz="1600" b="1" dirty="0"/>
          </a:p>
          <a:p>
            <a:pPr marL="0" lvl="0" indent="0">
              <a:buNone/>
            </a:pPr>
            <a:r>
              <a:rPr lang="es-MX" sz="1200" dirty="0" smtClean="0"/>
              <a:t>La gestión </a:t>
            </a:r>
            <a:r>
              <a:rPr lang="es-MX" sz="1200" dirty="0"/>
              <a:t>de bienes y documentos digitales</a:t>
            </a:r>
            <a:endParaRPr sz="1200" dirty="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3"/>
          </p:nvPr>
        </p:nvSpPr>
        <p:spPr>
          <a:xfrm>
            <a:off x="6381985" y="1712664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/>
              <a:t>Proyectos</a:t>
            </a:r>
            <a:r>
              <a:rPr lang="en" sz="1000" b="1" dirty="0" smtClean="0"/>
              <a:t> 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sz="1200" dirty="0" smtClean="0"/>
              <a:t>En la actualidad existen muchas entidades como bancos que están formulando y elaborando proyectos en base a </a:t>
            </a:r>
            <a:r>
              <a:rPr lang="es-PE" sz="1200" dirty="0" err="1" smtClean="0"/>
              <a:t>blockchain</a:t>
            </a:r>
            <a:r>
              <a:rPr lang="es-PE" sz="1200" dirty="0" smtClean="0"/>
              <a:t>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1"/>
          </p:nvPr>
        </p:nvSpPr>
        <p:spPr>
          <a:xfrm>
            <a:off x="1389800" y="2879664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/>
              <a:t>IOT</a:t>
            </a:r>
            <a:endParaRPr sz="1600" b="1" dirty="0"/>
          </a:p>
          <a:p>
            <a:pPr marL="0" lvl="0" indent="0">
              <a:buNone/>
            </a:pPr>
            <a:r>
              <a:rPr lang="es-MX" sz="1200" dirty="0"/>
              <a:t>Con </a:t>
            </a:r>
            <a:r>
              <a:rPr lang="es-MX" sz="1200" dirty="0" err="1"/>
              <a:t>blockchain</a:t>
            </a:r>
            <a:r>
              <a:rPr lang="es-MX" sz="1200" dirty="0"/>
              <a:t> los dispositivos pueden comunicarse a través de la red de manera directa, segura y confiable, sin intermediarios.</a:t>
            </a:r>
            <a:endParaRPr sz="1200" dirty="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2"/>
          </p:nvPr>
        </p:nvSpPr>
        <p:spPr>
          <a:xfrm>
            <a:off x="3833938" y="2879664"/>
            <a:ext cx="2691554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sz="1600" b="1" dirty="0" smtClean="0"/>
              <a:t>Verifica todo tipo de Información </a:t>
            </a:r>
            <a:endParaRPr sz="1600" b="1" dirty="0"/>
          </a:p>
          <a:p>
            <a:pPr marL="0" lvl="0" indent="0">
              <a:buNone/>
            </a:pPr>
            <a:r>
              <a:rPr lang="es-MX" sz="1200" dirty="0"/>
              <a:t>sistemas de votación democráticos, servicios de logística y mensajería, contratos inteligentes y, por supuesto dinero y transacciones financieras.</a:t>
            </a:r>
            <a:endParaRPr sz="1200" dirty="0"/>
          </a:p>
        </p:txBody>
      </p:sp>
      <p:sp>
        <p:nvSpPr>
          <p:cNvPr id="522" name="Google Shape;522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502" y="4154976"/>
            <a:ext cx="878997" cy="663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Gracias!</a:t>
            </a:r>
            <a:endParaRPr sz="8000" dirty="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5915368" y="4010841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Diana Lopez Canaza</a:t>
            </a:r>
            <a:endParaRPr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249</Words>
  <Application>Microsoft Office PowerPoint</Application>
  <PresentationFormat>Presentación en pantalla (16:9)</PresentationFormat>
  <Paragraphs>36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Nixie One</vt:lpstr>
      <vt:lpstr>Muli</vt:lpstr>
      <vt:lpstr>Arial</vt:lpstr>
      <vt:lpstr>Helvetica Neue</vt:lpstr>
      <vt:lpstr>Imogen template</vt:lpstr>
      <vt:lpstr>BLOCKCHAIN</vt:lpstr>
      <vt:lpstr>¿Qué es?</vt:lpstr>
      <vt:lpstr>En cada bloque se almacena:</vt:lpstr>
      <vt:lpstr>ESQUEMA DE LA CADENA DE BLOQUES</vt:lpstr>
      <vt:lpstr>¿Por qué blockchain es tan segura?  </vt:lpstr>
      <vt:lpstr>¿Qué otros usos se le da a blockchain?  </vt:lpstr>
      <vt:lpstr>Presentación de PowerPoint</vt:lpstr>
      <vt:lpstr>Usos de la blockchain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Asus</dc:creator>
  <cp:lastModifiedBy>Usuario de Windows</cp:lastModifiedBy>
  <cp:revision>10</cp:revision>
  <dcterms:modified xsi:type="dcterms:W3CDTF">2019-10-12T02:02:22Z</dcterms:modified>
</cp:coreProperties>
</file>