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ED7ED-A716-43A6-8BEA-B2867008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71" y="346228"/>
            <a:ext cx="10688714" cy="5024762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Un enfoque especial de</a:t>
            </a:r>
            <a:br>
              <a:rPr lang="es-MX" sz="7200" dirty="0"/>
            </a:br>
            <a:r>
              <a:rPr lang="es-MX" sz="8800" b="1" dirty="0">
                <a:solidFill>
                  <a:schemeClr val="accent5"/>
                </a:solidFill>
              </a:rPr>
              <a:t>la Realidad virtual</a:t>
            </a:r>
            <a:r>
              <a:rPr lang="es-MX" sz="8800" b="1" dirty="0"/>
              <a:t> , </a:t>
            </a:r>
            <a:r>
              <a:rPr lang="es-MX" sz="8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aumentada</a:t>
            </a:r>
            <a:r>
              <a:rPr lang="es-MX" sz="8800" b="1" dirty="0"/>
              <a:t> y </a:t>
            </a:r>
            <a:r>
              <a:rPr lang="es-MX" sz="8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mixta</a:t>
            </a:r>
            <a:r>
              <a:rPr lang="es-MX" sz="8800" b="1" dirty="0"/>
              <a:t> </a:t>
            </a:r>
            <a:endParaRPr lang="es-PE" sz="8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050E7-A5BB-4945-9D30-10ECB8523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6178858"/>
            <a:ext cx="7942556" cy="559293"/>
          </a:xfrm>
        </p:spPr>
        <p:txBody>
          <a:bodyPr>
            <a:normAutofit/>
          </a:bodyPr>
          <a:lstStyle/>
          <a:p>
            <a:r>
              <a:rPr lang="es-MX" dirty="0"/>
              <a:t>Gretel </a:t>
            </a:r>
            <a:r>
              <a:rPr lang="es-MX" dirty="0" err="1"/>
              <a:t>canasa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74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12B64C-1F94-41DD-B2D2-7ABCC036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61" y="80007"/>
            <a:ext cx="3254544" cy="14391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5CE9AF-F9A8-4BA9-9BDC-1CDB2ED5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22912">
            <a:off x="9094800" y="382575"/>
            <a:ext cx="2676069" cy="21698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B8A94C-2FE6-4256-B118-78D1ACF97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995" y="1639781"/>
            <a:ext cx="2206926" cy="17898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E9FED7-FEDD-4ACD-8D52-A42640AC3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9096">
            <a:off x="43576" y="274947"/>
            <a:ext cx="5232227" cy="29016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26E383-6CE9-409B-ABEF-7FFD7CC12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66134">
            <a:off x="343105" y="3252834"/>
            <a:ext cx="5977794" cy="3265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1628F9-05C2-4177-AEB2-2D374FD0E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3105">
            <a:off x="7545125" y="2865675"/>
            <a:ext cx="4505953" cy="377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BC589F-F65B-4C46-8E71-5BEFDD6CBB2E}"/>
              </a:ext>
            </a:extLst>
          </p:cNvPr>
          <p:cNvSpPr/>
          <p:nvPr/>
        </p:nvSpPr>
        <p:spPr>
          <a:xfrm>
            <a:off x="2627790" y="1784412"/>
            <a:ext cx="71021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SemiBold" panose="020B0502040204020203" pitchFamily="34" charset="0"/>
              </a:rPr>
              <a:t>GRACIAS</a:t>
            </a:r>
            <a:endParaRPr lang="es-PE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972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377</TotalTime>
  <Words>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Celestial</vt:lpstr>
      <vt:lpstr>Un enfoque especial de la Realidad virtual , aumentada y mixta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enfoque especial de la Realidad virtual , aumentada y mixta</dc:title>
  <dc:creator>USER</dc:creator>
  <cp:lastModifiedBy>USER</cp:lastModifiedBy>
  <cp:revision>4</cp:revision>
  <dcterms:created xsi:type="dcterms:W3CDTF">2019-10-12T05:36:53Z</dcterms:created>
  <dcterms:modified xsi:type="dcterms:W3CDTF">2019-10-12T11:54:33Z</dcterms:modified>
</cp:coreProperties>
</file>