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slide" Target="slides/slide20.xml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09f7f53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09f7f53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09f7f53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09f7f5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09f7f53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09f7f53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09f7f53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09f7f53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09f7f53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09f7f53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09f7f53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09f7f53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09f7f5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09f7f5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09f7f53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09f7f53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b8ff9a7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b8ff9a7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b8ff9a7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b8ff9a7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8ff9a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8ff9a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b8ff9a7d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b8ff9a7d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8ff9a7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8ff9a7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09f7f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09f7f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09f7f5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09f7f5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09f7f53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09f7f53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09f7f5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09f7f5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09f7f5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09f7f5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09f7f53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09f7f5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network-science.de/ascii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443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 a la programación en Python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419"/>
            </a:br>
            <a:r>
              <a:rPr lang="es-419" sz="3600"/>
              <a:t>Mi Red Social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82025" y="1705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4</a:t>
            </a:r>
            <a:endParaRPr/>
          </a:p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funciones I</a:t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4 - funciones.py</a:t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26925" y="804850"/>
            <a:ext cx="3837000" cy="40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4.1 </a:t>
            </a:r>
            <a:r>
              <a:rPr lang="es-419"/>
              <a:t>Cuando tenemos instrucciones que se repiten tantas veces en distintas partes del programa, es una indicación de que talvez necesitamos agregar funciones.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# Te invitamos a pensar en al menos 3 alternativas o funcionalidades de este código que podrían convertirse en una función.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5</a:t>
            </a:r>
            <a:endParaRPr/>
          </a:p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funciones II</a:t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5</a:t>
            </a: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 - funcionesII.py</a:t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</p:txBody>
      </p:sp>
      <p:sp>
        <p:nvSpPr>
          <p:cNvPr id="125" name="Google Shape;125;p23"/>
          <p:cNvSpPr txBox="1"/>
          <p:nvPr>
            <p:ph idx="2" type="body"/>
          </p:nvPr>
        </p:nvSpPr>
        <p:spPr>
          <a:xfrm>
            <a:off x="4926925" y="804850"/>
            <a:ext cx="3837000" cy="40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Agrega los atributos "género" y "pais de nacimiento" (no pongas tilde en "país" en tu código) a los datos que se le piden al usuario. Realiza un código que solicite datos y los lea utilizando funciones. Identifica qué partes del código que te facilitamos en "MiredS4b-Funciones.py" debes variar para hacerlo.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5</a:t>
            </a:r>
            <a:endParaRPr/>
          </a:p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funciones III</a:t>
            </a:r>
            <a:b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</a:br>
            <a:b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</a:b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6 - funcionesIII.py </a:t>
            </a:r>
            <a:b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</a:b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6 - main - funcionesIII.py </a:t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</p:txBody>
      </p:sp>
      <p:sp>
        <p:nvSpPr>
          <p:cNvPr id="132" name="Google Shape;132;p24"/>
          <p:cNvSpPr txBox="1"/>
          <p:nvPr>
            <p:ph idx="2" type="body"/>
          </p:nvPr>
        </p:nvSpPr>
        <p:spPr>
          <a:xfrm>
            <a:off x="4889300" y="1379975"/>
            <a:ext cx="4130700" cy="28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Ahora ya cuentas con un programa que interactúa con el usuario con un menú, que tiene código encapsulado en funciones y que tiene un programa principal.</a:t>
            </a:r>
            <a:endParaRPr b="1" i="1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5029150" y="2928625"/>
            <a:ext cx="3837000" cy="18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265500" y="5432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6</a:t>
            </a:r>
            <a:endParaRPr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265500" y="22636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funciones III</a:t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solo ejecutar y analizar</a:t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6 - funcionesIII.py </a:t>
            </a:r>
            <a:b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</a:b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6 - main - funcionesIII.py  </a:t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4926925" y="1233175"/>
            <a:ext cx="3837000" cy="3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Ahora vamos a separar nuestro código en dos archivos:</a:t>
            </a:r>
            <a:endParaRPr b="1" i="1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ctr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omfortaa"/>
              <a:buAutoNum type="arabicPeriod"/>
            </a:pPr>
            <a:r>
              <a:rPr b="1" i="1" lang="es-419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El archivo que contiene solo funciones.</a:t>
            </a:r>
            <a:endParaRPr b="1" i="1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ctr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omfortaa"/>
              <a:buAutoNum type="arabicPeriod"/>
            </a:pPr>
            <a:r>
              <a:rPr b="1" i="1" lang="es-419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El archivo principal que invoca las funciones</a:t>
            </a:r>
            <a:endParaRPr b="1" i="1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5029150" y="2928625"/>
            <a:ext cx="3837000" cy="18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265500" y="8944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6</a:t>
            </a:r>
            <a:endParaRPr/>
          </a:p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353300" y="2514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funciones III</a:t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</a:b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solo ejecutar y analizar</a:t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6 - funcionesIII.py </a:t>
            </a:r>
            <a:b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</a:b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6 - main - funcionesIII.py  </a:t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4926925" y="715075"/>
            <a:ext cx="3837000" cy="40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Ahora gran parte de la funcionalidad está encapsulada.</a:t>
            </a:r>
            <a:endParaRPr b="1" i="1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s-419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Podemos concentrarnos en funciones más específicas.</a:t>
            </a:r>
            <a:endParaRPr b="1" i="1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s-419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Esto nos ayuda a razonar a un nivel más alto.</a:t>
            </a:r>
            <a:endParaRPr b="1" i="1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2" type="body"/>
          </p:nvPr>
        </p:nvSpPr>
        <p:spPr>
          <a:xfrm>
            <a:off x="5029150" y="2928625"/>
            <a:ext cx="3837000" cy="18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65500" y="8944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7</a:t>
            </a:r>
            <a:endParaRPr/>
          </a:p>
        </p:txBody>
      </p:sp>
      <p:sp>
        <p:nvSpPr>
          <p:cNvPr id="155" name="Google Shape;155;p27"/>
          <p:cNvSpPr txBox="1"/>
          <p:nvPr>
            <p:ph idx="1" type="subTitle"/>
          </p:nvPr>
        </p:nvSpPr>
        <p:spPr>
          <a:xfrm>
            <a:off x="353300" y="2514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Listas</a:t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7 - listas funciones.py</a:t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7 - listas main.py </a:t>
            </a:r>
            <a:b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</a:br>
            <a:b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</a:b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 </a:t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</p:txBody>
      </p:sp>
      <p:sp>
        <p:nvSpPr>
          <p:cNvPr id="156" name="Google Shape;156;p27"/>
          <p:cNvSpPr txBox="1"/>
          <p:nvPr>
            <p:ph idx="2" type="body"/>
          </p:nvPr>
        </p:nvSpPr>
        <p:spPr>
          <a:xfrm>
            <a:off x="4926925" y="756625"/>
            <a:ext cx="3837000" cy="4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500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Fíjate en los archivos "7 - listas funciones.py y el "7 - listas main.py" para entender los cambios que hemos realizado en el código para esto.</a:t>
            </a:r>
            <a:br>
              <a:rPr b="1" i="1" lang="es-419" sz="1500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b="1" i="1" lang="es-419" sz="1500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i="1" lang="es-419" sz="1500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Ejecuta el código "MiREdS6-Listas.py" y prueba las nuevas funciones de lista de amigos y muro para entender bien cómo funcionan. Revisa y examina el código con atención para que no se te escape nada y trata de extenderlo con los ejercicios 1 y 2</a:t>
            </a:r>
            <a:endParaRPr b="1" i="1" sz="1500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5029150" y="2928625"/>
            <a:ext cx="3837000" cy="18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265500" y="8944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7</a:t>
            </a:r>
            <a:endParaRPr/>
          </a:p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353300" y="2514550"/>
            <a:ext cx="4045200" cy="20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Listas</a:t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7 - listas funciones.py</a:t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7 - listas main.py</a:t>
            </a: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 </a:t>
            </a:r>
            <a:b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</a:b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 </a:t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</p:txBody>
      </p:sp>
      <p:sp>
        <p:nvSpPr>
          <p:cNvPr id="164" name="Google Shape;164;p28"/>
          <p:cNvSpPr txBox="1"/>
          <p:nvPr>
            <p:ph idx="2" type="body"/>
          </p:nvPr>
        </p:nvSpPr>
        <p:spPr>
          <a:xfrm>
            <a:off x="4926925" y="756625"/>
            <a:ext cx="3837000" cy="4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500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7. 1.  Agrega una opción que permita agregar un nuevo amigo a tu lista. Esta funcionalidad solamente agregará al usuario, sin pedir autorización y aceptación por parte del destinatario como hace Facebook. </a:t>
            </a:r>
            <a:endParaRPr b="1" i="1" sz="1500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s-419" sz="1500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Es decir, que la relación de amistad solamente existe en un sentido.</a:t>
            </a:r>
            <a:endParaRPr b="1" i="1" sz="1500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5" name="Google Shape;165;p28"/>
          <p:cNvSpPr txBox="1"/>
          <p:nvPr>
            <p:ph idx="2" type="body"/>
          </p:nvPr>
        </p:nvSpPr>
        <p:spPr>
          <a:xfrm>
            <a:off x="5029150" y="2928625"/>
            <a:ext cx="3837000" cy="18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265500" y="8944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7</a:t>
            </a:r>
            <a:endParaRPr/>
          </a:p>
        </p:txBody>
      </p:sp>
      <p:sp>
        <p:nvSpPr>
          <p:cNvPr id="171" name="Google Shape;171;p29"/>
          <p:cNvSpPr txBox="1"/>
          <p:nvPr>
            <p:ph idx="1" type="subTitle"/>
          </p:nvPr>
        </p:nvSpPr>
        <p:spPr>
          <a:xfrm>
            <a:off x="353300" y="2514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Listas</a:t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7 - listas funciones.py</a:t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7 - listas main.py </a:t>
            </a:r>
            <a:b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</a:b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 </a:t>
            </a:r>
            <a:b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</a:br>
            <a:r>
              <a:rPr lang="es-419" sz="1800">
                <a:solidFill>
                  <a:srgbClr val="373A3C"/>
                </a:solidFill>
                <a:highlight>
                  <a:srgbClr val="FAFAFA"/>
                </a:highlight>
              </a:rPr>
              <a:t> </a:t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</p:txBody>
      </p:sp>
      <p:sp>
        <p:nvSpPr>
          <p:cNvPr id="172" name="Google Shape;172;p29"/>
          <p:cNvSpPr txBox="1"/>
          <p:nvPr>
            <p:ph idx="2" type="body"/>
          </p:nvPr>
        </p:nvSpPr>
        <p:spPr>
          <a:xfrm>
            <a:off x="4926925" y="756625"/>
            <a:ext cx="3837000" cy="4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500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7. 2.  </a:t>
            </a:r>
            <a:r>
              <a:rPr b="1" i="1" lang="es-419" sz="1500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Agrega una opción que permita mostrar los últimos estados de todos los amigos de un usuario. </a:t>
            </a:r>
            <a:endParaRPr b="1" i="1" sz="1500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s-419" sz="1500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Ten en cuenta que esto no es equivalente a publicar los mensajes de su muro, sino que necesitarás leer una línea particular de los archivos de cada usuario en su lista de amigos.</a:t>
            </a:r>
            <a:endParaRPr b="1" i="1" sz="1500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3" name="Google Shape;173;p29"/>
          <p:cNvSpPr txBox="1"/>
          <p:nvPr>
            <p:ph idx="2" type="body"/>
          </p:nvPr>
        </p:nvSpPr>
        <p:spPr>
          <a:xfrm>
            <a:off x="5029150" y="2928625"/>
            <a:ext cx="3837000" cy="18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525" y="222524"/>
            <a:ext cx="5695425" cy="43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652425" y="4576425"/>
            <a:ext cx="81174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https://jakevdp.github.io/PythonDataScienceHandbook/02.05-computation-on-arrays-broadcasting.html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Broadcasting in Python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Numpy Arrays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025" y="1609005"/>
            <a:ext cx="7915274" cy="353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375" y="1259325"/>
            <a:ext cx="2351075" cy="23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100" y="849675"/>
            <a:ext cx="3027725" cy="8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7925" y="3852000"/>
            <a:ext cx="46005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2774" y="1757100"/>
            <a:ext cx="2487625" cy="185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Broadcasting in Python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Numpy Arrays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200" y="1653800"/>
            <a:ext cx="7023575" cy="34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00" y="365975"/>
            <a:ext cx="4945550" cy="9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875" y="295875"/>
            <a:ext cx="2608125" cy="26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00" y="1851050"/>
            <a:ext cx="5879901" cy="329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3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 Social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373A3C"/>
                </a:solidFill>
              </a:rPr>
              <a:t>A modo de orientación en el camino que seguiremos, el proyecto tendrá las siguientes etapas:</a:t>
            </a:r>
            <a:endParaRPr>
              <a:solidFill>
                <a:srgbClr val="373A3C"/>
              </a:solidFill>
            </a:endParaRPr>
          </a:p>
          <a:p>
            <a:pPr indent="-342900" lvl="0" marL="533400" rtl="0" algn="l">
              <a:spcBef>
                <a:spcPts val="1500"/>
              </a:spcBef>
              <a:spcAft>
                <a:spcPts val="0"/>
              </a:spcAft>
              <a:buClr>
                <a:srgbClr val="373A3C"/>
              </a:buClr>
              <a:buSzPts val="1800"/>
              <a:buChar char="●"/>
            </a:pPr>
            <a:r>
              <a:rPr lang="es-419">
                <a:solidFill>
                  <a:srgbClr val="373A3C"/>
                </a:solidFill>
              </a:rPr>
              <a:t>Fin Módulo 2: Recolección de datos de usuario y publicación de mensajes de estado.</a:t>
            </a:r>
            <a:endParaRPr>
              <a:solidFill>
                <a:srgbClr val="373A3C"/>
              </a:solidFill>
            </a:endParaRPr>
          </a:p>
          <a:p>
            <a:pPr indent="-342900" lvl="0" marL="533400" rtl="0" algn="l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Char char="●"/>
            </a:pPr>
            <a:r>
              <a:rPr lang="es-419">
                <a:solidFill>
                  <a:srgbClr val="373A3C"/>
                </a:solidFill>
              </a:rPr>
              <a:t>Fin Módulo 3: Integración de un menú que permita efectuar distintas acciones sobre la red.</a:t>
            </a:r>
            <a:endParaRPr>
              <a:solidFill>
                <a:srgbClr val="373A3C"/>
              </a:solidFill>
            </a:endParaRPr>
          </a:p>
          <a:p>
            <a:pPr indent="-342900" lvl="0" marL="533400" rtl="0" algn="l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Char char="●"/>
            </a:pPr>
            <a:r>
              <a:rPr lang="es-419">
                <a:solidFill>
                  <a:srgbClr val="373A3C"/>
                </a:solidFill>
              </a:rPr>
              <a:t>Fin Módulo 4: Separación del código en módulos que agregan distintas funciones y hacen el código más fácil de entender y modificar.</a:t>
            </a:r>
            <a:endParaRPr>
              <a:solidFill>
                <a:srgbClr val="373A3C"/>
              </a:solidFill>
            </a:endParaRPr>
          </a:p>
          <a:p>
            <a:pPr indent="-342900" lvl="0" marL="533400" rtl="0" algn="l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Char char="●"/>
            </a:pPr>
            <a:r>
              <a:rPr lang="es-419">
                <a:solidFill>
                  <a:srgbClr val="373A3C"/>
                </a:solidFill>
              </a:rPr>
              <a:t>Fin Módulo 5: Integración de uso de archivos para recordar y almacenar los datos de un usuario.</a:t>
            </a:r>
            <a:endParaRPr>
              <a:solidFill>
                <a:srgbClr val="373A3C"/>
              </a:solidFill>
            </a:endParaRPr>
          </a:p>
          <a:p>
            <a:pPr indent="-342900" lvl="0" marL="533400" rtl="0" algn="l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Char char="●"/>
            </a:pPr>
            <a:r>
              <a:rPr lang="es-419">
                <a:solidFill>
                  <a:srgbClr val="373A3C"/>
                </a:solidFill>
              </a:rPr>
              <a:t>Fin Módulo 6: Incorporación de listas de amigos y transmisión de mensajes entre ellos.</a:t>
            </a:r>
            <a:endParaRPr>
              <a:solidFill>
                <a:srgbClr val="373A3C"/>
              </a:solidFill>
            </a:endParaRPr>
          </a:p>
          <a:p>
            <a:pPr indent="0" lvl="0" marL="0" rtl="0" algn="l">
              <a:spcBef>
                <a:spcPts val="2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433650" y="3588975"/>
            <a:ext cx="739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http://www.network-science.de/ascii/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325" y="742550"/>
            <a:ext cx="5544425" cy="23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Árbol de Navidad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4200">
                <a:solidFill>
                  <a:schemeClr val="dk1"/>
                </a:solidFill>
              </a:rPr>
              <a:t>Actividad 1:</a:t>
            </a:r>
            <a:br>
              <a:rPr lang="es-419" sz="2400"/>
            </a:br>
            <a:br>
              <a:rPr lang="es-419" sz="2400"/>
            </a:br>
            <a:r>
              <a:rPr lang="es-419" sz="2400"/>
              <a:t>Genera un árbol de Navidad con la librería TURTLE</a:t>
            </a:r>
            <a:endParaRPr sz="2400"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1 - turtle.py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</a:t>
            </a:r>
            <a:r>
              <a:rPr lang="es-419"/>
              <a:t>2</a:t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2 - input.py</a:t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Escribe 3 solicitudes de datos al usuario, por ejemplo, género, número de teléfono, ciudad donde vive, país de nacimiento y dirección.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Guarda estos datos en variables del tipo correspondiente y finalmente escríbelos por pantalla utilizando la función "print".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</a:t>
            </a:r>
            <a:r>
              <a:rPr lang="es-419"/>
              <a:t>3</a:t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while</a:t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if/elif/else</a:t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3 - ciclos y condiciones.py</a:t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1. Este programa termina cada vez que el valor de 'escribir_mensaje' es distinto a "S" o a "s".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#   Modifique el programa para que el programa termine UNICAMENTE cuando se ingresa "N" o "n".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#   En caso que se ingrese algo distinto, debe volver a solicitar una opción al usuario.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</a:t>
            </a:r>
            <a:r>
              <a:rPr lang="es-419"/>
              <a:t> 3</a:t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while</a:t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if/elif/else</a:t>
            </a:r>
            <a:endParaRPr sz="2400">
              <a:solidFill>
                <a:srgbClr val="373A3C"/>
              </a:solidFill>
              <a:highlight>
                <a:srgbClr val="FAFAFA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</a:b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3 - </a:t>
            </a:r>
            <a:r>
              <a:rPr lang="es-419" sz="2400">
                <a:solidFill>
                  <a:srgbClr val="373A3C"/>
                </a:solidFill>
                <a:highlight>
                  <a:srgbClr val="FAFAFA"/>
                </a:highlight>
              </a:rPr>
              <a:t>ciclos y condiciones.py</a:t>
            </a:r>
            <a:endParaRPr sz="2400"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2. Modifica este menú para que le permita el usuario realizar más de una acción.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#   Por ejemplo, puedes agregar una acción que permita al usuario modificar su nombre.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