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layfair Display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layfairDisplay-bold.fntdata"/><Relationship Id="rId21" Type="http://schemas.openxmlformats.org/officeDocument/2006/relationships/font" Target="fonts/PlayfairDisplay-regular.fntdata"/><Relationship Id="rId24" Type="http://schemas.openxmlformats.org/officeDocument/2006/relationships/font" Target="fonts/PlayfairDisplay-boldItalic.fntdata"/><Relationship Id="rId23" Type="http://schemas.openxmlformats.org/officeDocument/2006/relationships/font" Target="fonts/PlayfairDispl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udio.code.org/s/course3/stage/6/puzzle/1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udio.code.org/s/course2/stage/8/puzzle/1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fd1e50d7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fd1e50d7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https://studio.code.org/s/course3/stage/6/puzzle/1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fd1e50d7c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fd1e50d7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fd1e50d7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fd1e50d7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fd1e50d7c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fd1e50d7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fd1e50d7c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fd1e50d7c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fd1e50d7c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fd1e50d7c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fd1e50d7c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fd1e50d7c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https://studio.code.org/s/course2/stage/8/puzzle/1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fd482809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fd482809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fd1e50d7c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fd1e50d7c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fd1e50d7c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fd1e50d7c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fd1e50d7c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fd1e50d7c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fd1e50d7c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fd1e50d7c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fd1e50d7c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fd1e50d7c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fd1e50d7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fd1e50d7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tudio.code.org/s/course2/stage/8/puzzle/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Bucles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"/>
          <p:cNvPicPr preferRelativeResize="0"/>
          <p:nvPr/>
        </p:nvPicPr>
        <p:blipFill rotWithShape="1">
          <a:blip r:embed="rId3">
            <a:alphaModFix/>
          </a:blip>
          <a:srcRect b="-2189" l="-1030" r="1030" t="2190"/>
          <a:stretch/>
        </p:blipFill>
        <p:spPr>
          <a:xfrm>
            <a:off x="803775" y="222950"/>
            <a:ext cx="753645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00" y="373000"/>
            <a:ext cx="8839199" cy="4527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Ejecución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350" y="142600"/>
            <a:ext cx="5803325" cy="41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</a:t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8" y="57400"/>
            <a:ext cx="9011325" cy="414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/>
        </p:nvSpPr>
        <p:spPr>
          <a:xfrm>
            <a:off x="698500" y="3132675"/>
            <a:ext cx="54294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latin typeface="Playfair Display"/>
                <a:ea typeface="Playfair Display"/>
                <a:cs typeface="Playfair Display"/>
                <a:sym typeface="Playfair Display"/>
              </a:rPr>
              <a:t>Resultado</a:t>
            </a:r>
            <a:endParaRPr u="sng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675" y="3877725"/>
            <a:ext cx="450532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950" y="96850"/>
            <a:ext cx="8772050" cy="318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75" y="440000"/>
            <a:ext cx="7959825" cy="34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 bucle?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121825" y="1234075"/>
            <a:ext cx="6759300" cy="27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Imagina que tienes que regar 10 flores O tienes que llenar 20 vasos de agua. </a:t>
            </a:r>
            <a:r>
              <a:rPr lang="es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Estás</a:t>
            </a:r>
            <a:r>
              <a:rPr lang="es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realizando la misma tarea para cada flor o para cada vaso de agua. Tal repetición se denomina bucle en la programación.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https://studio.code.org/s/course2/stage/8/puzzle/1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Bucle while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825" y="1149025"/>
            <a:ext cx="7299350" cy="376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Bucle for - usando clase range 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050" y="1078349"/>
            <a:ext cx="7639351" cy="340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 en listas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675" y="1132525"/>
            <a:ext cx="8098625" cy="2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break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200" y="1460413"/>
            <a:ext cx="7548050" cy="26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continue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00" y="989538"/>
            <a:ext cx="9696399" cy="31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