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5" r:id="rId4"/>
    <p:sldId id="256" r:id="rId5"/>
    <p:sldId id="257" r:id="rId6"/>
    <p:sldId id="262" r:id="rId7"/>
    <p:sldId id="286" r:id="rId8"/>
    <p:sldId id="291" r:id="rId9"/>
    <p:sldId id="288" r:id="rId10"/>
    <p:sldId id="292" r:id="rId11"/>
    <p:sldId id="287" r:id="rId12"/>
    <p:sldId id="263" r:id="rId13"/>
    <p:sldId id="269" r:id="rId14"/>
    <p:sldId id="270" r:id="rId15"/>
    <p:sldId id="272" r:id="rId16"/>
    <p:sldId id="274" r:id="rId17"/>
    <p:sldId id="275" r:id="rId18"/>
    <p:sldId id="276" r:id="rId19"/>
    <p:sldId id="289" r:id="rId20"/>
    <p:sldId id="290" r:id="rId21"/>
    <p:sldId id="280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7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3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18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5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07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88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4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2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8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39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746D-6C65-408C-B360-2BC77AB507B2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28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install" TargetMode="External"/><Relationship Id="rId4" Type="http://schemas.openxmlformats.org/officeDocument/2006/relationships/hyperlink" Target="https://towardsdatascience.com/getting-started-with-google-colab-f2fff97f594c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20" y="1490662"/>
            <a:ext cx="9144000" cy="2387600"/>
          </a:xfrm>
        </p:spPr>
        <p:txBody>
          <a:bodyPr/>
          <a:lstStyle/>
          <a:p>
            <a:r>
              <a:rPr lang="es-PE" dirty="0" smtClean="0"/>
              <a:t>Instalación</a:t>
            </a:r>
            <a:endParaRPr lang="es-PE" dirty="0"/>
          </a:p>
        </p:txBody>
      </p:sp>
      <p:pic>
        <p:nvPicPr>
          <p:cNvPr id="4" name="Picture 10" descr="Resultado de imagen para jupy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209" y="935036"/>
            <a:ext cx="2381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21" y="3831840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3" y="756034"/>
            <a:ext cx="2394489" cy="23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endParaRPr lang="es-ES" dirty="0"/>
          </a:p>
          <a:p>
            <a:endParaRPr lang="es-PE" dirty="0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54" y="3749121"/>
            <a:ext cx="7112726" cy="26700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54" y="1200668"/>
            <a:ext cx="7609116" cy="23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Online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64" y="1891553"/>
            <a:ext cx="7783200" cy="35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PyCharm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41" y="1690688"/>
            <a:ext cx="6505807" cy="49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Temas de Interfaz de Usuario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3" y="1211447"/>
            <a:ext cx="6444341" cy="5740158"/>
          </a:xfrm>
        </p:spPr>
      </p:pic>
    </p:spTree>
    <p:extLst>
      <p:ext uri="{BB962C8B-B14F-4D97-AF65-F5344CB8AC3E}">
        <p14:creationId xmlns:p14="http://schemas.microsoft.com/office/powerpoint/2010/main" val="26528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Creando un Proyecto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64" y="1781175"/>
            <a:ext cx="6972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Localización y interprete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51" y="1721236"/>
            <a:ext cx="6653349" cy="456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5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Creando el ambiente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38" y="2203268"/>
            <a:ext cx="6296297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3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un archivo Python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93" y="2162765"/>
            <a:ext cx="6261463" cy="4014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9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Ejecutando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Seleccionamos Run -&gt; Run Hola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9" y="2271576"/>
            <a:ext cx="6487886" cy="4040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3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Google </a:t>
            </a:r>
            <a:r>
              <a:rPr lang="es-PE" b="1" dirty="0" err="1"/>
              <a:t>Colab</a:t>
            </a:r>
            <a:r>
              <a:rPr lang="es-PE" b="1" dirty="0"/>
              <a:t/>
            </a:r>
            <a:br>
              <a:rPr lang="es-PE" b="1" dirty="0"/>
            </a:b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3" y="1791683"/>
            <a:ext cx="4906871" cy="48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Acerca de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Python es uno de los lenguajes de programación preferidos para trabajar en los dominios de automatización de pruebas, raspado web, análisis de datos y aprendizaje automático. El índice TIOBE también lo clasificó como el tercer lenguaje de programación más popular de 2018. Por lo tanto, tomó la decisión correcta de aprender Python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9202"/>
            <a:ext cx="9287828" cy="18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8" y="1609444"/>
            <a:ext cx="10915200" cy="3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https://www.tiobe.com/tiobe-index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r>
              <a:rPr lang="es-PE" dirty="0">
                <a:hlinkClick r:id="rId3"/>
              </a:rPr>
              <a:t>https://www.anaconda.com/</a:t>
            </a:r>
            <a:endParaRPr lang="es-PE" dirty="0" smtClean="0">
              <a:hlinkClick r:id="rId4"/>
            </a:endParaRPr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://jupyter.org</a:t>
            </a:r>
            <a:r>
              <a:rPr lang="es-PE" dirty="0" smtClean="0">
                <a:hlinkClick r:id="rId4"/>
              </a:rPr>
              <a:t>/</a:t>
            </a:r>
          </a:p>
          <a:p>
            <a:r>
              <a:rPr lang="es-PE" dirty="0">
                <a:hlinkClick r:id="rId5"/>
              </a:rPr>
              <a:t>https://jupyter.org/install</a:t>
            </a:r>
            <a:endParaRPr lang="es-PE" dirty="0" smtClean="0">
              <a:hlinkClick r:id="rId4"/>
            </a:endParaRPr>
          </a:p>
          <a:p>
            <a:r>
              <a:rPr lang="es-PE" dirty="0">
                <a:hlinkClick r:id="rId4"/>
              </a:rPr>
              <a:t>https://www.anaconda.com/distribution/</a:t>
            </a:r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</a:t>
            </a:r>
            <a:r>
              <a:rPr lang="es-PE" dirty="0" smtClean="0">
                <a:hlinkClick r:id="rId4"/>
              </a:rPr>
              <a:t>towardsdatascience.com/getting-started-with-google-colab-f2fff97f594c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54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Editores para Programación con Python (Online y Local)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92" y="2246517"/>
            <a:ext cx="1524000" cy="1524000"/>
          </a:xfrm>
        </p:spPr>
      </p:pic>
      <p:pic>
        <p:nvPicPr>
          <p:cNvPr id="1034" name="Picture 10" descr="Resultado de imagen para jupy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71" y="1650342"/>
            <a:ext cx="2381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pycha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17" y="20268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9" y="4506075"/>
            <a:ext cx="27146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De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84" y="5142412"/>
            <a:ext cx="25431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i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369" y="4757329"/>
            <a:ext cx="17145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ingware.com/images/header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92" y="6094912"/>
            <a:ext cx="3353979" cy="6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Instalación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31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Instalación en Windows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1. Instalamos Python (</a:t>
            </a:r>
            <a:r>
              <a:rPr lang="es-PE" sz="2400" dirty="0" smtClean="0"/>
              <a:t>Python-3.7.2</a:t>
            </a:r>
            <a:r>
              <a:rPr lang="es-PE" dirty="0" smtClean="0"/>
              <a:t>)</a:t>
            </a:r>
          </a:p>
          <a:p>
            <a:pPr marL="457200" lvl="1" indent="0">
              <a:buNone/>
            </a:pPr>
            <a:r>
              <a:rPr lang="es-ES" dirty="0"/>
              <a:t>La página oficial de Python </a:t>
            </a:r>
            <a:r>
              <a:rPr lang="es-ES" dirty="0" smtClean="0"/>
              <a:t>es </a:t>
            </a:r>
            <a:r>
              <a:rPr lang="es-PE" dirty="0" smtClean="0">
                <a:hlinkClick r:id="rId2"/>
              </a:rPr>
              <a:t>https://www.python.org/downloads/</a:t>
            </a:r>
            <a:endParaRPr lang="es-PE" dirty="0" smtClean="0"/>
          </a:p>
          <a:p>
            <a:pPr marL="457200" lvl="1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2. Instalamos </a:t>
            </a:r>
            <a:r>
              <a:rPr lang="es-PE" dirty="0" err="1" smtClean="0"/>
              <a:t>Jupyter</a:t>
            </a:r>
            <a:r>
              <a:rPr lang="es-PE" dirty="0" smtClean="0"/>
              <a:t> Notebook usando </a:t>
            </a:r>
            <a:r>
              <a:rPr lang="es-PE" dirty="0"/>
              <a:t>Anaconda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3. Otros entornos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err="1" smtClean="0"/>
              <a:t>PyCharm</a:t>
            </a:r>
            <a:r>
              <a:rPr lang="es-PE" dirty="0" smtClean="0"/>
              <a:t> </a:t>
            </a:r>
          </a:p>
          <a:p>
            <a:pPr marL="914400" lvl="2" indent="0">
              <a:buNone/>
            </a:pPr>
            <a:r>
              <a:rPr lang="es-PE" dirty="0" smtClean="0"/>
              <a:t>Descargamos la versión </a:t>
            </a:r>
            <a:r>
              <a:rPr lang="es-PE" dirty="0" err="1" smtClean="0"/>
              <a:t>Community</a:t>
            </a:r>
            <a:r>
              <a:rPr lang="es-PE" dirty="0" smtClean="0"/>
              <a:t> :</a:t>
            </a:r>
          </a:p>
          <a:p>
            <a:pPr marL="914400" lvl="2" indent="0">
              <a:buNone/>
            </a:pPr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://www.jetbrains.com/pycharm/download/#section=windows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394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Python.org</a:t>
            </a:r>
            <a:endParaRPr lang="es-PE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73" y="1825625"/>
            <a:ext cx="9874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Jupyter</a:t>
            </a:r>
            <a:r>
              <a:rPr lang="es-PE" b="1" dirty="0" smtClean="0"/>
              <a:t> Notebook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99" y="2455087"/>
            <a:ext cx="8237274" cy="3721876"/>
          </a:xfrm>
          <a:prstGeom prst="rect">
            <a:avLst/>
          </a:prstGeom>
        </p:spPr>
      </p:pic>
      <p:pic>
        <p:nvPicPr>
          <p:cNvPr id="2050" name="Picture 2" descr="Anaco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55" y="4822963"/>
            <a:ext cx="2988219" cy="5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77883" y="1396368"/>
            <a:ext cx="9833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444444"/>
                </a:solidFill>
                <a:latin typeface="Roboto Slab"/>
              </a:rPr>
              <a:t>Jupyter</a:t>
            </a:r>
            <a:r>
              <a:rPr lang="es-ES" dirty="0">
                <a:solidFill>
                  <a:srgbClr val="444444"/>
                </a:solidFill>
                <a:latin typeface="Roboto Slab"/>
              </a:rPr>
              <a:t> </a:t>
            </a:r>
            <a:r>
              <a:rPr lang="es-ES" dirty="0" smtClean="0">
                <a:solidFill>
                  <a:srgbClr val="444444"/>
                </a:solidFill>
                <a:latin typeface="Roboto Slab"/>
              </a:rPr>
              <a:t>, </a:t>
            </a:r>
            <a:r>
              <a:rPr lang="es-ES" dirty="0">
                <a:solidFill>
                  <a:srgbClr val="444444"/>
                </a:solidFill>
                <a:latin typeface="Roboto Slab"/>
              </a:rPr>
              <a:t>es un entorno de trabajo interactivo que permite desarrollar código en Python </a:t>
            </a:r>
            <a:r>
              <a:rPr lang="es-ES" dirty="0" smtClean="0">
                <a:solidFill>
                  <a:srgbClr val="444444"/>
                </a:solidFill>
                <a:latin typeface="Roboto Slab"/>
              </a:rPr>
              <a:t>de </a:t>
            </a:r>
            <a:r>
              <a:rPr lang="es-ES" dirty="0">
                <a:solidFill>
                  <a:srgbClr val="444444"/>
                </a:solidFill>
                <a:latin typeface="Roboto Slab"/>
              </a:rPr>
              <a:t>manera dinámica, a la vez que integrar en un mismo documento tanto bloques de código como texto, gráficas o </a:t>
            </a:r>
            <a:r>
              <a:rPr lang="es-ES" dirty="0" smtClean="0">
                <a:solidFill>
                  <a:srgbClr val="444444"/>
                </a:solidFill>
                <a:latin typeface="Roboto Slab"/>
              </a:rPr>
              <a:t>imágenes.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28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</a:t>
            </a:r>
            <a:r>
              <a:rPr lang="es-PE" dirty="0" smtClean="0"/>
              <a:t>nstalación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6044"/>
            <a:ext cx="7674033" cy="4580919"/>
          </a:xfrm>
        </p:spPr>
        <p:txBody>
          <a:bodyPr/>
          <a:lstStyle/>
          <a:p>
            <a:r>
              <a:rPr lang="es-ES" dirty="0" smtClean="0"/>
              <a:t>Descargamos Anaconda según nuestra versión de Python </a:t>
            </a:r>
            <a:r>
              <a:rPr lang="es-PE" dirty="0">
                <a:hlinkClick r:id="rId2"/>
              </a:rPr>
              <a:t>https://www.anaconda.com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ES" dirty="0"/>
          </a:p>
        </p:txBody>
      </p:sp>
      <p:pic>
        <p:nvPicPr>
          <p:cNvPr id="1032" name="Picture 8" descr="Instalar python - menu Anaco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5" y="845026"/>
            <a:ext cx="295275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023" y="2497455"/>
            <a:ext cx="6799811" cy="265089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12725" y="5576798"/>
            <a:ext cx="7167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Una vez instalado, encontraremos que tenemos las siguientes utilidades instaladas: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9548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/>
            </a:r>
            <a:br>
              <a:rPr lang="es-PE" b="1" dirty="0" smtClean="0"/>
            </a:br>
            <a:endParaRPr lang="es-PE" b="1" dirty="0"/>
          </a:p>
        </p:txBody>
      </p:sp>
      <p:sp>
        <p:nvSpPr>
          <p:cNvPr id="3" name="Rectángulo 2"/>
          <p:cNvSpPr/>
          <p:nvPr/>
        </p:nvSpPr>
        <p:spPr>
          <a:xfrm>
            <a:off x="862792" y="530211"/>
            <a:ext cx="98353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Vamos </a:t>
            </a:r>
            <a:r>
              <a:rPr lang="es-ES" sz="2800" dirty="0"/>
              <a:t>a ejecutar </a:t>
            </a:r>
            <a:r>
              <a:rPr lang="es-ES" sz="2800" dirty="0" err="1"/>
              <a:t>Jupyter</a:t>
            </a:r>
            <a:r>
              <a:rPr lang="es-ES" sz="2800" dirty="0"/>
              <a:t> Notebook , y se abrirá una ventana nueva en el navegador de internet.</a:t>
            </a:r>
          </a:p>
          <a:p>
            <a:r>
              <a:rPr lang="es-ES" sz="2800" dirty="0"/>
              <a:t>Haciendo </a:t>
            </a:r>
            <a:r>
              <a:rPr lang="es-ES" sz="2800" dirty="0" err="1"/>
              <a:t>click</a:t>
            </a:r>
            <a:r>
              <a:rPr lang="es-ES" sz="2800" dirty="0"/>
              <a:t> en New–&gt;Python3, veremos la siguiente pantalla, donde ya podemos empezar a programar.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t="19239"/>
          <a:stretch/>
        </p:blipFill>
        <p:spPr>
          <a:xfrm>
            <a:off x="862792" y="2346093"/>
            <a:ext cx="9810750" cy="43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256</Words>
  <Application>Microsoft Office PowerPoint</Application>
  <PresentationFormat>Panorámica</PresentationFormat>
  <Paragraphs>43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 Slab</vt:lpstr>
      <vt:lpstr>Tema de Office</vt:lpstr>
      <vt:lpstr>Instalación</vt:lpstr>
      <vt:lpstr>Acerca de Python</vt:lpstr>
      <vt:lpstr>Editores para Programación con Python (Online y Local)</vt:lpstr>
      <vt:lpstr>Instalación</vt:lpstr>
      <vt:lpstr>Instalación en Windows</vt:lpstr>
      <vt:lpstr>Python.org</vt:lpstr>
      <vt:lpstr>Jupyter Notebook</vt:lpstr>
      <vt:lpstr>Instalación</vt:lpstr>
      <vt:lpstr> </vt:lpstr>
      <vt:lpstr>Presentación de PowerPoint</vt:lpstr>
      <vt:lpstr>Online</vt:lpstr>
      <vt:lpstr>PyCharm </vt:lpstr>
      <vt:lpstr>Temas de Interfaz de Usuario</vt:lpstr>
      <vt:lpstr>Creando un Proyecto</vt:lpstr>
      <vt:lpstr>Localización y interprete</vt:lpstr>
      <vt:lpstr>Creando el ambiente</vt:lpstr>
      <vt:lpstr>Crear un archivo Python</vt:lpstr>
      <vt:lpstr>Ejecutando</vt:lpstr>
      <vt:lpstr>Google Colab 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</dc:title>
  <dc:creator>Windows User</dc:creator>
  <cp:lastModifiedBy>Milagros Gomez</cp:lastModifiedBy>
  <cp:revision>19</cp:revision>
  <dcterms:created xsi:type="dcterms:W3CDTF">2019-02-26T16:05:21Z</dcterms:created>
  <dcterms:modified xsi:type="dcterms:W3CDTF">2019-05-25T12:18:57Z</dcterms:modified>
</cp:coreProperties>
</file>