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86" r:id="rId4"/>
    <p:sldId id="280" r:id="rId5"/>
    <p:sldId id="281" r:id="rId6"/>
    <p:sldId id="284" r:id="rId7"/>
    <p:sldId id="283" r:id="rId8"/>
    <p:sldId id="282" r:id="rId9"/>
    <p:sldId id="285" r:id="rId10"/>
    <p:sldId id="259" r:id="rId11"/>
    <p:sldId id="279" r:id="rId12"/>
  </p:sldIdLst>
  <p:sldSz cx="9144000" cy="5143500" type="screen16x9"/>
  <p:notesSz cx="6858000" cy="9144000"/>
  <p:embeddedFontLst>
    <p:embeddedFont>
      <p:font typeface="Raleway Light" panose="020B0604020202020204" charset="0"/>
      <p:regular r:id="rId14"/>
      <p:bold r:id="rId15"/>
      <p:italic r:id="rId16"/>
      <p:boldItalic r:id="rId17"/>
    </p:embeddedFont>
    <p:embeddedFont>
      <p:font typeface="Raleway ExtraBold" panose="020B0604020202020204" charset="0"/>
      <p:bold r:id="rId18"/>
      <p:boldItalic r:id="rId19"/>
    </p:embeddedFont>
    <p:embeddedFont>
      <p:font typeface="Nirmala UI" panose="020B0502040204020203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B45"/>
    <a:srgbClr val="FD3162"/>
    <a:srgbClr val="F9023A"/>
    <a:srgbClr val="FFB600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259C4F-22DE-4C0C-AA10-18FFE7820DC0}">
  <a:tblStyle styleId="{99259C4F-22DE-4C0C-AA10-18FFE7820D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457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62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70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24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44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logointerpreter.com/turtle-editor.php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0B4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387626" y="297910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1ra Interacción con Python a través de </a:t>
            </a:r>
            <a:r>
              <a:rPr lang="es-MX" b="1" dirty="0" err="1"/>
              <a:t>Turtle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21" y="440269"/>
            <a:ext cx="2038777" cy="865671"/>
          </a:xfrm>
          <a:prstGeom prst="round2DiagRect">
            <a:avLst>
              <a:gd name="adj1" fmla="val 16667"/>
              <a:gd name="adj2" fmla="val 2505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Google Shape;88;p15"/>
          <p:cNvSpPr txBox="1">
            <a:spLocks/>
          </p:cNvSpPr>
          <p:nvPr/>
        </p:nvSpPr>
        <p:spPr>
          <a:xfrm>
            <a:off x="4872881" y="3881289"/>
            <a:ext cx="4114800" cy="77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s-MX" sz="2000" dirty="0">
                <a:solidFill>
                  <a:srgbClr val="FFB600"/>
                </a:solidFill>
              </a:rPr>
              <a:t>Gleny Paola Gamarra Ramos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0B4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B600"/>
                </a:solidFill>
              </a:rPr>
              <a:t>PREGUNTAS?</a:t>
            </a:r>
            <a:endParaRPr dirty="0">
              <a:solidFill>
                <a:srgbClr val="FFB600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595423" y="1495906"/>
            <a:ext cx="6594475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D0B45"/>
                </a:solidFill>
              </a:rPr>
              <a:t>Gracias!</a:t>
            </a:r>
            <a:endParaRPr sz="9600" dirty="0">
              <a:solidFill>
                <a:srgbClr val="FD0B45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914400" y="2925868"/>
            <a:ext cx="6594475" cy="1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Pyladies Arequipa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Github: PyladiesAqp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1026" name="Picture 2" descr="Resultado de imagen para facebook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6" y="3654044"/>
            <a:ext cx="237024" cy="23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6" y="4194296"/>
            <a:ext cx="252413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65;p35"/>
          <p:cNvSpPr txBox="1">
            <a:spLocks/>
          </p:cNvSpPr>
          <p:nvPr/>
        </p:nvSpPr>
        <p:spPr>
          <a:xfrm>
            <a:off x="3987209" y="3010932"/>
            <a:ext cx="6594475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Pyladies</a:t>
            </a:r>
            <a:r>
              <a:rPr lang="en-US" dirty="0"/>
              <a:t> Arequipa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/>
              <a:t>aqp@pyladies.com</a:t>
            </a:r>
            <a:endParaRPr lang="en-US" sz="3600" b="1" dirty="0"/>
          </a:p>
        </p:txBody>
      </p:sp>
      <p:pic>
        <p:nvPicPr>
          <p:cNvPr id="1038" name="Picture 14" descr="Imagen relacionad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3" t="23336" r="29664" b="25255"/>
          <a:stretch/>
        </p:blipFill>
        <p:spPr bwMode="auto">
          <a:xfrm>
            <a:off x="3480726" y="3616387"/>
            <a:ext cx="506483" cy="35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025243" y="81365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TURTLE</a:t>
            </a:r>
            <a:endParaRPr sz="4800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Clr>
                <a:srgbClr val="F9023A"/>
              </a:buClr>
            </a:pPr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9023A"/>
              </a:buClr>
            </a:pPr>
            <a:r>
              <a:rPr lang="es-MX" sz="1400" b="1" dirty="0"/>
              <a:t>Python </a:t>
            </a:r>
            <a:r>
              <a:rPr lang="es-MX" sz="1400" b="1" dirty="0" err="1"/>
              <a:t>Turtle</a:t>
            </a:r>
            <a:r>
              <a:rPr lang="es-MX" sz="1400" b="1" dirty="0"/>
              <a:t> es un módulo de programación gráfica para Python </a:t>
            </a:r>
            <a:r>
              <a:rPr lang="es-MX" sz="1400" dirty="0"/>
              <a:t>utilizado como método para enseñar programación mediante uso de coordenadas.</a:t>
            </a:r>
          </a:p>
          <a:p>
            <a:pPr>
              <a:buClr>
                <a:srgbClr val="F9023A"/>
              </a:buClr>
            </a:pPr>
            <a:r>
              <a:rPr lang="es-MX" sz="1400" dirty="0"/>
              <a:t>El elemento usado para programar recibe el nombre de tortuga(</a:t>
            </a:r>
            <a:r>
              <a:rPr lang="es-MX" sz="1400" dirty="0" err="1"/>
              <a:t>Turtle</a:t>
            </a:r>
            <a:r>
              <a:rPr lang="es-MX" sz="1400" dirty="0"/>
              <a:t>).</a:t>
            </a:r>
          </a:p>
          <a:p>
            <a:pPr marL="114300" indent="0">
              <a:buClr>
                <a:srgbClr val="F9023A"/>
              </a:buClr>
              <a:buNone/>
            </a:pPr>
            <a:endParaRPr lang="es-PE" sz="1400" dirty="0"/>
          </a:p>
        </p:txBody>
      </p:sp>
      <p:pic>
        <p:nvPicPr>
          <p:cNvPr id="1028" name="Picture 4" descr="Resultado de imagen para turtle programm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53" y="2040332"/>
            <a:ext cx="3402634" cy="250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turtle animado ICO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2" y="813650"/>
            <a:ext cx="1016834" cy="101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13" y="516835"/>
            <a:ext cx="5430817" cy="40330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2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IMPORTAR</a:t>
            </a:r>
          </a:p>
          <a:p>
            <a:pPr marL="114300" indent="0">
              <a:buNone/>
            </a:pPr>
            <a:endParaRPr lang="es-MX" dirty="0"/>
          </a:p>
          <a:p>
            <a:r>
              <a:rPr lang="es-MX" dirty="0"/>
              <a:t>Crear mi ventana</a:t>
            </a:r>
          </a:p>
          <a:p>
            <a:pPr marL="114300" indent="0">
              <a:buNone/>
            </a:pPr>
            <a:endParaRPr lang="es-MX" dirty="0"/>
          </a:p>
          <a:p>
            <a:r>
              <a:rPr lang="es-MX" dirty="0"/>
              <a:t>Darle nombre a nuestra ventana</a:t>
            </a:r>
          </a:p>
          <a:p>
            <a:r>
              <a:rPr lang="es-MX" dirty="0"/>
              <a:t>Mostrar la tortuga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4678687" y="1839300"/>
            <a:ext cx="3543300" cy="3027600"/>
          </a:xfrm>
        </p:spPr>
        <p:txBody>
          <a:bodyPr/>
          <a:lstStyle/>
          <a:p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turtle</a:t>
            </a:r>
            <a:r>
              <a:rPr lang="es-MX" dirty="0"/>
              <a:t> </a:t>
            </a:r>
            <a:r>
              <a:rPr lang="es-MX" dirty="0" err="1"/>
              <a:t>import</a:t>
            </a:r>
            <a:r>
              <a:rPr lang="es-MX" dirty="0"/>
              <a:t> *</a:t>
            </a:r>
          </a:p>
          <a:p>
            <a:pPr marL="114300" indent="0">
              <a:buNone/>
            </a:pPr>
            <a:endParaRPr lang="es-MX" dirty="0"/>
          </a:p>
          <a:p>
            <a:r>
              <a:rPr lang="es-MX" dirty="0" err="1"/>
              <a:t>setup</a:t>
            </a:r>
            <a:r>
              <a:rPr lang="es-MX" dirty="0"/>
              <a:t>(640, 480, 0, 0)</a:t>
            </a:r>
          </a:p>
          <a:p>
            <a:pPr marL="114300" indent="0">
              <a:buNone/>
            </a:pPr>
            <a:endParaRPr lang="es-MX" dirty="0"/>
          </a:p>
          <a:p>
            <a:r>
              <a:rPr lang="es-MX" dirty="0" err="1"/>
              <a:t>title</a:t>
            </a:r>
            <a:r>
              <a:rPr lang="es-MX" dirty="0"/>
              <a:t>("Ejemplo de ventana")</a:t>
            </a:r>
          </a:p>
          <a:p>
            <a:pPr marL="114300" indent="0">
              <a:buNone/>
            </a:pPr>
            <a:endParaRPr lang="es-MX" dirty="0"/>
          </a:p>
          <a:p>
            <a:r>
              <a:rPr lang="es-MX" dirty="0" err="1"/>
              <a:t>showturtle</a:t>
            </a:r>
            <a:r>
              <a:rPr lang="es-MX" dirty="0"/>
              <a:t>()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2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VAMOS A DIBUJAR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400" b="1" dirty="0"/>
              <a:t>forward(</a:t>
            </a:r>
            <a:r>
              <a:rPr lang="es-MX" sz="1400" b="1" dirty="0" err="1"/>
              <a:t>distance</a:t>
            </a:r>
            <a:r>
              <a:rPr lang="es-MX" sz="1400" b="1" dirty="0"/>
              <a:t>)</a:t>
            </a:r>
            <a:r>
              <a:rPr lang="es-MX" sz="1400" dirty="0"/>
              <a:t>: Avanzar una determinada cantidad de píxeles.</a:t>
            </a:r>
          </a:p>
          <a:p>
            <a:r>
              <a:rPr lang="es-MX" sz="1400" b="1" dirty="0" err="1"/>
              <a:t>backward</a:t>
            </a:r>
            <a:r>
              <a:rPr lang="es-MX" sz="1400" b="1" dirty="0"/>
              <a:t>(</a:t>
            </a:r>
            <a:r>
              <a:rPr lang="es-MX" sz="1400" b="1" dirty="0" err="1"/>
              <a:t>distance</a:t>
            </a:r>
            <a:r>
              <a:rPr lang="es-MX" sz="1400" b="1" dirty="0"/>
              <a:t>)</a:t>
            </a:r>
            <a:r>
              <a:rPr lang="es-MX" sz="1400" dirty="0"/>
              <a:t>: Retroceder una determinada cantidad de píxeles.</a:t>
            </a:r>
          </a:p>
          <a:p>
            <a:r>
              <a:rPr lang="es-MX" sz="1400" b="1" dirty="0" err="1"/>
              <a:t>left</a:t>
            </a:r>
            <a:r>
              <a:rPr lang="es-MX" sz="1400" b="1" dirty="0"/>
              <a:t>(</a:t>
            </a:r>
            <a:r>
              <a:rPr lang="es-MX" sz="1400" b="1" dirty="0" err="1"/>
              <a:t>angle</a:t>
            </a:r>
            <a:r>
              <a:rPr lang="es-MX" sz="1400" b="1" dirty="0"/>
              <a:t>)</a:t>
            </a:r>
            <a:r>
              <a:rPr lang="es-MX" sz="1400" dirty="0"/>
              <a:t>: Girar hacia la izquierda un determinado ángulo.</a:t>
            </a:r>
          </a:p>
          <a:p>
            <a:r>
              <a:rPr lang="es-MX" sz="1400" b="1" dirty="0" err="1"/>
              <a:t>right</a:t>
            </a:r>
            <a:r>
              <a:rPr lang="es-MX" sz="1400" b="1" dirty="0"/>
              <a:t>(</a:t>
            </a:r>
            <a:r>
              <a:rPr lang="es-MX" sz="1400" b="1" dirty="0" err="1"/>
              <a:t>angle</a:t>
            </a:r>
            <a:r>
              <a:rPr lang="es-MX" sz="1400" b="1" dirty="0"/>
              <a:t>)</a:t>
            </a:r>
            <a:r>
              <a:rPr lang="es-MX" sz="1400" dirty="0"/>
              <a:t>: Girar hacia la derecha un determinado ángulo.</a:t>
            </a:r>
          </a:p>
          <a:p>
            <a:pPr marL="114300" indent="0">
              <a:buNone/>
            </a:pPr>
            <a:endParaRPr lang="es-MX" sz="1400" dirty="0"/>
          </a:p>
          <a:p>
            <a:pPr marL="114300" indent="0">
              <a:buNone/>
            </a:pPr>
            <a:r>
              <a:rPr lang="es-MX" sz="1050" dirty="0">
                <a:hlinkClick r:id="rId2"/>
              </a:rPr>
              <a:t>http://www.logointerpreter.com/turtle-editor.php</a:t>
            </a:r>
            <a:endParaRPr lang="es-MX" sz="105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MX" dirty="0"/>
              <a:t>forward(50)</a:t>
            </a:r>
          </a:p>
          <a:p>
            <a:r>
              <a:rPr lang="es-MX" dirty="0" err="1"/>
              <a:t>Right</a:t>
            </a:r>
            <a:r>
              <a:rPr lang="es-MX" dirty="0"/>
              <a:t>(90)</a:t>
            </a:r>
          </a:p>
          <a:p>
            <a:r>
              <a:rPr lang="es-MX" dirty="0"/>
              <a:t>forward(50)</a:t>
            </a:r>
          </a:p>
          <a:p>
            <a:r>
              <a:rPr lang="es-MX" dirty="0" err="1"/>
              <a:t>Left</a:t>
            </a:r>
            <a:r>
              <a:rPr lang="es-MX" dirty="0"/>
              <a:t>(90)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3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79" y="610710"/>
            <a:ext cx="5820441" cy="37972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000" y="524027"/>
            <a:ext cx="6866100" cy="857400"/>
          </a:xfrm>
        </p:spPr>
        <p:txBody>
          <a:bodyPr/>
          <a:lstStyle/>
          <a:p>
            <a:r>
              <a:rPr lang="es-MX" sz="4800" dirty="0"/>
              <a:t>Ejemplo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31330" y="1562700"/>
            <a:ext cx="3543300" cy="3027600"/>
          </a:xfrm>
        </p:spPr>
        <p:txBody>
          <a:bodyPr/>
          <a:lstStyle/>
          <a:p>
            <a:pPr marL="114300" indent="0">
              <a:buNone/>
            </a:pPr>
            <a:r>
              <a:rPr lang="es-MX" sz="105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From</a:t>
            </a:r>
            <a:r>
              <a:rPr lang="es-MX" sz="1050" b="1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s-MX" sz="105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import</a:t>
            </a:r>
            <a:r>
              <a:rPr lang="es-MX" sz="1050" b="1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s-MX" sz="105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turtle</a:t>
            </a:r>
            <a:r>
              <a:rPr lang="es-MX" sz="1050" b="1" dirty="0">
                <a:latin typeface="Nirmala UI" panose="020B0502040204020203" pitchFamily="34" charset="0"/>
                <a:cs typeface="Nirmala UI" panose="020B0502040204020203" pitchFamily="34" charset="0"/>
              </a:rPr>
              <a:t>*</a:t>
            </a:r>
          </a:p>
          <a:p>
            <a:pPr marL="114300" indent="0">
              <a:buNone/>
            </a:pPr>
            <a:r>
              <a:rPr lang="es-MX" sz="105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Setup</a:t>
            </a:r>
            <a:r>
              <a:rPr lang="es-MX" sz="1050" b="1" dirty="0">
                <a:latin typeface="Nirmala UI" panose="020B0502040204020203" pitchFamily="34" charset="0"/>
                <a:cs typeface="Nirmala UI" panose="020B0502040204020203" pitchFamily="34" charset="0"/>
              </a:rPr>
              <a:t>(400,400,0,0)</a:t>
            </a:r>
          </a:p>
          <a:p>
            <a:pPr marL="114300" indent="0">
              <a:buNone/>
            </a:pPr>
            <a:r>
              <a:rPr lang="es-MX" sz="105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Title</a:t>
            </a:r>
            <a:r>
              <a:rPr lang="es-MX" sz="1050" b="1" dirty="0">
                <a:latin typeface="Nirmala UI" panose="020B0502040204020203" pitchFamily="34" charset="0"/>
                <a:cs typeface="Nirmala UI" panose="020B0502040204020203" pitchFamily="34" charset="0"/>
              </a:rPr>
              <a:t>(”mi primera ventana”)</a:t>
            </a:r>
          </a:p>
          <a:p>
            <a:pPr marL="114300" indent="0">
              <a:buNone/>
            </a:pPr>
            <a:r>
              <a:rPr lang="es-MX" sz="105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Showturtle</a:t>
            </a:r>
            <a:r>
              <a:rPr lang="es-MX" sz="1050" b="1" dirty="0">
                <a:latin typeface="Nirmala UI" panose="020B0502040204020203" pitchFamily="34" charset="0"/>
                <a:cs typeface="Nirmala UI" panose="020B0502040204020203" pitchFamily="34" charset="0"/>
              </a:rPr>
              <a:t>()</a:t>
            </a:r>
          </a:p>
          <a:p>
            <a:pPr marL="114300" indent="0">
              <a:buNone/>
            </a:pPr>
            <a:r>
              <a:rPr lang="es-MX" sz="1050" b="1" dirty="0">
                <a:latin typeface="Nirmala UI" panose="020B0502040204020203" pitchFamily="34" charset="0"/>
                <a:cs typeface="Nirmala UI" panose="020B0502040204020203" pitchFamily="34" charset="0"/>
              </a:rPr>
              <a:t>Forward(50)</a:t>
            </a:r>
          </a:p>
          <a:p>
            <a:pPr marL="114300" indent="0">
              <a:buNone/>
            </a:pPr>
            <a:r>
              <a:rPr lang="es-MX" sz="105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Right</a:t>
            </a:r>
            <a:r>
              <a:rPr lang="es-MX" sz="1050" b="1" dirty="0">
                <a:latin typeface="Nirmala UI" panose="020B0502040204020203" pitchFamily="34" charset="0"/>
                <a:cs typeface="Nirmala UI" panose="020B0502040204020203" pitchFamily="34" charset="0"/>
              </a:rPr>
              <a:t>(90)</a:t>
            </a:r>
          </a:p>
          <a:p>
            <a:pPr marL="114300" indent="0">
              <a:buNone/>
            </a:pPr>
            <a:r>
              <a:rPr lang="es-MX" sz="1050" b="1" dirty="0">
                <a:latin typeface="Nirmala UI" panose="020B0502040204020203" pitchFamily="34" charset="0"/>
                <a:cs typeface="Nirmala UI" panose="020B0502040204020203" pitchFamily="34" charset="0"/>
              </a:rPr>
              <a:t>Forward(50)</a:t>
            </a:r>
          </a:p>
          <a:p>
            <a:pPr marL="114300" indent="0">
              <a:buNone/>
            </a:pPr>
            <a:r>
              <a:rPr lang="es-MX" sz="105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Right</a:t>
            </a:r>
            <a:r>
              <a:rPr lang="es-MX" sz="1050" b="1" dirty="0">
                <a:latin typeface="Nirmala UI" panose="020B0502040204020203" pitchFamily="34" charset="0"/>
                <a:cs typeface="Nirmala UI" panose="020B0502040204020203" pitchFamily="34" charset="0"/>
              </a:rPr>
              <a:t>(90)</a:t>
            </a:r>
          </a:p>
          <a:p>
            <a:pPr marL="114300" indent="0">
              <a:buNone/>
            </a:pPr>
            <a:r>
              <a:rPr lang="es-MX" sz="1050" b="1" dirty="0">
                <a:latin typeface="Nirmala UI" panose="020B0502040204020203" pitchFamily="34" charset="0"/>
                <a:cs typeface="Nirmala UI" panose="020B0502040204020203" pitchFamily="34" charset="0"/>
              </a:rPr>
              <a:t>Forward(50)</a:t>
            </a:r>
          </a:p>
          <a:p>
            <a:pPr marL="114300" indent="0">
              <a:buNone/>
            </a:pPr>
            <a:r>
              <a:rPr lang="es-MX" sz="105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Right</a:t>
            </a:r>
            <a:r>
              <a:rPr lang="es-MX" sz="1050" b="1" dirty="0">
                <a:latin typeface="Nirmala UI" panose="020B0502040204020203" pitchFamily="34" charset="0"/>
                <a:cs typeface="Nirmala UI" panose="020B0502040204020203" pitchFamily="34" charset="0"/>
              </a:rPr>
              <a:t>(90)</a:t>
            </a:r>
          </a:p>
          <a:p>
            <a:pPr marL="114300" indent="0">
              <a:buNone/>
            </a:pPr>
            <a:r>
              <a:rPr lang="es-MX" sz="1050" b="1" dirty="0">
                <a:latin typeface="Nirmala UI" panose="020B0502040204020203" pitchFamily="34" charset="0"/>
                <a:cs typeface="Nirmala UI" panose="020B0502040204020203" pitchFamily="34" charset="0"/>
              </a:rPr>
              <a:t>Forward(50)</a:t>
            </a:r>
          </a:p>
          <a:p>
            <a:pPr marL="114300" indent="0">
              <a:buNone/>
            </a:pPr>
            <a:r>
              <a:rPr lang="es-MX" sz="105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Right</a:t>
            </a:r>
            <a:r>
              <a:rPr lang="es-MX" sz="1050" b="1" dirty="0">
                <a:latin typeface="Nirmala UI" panose="020B0502040204020203" pitchFamily="34" charset="0"/>
                <a:cs typeface="Nirmala UI" panose="020B0502040204020203" pitchFamily="34" charset="0"/>
              </a:rPr>
              <a:t>(90)</a:t>
            </a:r>
          </a:p>
          <a:p>
            <a:endParaRPr lang="es-MX" sz="105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3076" name="Picture 4" descr="Resultado de imagen para turtle anim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125" y="1480931"/>
            <a:ext cx="2358046" cy="25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8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Mas Funciones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b="1" dirty="0"/>
              <a:t>home(</a:t>
            </a:r>
            <a:r>
              <a:rPr lang="es-MX" sz="1600" b="1" dirty="0" err="1"/>
              <a:t>distance</a:t>
            </a:r>
            <a:r>
              <a:rPr lang="es-MX" sz="1600" b="1" dirty="0"/>
              <a:t>)</a:t>
            </a:r>
            <a:r>
              <a:rPr lang="es-MX" sz="1600" dirty="0"/>
              <a:t>: Desplazarse al origen de coordenadas.</a:t>
            </a:r>
          </a:p>
          <a:p>
            <a:r>
              <a:rPr lang="es-MX" sz="1600" b="1" dirty="0" err="1"/>
              <a:t>goto</a:t>
            </a:r>
            <a:r>
              <a:rPr lang="es-MX" sz="1600" b="1" dirty="0"/>
              <a:t>((x, y))</a:t>
            </a:r>
            <a:r>
              <a:rPr lang="es-MX" sz="1600" dirty="0"/>
              <a:t>: Desplazarse a una coordenada en concreto.</a:t>
            </a:r>
          </a:p>
          <a:p>
            <a:r>
              <a:rPr lang="es-MX" sz="1600" b="1" dirty="0" err="1"/>
              <a:t>pendown</a:t>
            </a:r>
            <a:r>
              <a:rPr lang="es-MX" sz="1600" b="1" dirty="0"/>
              <a:t>()</a:t>
            </a:r>
            <a:r>
              <a:rPr lang="es-MX" sz="1600" dirty="0"/>
              <a:t>: Subir el lápiz para no mostrar el rastro.</a:t>
            </a:r>
          </a:p>
          <a:p>
            <a:r>
              <a:rPr lang="es-MX" sz="1600" b="1" dirty="0" err="1"/>
              <a:t>penup</a:t>
            </a:r>
            <a:r>
              <a:rPr lang="es-MX" sz="1600" b="1" dirty="0"/>
              <a:t>()</a:t>
            </a:r>
            <a:r>
              <a:rPr lang="es-MX" sz="1600" dirty="0"/>
              <a:t>: Bajar el lápiz para mostrar el rastro.</a:t>
            </a:r>
          </a:p>
          <a:p>
            <a:endParaRPr lang="es-MX" sz="12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MX" sz="1400" b="1" dirty="0" err="1"/>
              <a:t>pencolor</a:t>
            </a:r>
            <a:r>
              <a:rPr lang="es-MX" sz="1400" b="1" dirty="0"/>
              <a:t>(color)</a:t>
            </a:r>
            <a:r>
              <a:rPr lang="es-MX" sz="1400" dirty="0"/>
              <a:t>: Cambiar al color especificado.</a:t>
            </a:r>
          </a:p>
          <a:p>
            <a:r>
              <a:rPr lang="es-MX" sz="1400" b="1" dirty="0" err="1"/>
              <a:t>pensize</a:t>
            </a:r>
            <a:r>
              <a:rPr lang="es-MX" sz="1400" b="1" dirty="0"/>
              <a:t>(</a:t>
            </a:r>
            <a:r>
              <a:rPr lang="es-MX" sz="1400" b="1" dirty="0" err="1"/>
              <a:t>dimension</a:t>
            </a:r>
            <a:r>
              <a:rPr lang="es-MX" sz="1400" b="1" dirty="0"/>
              <a:t>)</a:t>
            </a:r>
            <a:r>
              <a:rPr lang="es-MX" sz="1400" dirty="0"/>
              <a:t>: Tamaño de la punta del lápiz.</a:t>
            </a:r>
          </a:p>
          <a:p>
            <a:endParaRPr lang="es-MX" sz="11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1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RETO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Escriban su nombre en </a:t>
            </a:r>
            <a:r>
              <a:rPr lang="es-MX" dirty="0" err="1"/>
              <a:t>turtle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pic>
        <p:nvPicPr>
          <p:cNvPr id="4098" name="Picture 2" descr="Resultado de imagen para turtle animado ICO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141" y="1670257"/>
            <a:ext cx="1991277" cy="199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6214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225</Words>
  <Application>Microsoft Office PowerPoint</Application>
  <PresentationFormat>Presentación en pantalla (16:9)</PresentationFormat>
  <Paragraphs>72</Paragraphs>
  <Slides>11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Raleway Light</vt:lpstr>
      <vt:lpstr>Arial</vt:lpstr>
      <vt:lpstr>Raleway ExtraBold</vt:lpstr>
      <vt:lpstr>Nirmala UI</vt:lpstr>
      <vt:lpstr>Olivia template</vt:lpstr>
      <vt:lpstr>1ra Interacción con Python a través de Turtle</vt:lpstr>
      <vt:lpstr>TURTLE</vt:lpstr>
      <vt:lpstr>Presentación de PowerPoint</vt:lpstr>
      <vt:lpstr>PASOS</vt:lpstr>
      <vt:lpstr>VAMOS A DIBUJAR</vt:lpstr>
      <vt:lpstr>Presentación de PowerPoint</vt:lpstr>
      <vt:lpstr>Ejemplo</vt:lpstr>
      <vt:lpstr>Mas Funciones</vt:lpstr>
      <vt:lpstr>RETO</vt:lpstr>
      <vt:lpstr>PREGUNTAS?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Sara</dc:creator>
  <cp:lastModifiedBy>gleny paola gamarra ramos</cp:lastModifiedBy>
  <cp:revision>13</cp:revision>
  <dcterms:modified xsi:type="dcterms:W3CDTF">2019-05-25T05:29:21Z</dcterms:modified>
</cp:coreProperties>
</file>