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80" r:id="rId7"/>
    <p:sldId id="283" r:id="rId8"/>
    <p:sldId id="282" r:id="rId9"/>
    <p:sldId id="281" r:id="rId10"/>
    <p:sldId id="284" r:id="rId11"/>
    <p:sldId id="260" r:id="rId12"/>
    <p:sldId id="262" r:id="rId13"/>
    <p:sldId id="263" r:id="rId14"/>
    <p:sldId id="265" r:id="rId15"/>
    <p:sldId id="268" r:id="rId16"/>
    <p:sldId id="270" r:id="rId17"/>
    <p:sldId id="279" r:id="rId18"/>
  </p:sldIdLst>
  <p:sldSz cx="9144000" cy="5143500" type="screen16x9"/>
  <p:notesSz cx="6858000" cy="9144000"/>
  <p:embeddedFontLs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Raleway ExtraBold" panose="020B0604020202020204" charset="0"/>
      <p:bold r:id="rId24"/>
      <p:boldItalic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Raleway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B45"/>
    <a:srgbClr val="FD3162"/>
    <a:srgbClr val="F9023A"/>
    <a:srgbClr val="FFB60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59C4F-22DE-4C0C-AA10-18FFE7820DC0}">
  <a:tblStyle styleId="{99259C4F-22DE-4C0C-AA10-18FFE7820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45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28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20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1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551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56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38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37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4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06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4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29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17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20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3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J0Aq44Pze-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305051"/>
            <a:ext cx="7772400" cy="14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en" dirty="0" smtClean="0"/>
              <a:t>osotras somos </a:t>
            </a:r>
            <a:r>
              <a:rPr lang="en" dirty="0" smtClean="0">
                <a:solidFill>
                  <a:srgbClr val="FFB600"/>
                </a:solidFill>
              </a:rPr>
              <a:t>pyladies</a:t>
            </a:r>
            <a:r>
              <a:rPr lang="en" dirty="0" smtClean="0"/>
              <a:t> en Arequipa</a:t>
            </a:r>
            <a:br>
              <a:rPr lang="en" dirty="0" smtClean="0"/>
            </a:b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21" y="440269"/>
            <a:ext cx="2038777" cy="865671"/>
          </a:xfrm>
          <a:prstGeom prst="round2DiagRect">
            <a:avLst>
              <a:gd name="adj1" fmla="val 16667"/>
              <a:gd name="adj2" fmla="val 250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3016125" y="3714751"/>
            <a:ext cx="3111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omic Sans MS" panose="030F0702030302020204" pitchFamily="66" charset="0"/>
                <a:sym typeface="Raleway ExtraBold"/>
              </a:rPr>
              <a:t>Eloisa Paredes</a:t>
            </a:r>
            <a:br>
              <a:rPr lang="en" sz="2000" dirty="0">
                <a:solidFill>
                  <a:srgbClr val="FFFFFF"/>
                </a:solidFill>
                <a:latin typeface="Comic Sans MS" panose="030F0702030302020204" pitchFamily="66" charset="0"/>
                <a:sym typeface="Raleway ExtraBold"/>
              </a:rPr>
            </a:br>
            <a:r>
              <a:rPr lang="en" sz="2000" dirty="0" smtClean="0">
                <a:solidFill>
                  <a:srgbClr val="FFFFFF"/>
                </a:solidFill>
                <a:latin typeface="Comic Sans MS" panose="030F0702030302020204" pitchFamily="66" charset="0"/>
                <a:sym typeface="Raleway ExtraBold"/>
              </a:rPr>
              <a:t>lizeth.pareca@gmail.com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A</a:t>
            </a:r>
            <a:r>
              <a:rPr lang="en" sz="4400" dirty="0" smtClean="0"/>
              <a:t>plicaciones hechas con </a:t>
            </a:r>
            <a:r>
              <a:rPr lang="en" sz="4400" dirty="0" smtClean="0">
                <a:solidFill>
                  <a:srgbClr val="FD0B45"/>
                </a:solidFill>
              </a:rPr>
              <a:t>Python</a:t>
            </a:r>
            <a:r>
              <a:rPr lang="en" sz="4400" dirty="0" smtClean="0"/>
              <a:t> 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0"/>
            <a:ext cx="6866100" cy="285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endParaRPr dirty="0"/>
          </a:p>
          <a:p>
            <a:pPr marL="0" lvl="0" indent="0" algn="just">
              <a:buNone/>
            </a:pPr>
            <a:r>
              <a:rPr lang="es-PE" b="1" dirty="0" smtClean="0"/>
              <a:t>"La </a:t>
            </a:r>
            <a:r>
              <a:rPr lang="es-PE" b="1" dirty="0"/>
              <a:t>NASA también utilizó Python</a:t>
            </a:r>
            <a:r>
              <a:rPr lang="es-PE" dirty="0"/>
              <a:t> en el desarrollo de </a:t>
            </a:r>
            <a:r>
              <a:rPr lang="es-PE" b="1" dirty="0" err="1"/>
              <a:t>OpenMDAO</a:t>
            </a:r>
            <a:r>
              <a:rPr lang="es-PE" dirty="0"/>
              <a:t>, herramienta para resolver problemas de optimización de diseños multidisciplinarios y es un claro ejemplo de que con Python, las estrellas son el </a:t>
            </a:r>
            <a:r>
              <a:rPr lang="es-PE" dirty="0" smtClean="0"/>
              <a:t>límite”.</a:t>
            </a:r>
            <a:endParaRPr lang="en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9023A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Quotations are commonly printed as a means of inspiration and to invoke philosophical thoughts from the reader.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536396" y="2199871"/>
            <a:ext cx="49768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D0B45"/>
                </a:solidFill>
              </a:rPr>
              <a:t>Big concept</a:t>
            </a:r>
            <a:endParaRPr sz="7200" dirty="0">
              <a:solidFill>
                <a:srgbClr val="FD0B45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536396" y="3517864"/>
            <a:ext cx="49768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Bring the attention of your audience over a key concept using icons or illustrations</a:t>
            </a: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</a:t>
            </a:r>
            <a:r>
              <a:rPr lang="en" dirty="0">
                <a:solidFill>
                  <a:srgbClr val="FD0B45"/>
                </a:solidFill>
              </a:rPr>
              <a:t>split</a:t>
            </a:r>
            <a:r>
              <a:rPr lang="en" dirty="0"/>
              <a:t> your content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White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  <a:endParaRPr sz="16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Black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 picture is worth a </a:t>
            </a:r>
            <a:r>
              <a:rPr lang="en" sz="3600" dirty="0">
                <a:solidFill>
                  <a:srgbClr val="FD0B45"/>
                </a:solidFill>
              </a:rPr>
              <a:t>thousand</a:t>
            </a:r>
            <a:r>
              <a:rPr lang="en" sz="3600" dirty="0"/>
              <a:t> words</a:t>
            </a:r>
            <a:endParaRPr sz="36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155" name="Google Shape;155;p21" descr="photo-1481456384069-0effc539ab7e"/>
          <p:cNvPicPr preferRelativeResize="0"/>
          <p:nvPr/>
        </p:nvPicPr>
        <p:blipFill rotWithShape="1">
          <a:blip r:embed="rId4">
            <a:alphaModFix/>
          </a:blip>
          <a:srcRect l="16647" r="16654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And tables to </a:t>
            </a:r>
            <a:r>
              <a:rPr lang="en" sz="3600" dirty="0">
                <a:solidFill>
                  <a:srgbClr val="FD0B45"/>
                </a:solidFill>
              </a:rPr>
              <a:t>compare</a:t>
            </a:r>
            <a:r>
              <a:rPr lang="en" sz="3600" dirty="0"/>
              <a:t> data</a:t>
            </a:r>
            <a:endParaRPr sz="3600" dirty="0"/>
          </a:p>
        </p:txBody>
      </p:sp>
      <p:graphicFrame>
        <p:nvGraphicFramePr>
          <p:cNvPr id="205" name="Google Shape;205;p24"/>
          <p:cNvGraphicFramePr/>
          <p:nvPr>
            <p:extLst>
              <p:ext uri="{D42A27DB-BD31-4B8C-83A1-F6EECF244321}">
                <p14:modId xmlns:p14="http://schemas.microsoft.com/office/powerpoint/2010/main" val="465020088"/>
              </p:ext>
            </p:extLst>
          </p:nvPr>
        </p:nvGraphicFramePr>
        <p:xfrm>
          <a:off x="922000" y="1901581"/>
          <a:ext cx="7276100" cy="2379410"/>
        </p:xfrm>
        <a:graphic>
          <a:graphicData uri="http://schemas.openxmlformats.org/drawingml/2006/table">
            <a:tbl>
              <a:tblPr>
                <a:noFill/>
                <a:tableStyleId>{99259C4F-22DE-4C0C-AA10-18FFE7820DC0}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ctrTitle" idx="4294967295"/>
          </p:nvPr>
        </p:nvSpPr>
        <p:spPr>
          <a:xfrm>
            <a:off x="642052" y="1559700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D0B45"/>
                </a:solidFill>
              </a:rPr>
              <a:t>89,526,124</a:t>
            </a:r>
            <a:endParaRPr sz="9600" dirty="0">
              <a:solidFill>
                <a:srgbClr val="FD0B45"/>
              </a:solidFill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4294967295"/>
          </p:nvPr>
        </p:nvSpPr>
        <p:spPr>
          <a:xfrm>
            <a:off x="642052" y="307201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number, aren’t you proud?</a:t>
            </a:r>
            <a:endParaRPr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595423" y="1495906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D0B45"/>
                </a:solidFill>
              </a:rPr>
              <a:t>Gracias!</a:t>
            </a:r>
            <a:endParaRPr sz="9600" dirty="0">
              <a:solidFill>
                <a:srgbClr val="FD0B45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914400" y="2925868"/>
            <a:ext cx="6594475" cy="1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Pyladies Arequipa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Github: PyladiesAqp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Resultado de imagen para facebook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" y="3654044"/>
            <a:ext cx="237024" cy="2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" y="4194296"/>
            <a:ext cx="252413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65;p35"/>
          <p:cNvSpPr txBox="1">
            <a:spLocks/>
          </p:cNvSpPr>
          <p:nvPr/>
        </p:nvSpPr>
        <p:spPr>
          <a:xfrm>
            <a:off x="3987209" y="3010932"/>
            <a:ext cx="6594475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Pyladies</a:t>
            </a:r>
            <a:r>
              <a:rPr lang="en-US" dirty="0" smtClean="0"/>
              <a:t> Arequipa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/>
              <a:t>aqp@pyladies.com</a:t>
            </a:r>
            <a:endParaRPr lang="en-US" sz="3600" b="1" dirty="0"/>
          </a:p>
        </p:txBody>
      </p:sp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3" t="23336" r="29664" b="25255"/>
          <a:stretch/>
        </p:blipFill>
        <p:spPr bwMode="auto">
          <a:xfrm>
            <a:off x="3480726" y="3616387"/>
            <a:ext cx="506483" cy="35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C</a:t>
            </a:r>
            <a:r>
              <a:rPr lang="en" sz="4800" dirty="0" smtClean="0"/>
              <a:t>onozcamos un </a:t>
            </a:r>
            <a:r>
              <a:rPr lang="en" sz="4800" dirty="0" smtClean="0">
                <a:solidFill>
                  <a:srgbClr val="FF0000"/>
                </a:solidFill>
              </a:rPr>
              <a:t>poco</a:t>
            </a:r>
            <a:endParaRPr sz="4800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4678687" y="2876550"/>
            <a:ext cx="3543300" cy="2038428"/>
          </a:xfrm>
        </p:spPr>
        <p:txBody>
          <a:bodyPr/>
          <a:lstStyle/>
          <a:p>
            <a:pPr>
              <a:buClr>
                <a:srgbClr val="F9023A"/>
              </a:buClr>
            </a:pPr>
            <a:r>
              <a:rPr lang="es-PE" dirty="0" smtClean="0"/>
              <a:t>No me gusta …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922000" y="2876550"/>
            <a:ext cx="3543300" cy="2038428"/>
          </a:xfrm>
        </p:spPr>
        <p:txBody>
          <a:bodyPr/>
          <a:lstStyle/>
          <a:p>
            <a:pPr>
              <a:buClr>
                <a:srgbClr val="F9023A"/>
              </a:buClr>
            </a:pPr>
            <a:r>
              <a:rPr lang="es-PE" dirty="0" smtClean="0"/>
              <a:t>Me gusta … </a:t>
            </a:r>
            <a:endParaRPr lang="es-PE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921999" y="1762086"/>
            <a:ext cx="7299987" cy="87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Clr>
                <a:srgbClr val="F9023A"/>
              </a:buClr>
              <a:buNone/>
            </a:pPr>
            <a:r>
              <a:rPr lang="es-PE" dirty="0" smtClean="0"/>
              <a:t>Yo soy …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9" y="1762086"/>
            <a:ext cx="6782315" cy="3319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66" y="458351"/>
            <a:ext cx="6247891" cy="4273359"/>
          </a:xfrm>
          <a:prstGeom prst="rect">
            <a:avLst/>
          </a:prstGeom>
        </p:spPr>
      </p:pic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389997" y="450236"/>
            <a:ext cx="3820054" cy="1435713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0000"/>
                </a:solidFill>
              </a:rPr>
              <a:t>Hello!</a:t>
            </a:r>
            <a:endParaRPr sz="96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B600"/>
                </a:solidFill>
              </a:rPr>
              <a:t>Por qué aprender Python?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smtClean="0"/>
              <a:t>…</a:t>
            </a:r>
            <a:endParaRPr sz="2800"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solidFill>
                  <a:srgbClr val="FD0B45"/>
                </a:solidFill>
              </a:rPr>
              <a:t>slide</a:t>
            </a:r>
            <a:r>
              <a:rPr lang="en" dirty="0"/>
              <a:t> title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1559"/>
          <a:stretch/>
        </p:blipFill>
        <p:spPr>
          <a:xfrm>
            <a:off x="892000" y="514349"/>
            <a:ext cx="6896100" cy="421005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13000" y="4861176"/>
            <a:ext cx="363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Fuente: Jesse Padilla </a:t>
            </a:r>
            <a:r>
              <a:rPr lang="en-US" dirty="0" err="1" smtClean="0"/>
              <a:t>Agudelo</a:t>
            </a:r>
            <a:r>
              <a:rPr lang="en-US" dirty="0" smtClean="0"/>
              <a:t> - </a:t>
            </a:r>
            <a:r>
              <a:rPr lang="en-US" dirty="0" err="1" smtClean="0"/>
              <a:t>SlideShare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B600"/>
                </a:solidFill>
              </a:rPr>
              <a:t>Q</a:t>
            </a:r>
            <a:r>
              <a:rPr lang="en" dirty="0" smtClean="0">
                <a:solidFill>
                  <a:srgbClr val="FFB600"/>
                </a:solidFill>
              </a:rPr>
              <a:t>ué es Python?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 un lenguaje de alto nivel, e interpretado.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</a:t>
            </a:r>
            <a:r>
              <a:rPr lang="en" dirty="0" smtClean="0"/>
              <a:t> muchas otras caracerísticas.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027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99" y="1476588"/>
            <a:ext cx="5438775" cy="3100489"/>
          </a:xfrm>
          <a:prstGeom prst="rect">
            <a:avLst/>
          </a:prstGeom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33076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The Story of </a:t>
            </a:r>
            <a:r>
              <a:rPr lang="en" sz="3600" dirty="0" smtClean="0">
                <a:solidFill>
                  <a:srgbClr val="FD0B45"/>
                </a:solidFill>
              </a:rPr>
              <a:t>Python</a:t>
            </a:r>
            <a:r>
              <a:rPr lang="en" sz="3600" dirty="0" smtClean="0"/>
              <a:t>, by Its Creator, Guido van Rossum</a:t>
            </a:r>
            <a:endParaRPr sz="36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253700" y="4136976"/>
            <a:ext cx="6012200" cy="728523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www.youtube.com/watch?v=J0Aq44Pze-w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B600"/>
                </a:solidFill>
              </a:rPr>
              <a:t>Por qué aprender Python?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smtClean="0"/>
              <a:t>…</a:t>
            </a:r>
            <a:endParaRPr sz="2800"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08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51" y="2632251"/>
            <a:ext cx="2143125" cy="2143125"/>
          </a:xfrm>
          <a:prstGeom prst="rect">
            <a:avLst/>
          </a:prstGeom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838214" y="58228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A</a:t>
            </a:r>
            <a:r>
              <a:rPr lang="en" sz="4400" dirty="0" smtClean="0"/>
              <a:t>plicaciones hechas con </a:t>
            </a:r>
            <a:r>
              <a:rPr lang="en" sz="4400" dirty="0" smtClean="0">
                <a:solidFill>
                  <a:srgbClr val="FD0B45"/>
                </a:solidFill>
              </a:rPr>
              <a:t>Python</a:t>
            </a:r>
            <a:r>
              <a:rPr lang="en" sz="4400" dirty="0" smtClean="0"/>
              <a:t> </a:t>
            </a:r>
            <a:endParaRPr sz="44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210695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s-ES" dirty="0" smtClean="0"/>
              <a:t>Instagram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s-ES" dirty="0" smtClean="0"/>
              <a:t>Pinterest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s-ES" dirty="0" err="1" smtClean="0"/>
              <a:t>Battlefield</a:t>
            </a:r>
            <a:r>
              <a:rPr lang="es-ES" dirty="0" smtClean="0"/>
              <a:t> 2</a:t>
            </a:r>
            <a:endParaRPr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76" y="1420637"/>
            <a:ext cx="1686276" cy="16787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25" y="317517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livia templa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347</Words>
  <Application>Microsoft Office PowerPoint</Application>
  <PresentationFormat>Presentación en pantalla (16:9)</PresentationFormat>
  <Paragraphs>72</Paragraphs>
  <Slides>17</Slides>
  <Notes>17</Notes>
  <HiddenSlides>6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Raleway</vt:lpstr>
      <vt:lpstr>Raleway ExtraBold</vt:lpstr>
      <vt:lpstr>Comic Sans MS</vt:lpstr>
      <vt:lpstr>Arial</vt:lpstr>
      <vt:lpstr>Raleway Light</vt:lpstr>
      <vt:lpstr>Olivia template</vt:lpstr>
      <vt:lpstr>Nosotras somos pyladies en Arequipa </vt:lpstr>
      <vt:lpstr>Conozcamos un poco</vt:lpstr>
      <vt:lpstr>Hello!</vt:lpstr>
      <vt:lpstr>Por qué aprender Python?</vt:lpstr>
      <vt:lpstr>This is a slide title</vt:lpstr>
      <vt:lpstr>Qué es Python?</vt:lpstr>
      <vt:lpstr>The Story of Python, by Its Creator, Guido van Rossum</vt:lpstr>
      <vt:lpstr>Por qué aprender Python?</vt:lpstr>
      <vt:lpstr>Aplicaciones hechas con Python </vt:lpstr>
      <vt:lpstr>Aplicaciones hechas con Python </vt:lpstr>
      <vt:lpstr>Presentación de PowerPoint</vt:lpstr>
      <vt:lpstr>Big concept</vt:lpstr>
      <vt:lpstr>You can also split your content</vt:lpstr>
      <vt:lpstr>A picture is worth a thousand words</vt:lpstr>
      <vt:lpstr>And tables to compare data</vt:lpstr>
      <vt:lpstr>89,526,124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</dc:creator>
  <cp:lastModifiedBy>Toshiba-User</cp:lastModifiedBy>
  <cp:revision>16</cp:revision>
  <dcterms:modified xsi:type="dcterms:W3CDTF">2019-05-25T12:53:18Z</dcterms:modified>
</cp:coreProperties>
</file>