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89" r:id="rId9"/>
    <p:sldId id="259" r:id="rId10"/>
    <p:sldId id="261" r:id="rId11"/>
    <p:sldId id="290" r:id="rId12"/>
    <p:sldId id="291" r:id="rId13"/>
    <p:sldId id="292" r:id="rId14"/>
    <p:sldId id="293" r:id="rId15"/>
    <p:sldId id="279" r:id="rId16"/>
  </p:sldIdLst>
  <p:sldSz cx="9144000" cy="5143500" type="screen16x9"/>
  <p:notesSz cx="6858000" cy="9144000"/>
  <p:embeddedFontLst>
    <p:embeddedFont>
      <p:font typeface="Raleway Light" panose="020B0604020202020204" charset="0"/>
      <p:regular r:id="rId18"/>
      <p:bold r:id="rId19"/>
      <p:italic r:id="rId20"/>
      <p:boldItalic r:id="rId21"/>
    </p:embeddedFont>
    <p:embeddedFont>
      <p:font typeface="Raleway ExtraBold" panose="020B0604020202020204" charset="0"/>
      <p:bold r:id="rId22"/>
      <p:boldItalic r:id="rId23"/>
    </p:embeddedFont>
    <p:embeddedFont>
      <p:font typeface="Comic Sans MS" panose="030F0702030302020204" pitchFamily="66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B45"/>
    <a:srgbClr val="FD3162"/>
    <a:srgbClr val="F9023A"/>
    <a:srgbClr val="FFB600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259C4F-22DE-4C0C-AA10-18FFE7820DC0}">
  <a:tblStyle styleId="{99259C4F-22DE-4C0C-AA10-18FFE7820D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457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628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29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87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355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32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050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446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70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06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248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321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052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95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82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24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0B4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2305051"/>
            <a:ext cx="7772400" cy="14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smtClean="0"/>
              <a:t>Funciones </a:t>
            </a:r>
            <a:br>
              <a:rPr lang="es-PE" dirty="0" smtClean="0"/>
            </a:br>
            <a:r>
              <a:rPr lang="es-PE" dirty="0" smtClean="0"/>
              <a:t>en Python</a:t>
            </a:r>
            <a:r>
              <a:rPr lang="en" dirty="0" smtClean="0"/>
              <a:t/>
            </a:r>
            <a:br>
              <a:rPr lang="en" dirty="0" smtClean="0"/>
            </a:br>
            <a:endParaRPr sz="2000" dirty="0">
              <a:latin typeface="Comic Sans MS" panose="030F0702030302020204" pitchFamily="66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21" y="440269"/>
            <a:ext cx="2038777" cy="865671"/>
          </a:xfrm>
          <a:prstGeom prst="round2DiagRect">
            <a:avLst>
              <a:gd name="adj1" fmla="val 16667"/>
              <a:gd name="adj2" fmla="val 25051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3413670" y="3714751"/>
            <a:ext cx="2316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dirty="0" smtClean="0">
                <a:solidFill>
                  <a:srgbClr val="FFFFFF"/>
                </a:solidFill>
                <a:latin typeface="Comic Sans MS" panose="030F0702030302020204" pitchFamily="66" charset="0"/>
                <a:sym typeface="Raleway ExtraBold"/>
              </a:rPr>
              <a:t>Elian Laura</a:t>
            </a:r>
            <a:r>
              <a:rPr lang="en" sz="2000" dirty="0">
                <a:solidFill>
                  <a:srgbClr val="FFFFFF"/>
                </a:solidFill>
                <a:latin typeface="Comic Sans MS" panose="030F0702030302020204" pitchFamily="66" charset="0"/>
                <a:sym typeface="Raleway ExtraBold"/>
              </a:rPr>
              <a:t/>
            </a:r>
            <a:br>
              <a:rPr lang="en" sz="2000" dirty="0">
                <a:solidFill>
                  <a:srgbClr val="FFFFFF"/>
                </a:solidFill>
                <a:latin typeface="Comic Sans MS" panose="030F0702030302020204" pitchFamily="66" charset="0"/>
                <a:sym typeface="Raleway ExtraBold"/>
              </a:rPr>
            </a:br>
            <a:r>
              <a:rPr lang="en" sz="2000" dirty="0" smtClean="0">
                <a:solidFill>
                  <a:srgbClr val="FFFFFF"/>
                </a:solidFill>
                <a:latin typeface="Comic Sans MS" panose="030F0702030302020204" pitchFamily="66" charset="0"/>
                <a:sym typeface="Raleway ExtraBold"/>
              </a:rPr>
              <a:t>aqp@pyladies.com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496" y="559879"/>
            <a:ext cx="5436151" cy="31522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757" y="0"/>
            <a:ext cx="6371037" cy="5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152" y="1106423"/>
            <a:ext cx="3968976" cy="36792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152" y="493528"/>
            <a:ext cx="1560096" cy="61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b="11623"/>
          <a:stretch/>
        </p:blipFill>
        <p:spPr>
          <a:xfrm>
            <a:off x="2359152" y="646183"/>
            <a:ext cx="3968976" cy="325156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330" y="33288"/>
            <a:ext cx="1560096" cy="61289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152" y="4046504"/>
            <a:ext cx="778847" cy="3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9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b="11623"/>
          <a:stretch/>
        </p:blipFill>
        <p:spPr>
          <a:xfrm>
            <a:off x="2359152" y="646183"/>
            <a:ext cx="3968976" cy="325156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330" y="33288"/>
            <a:ext cx="1560096" cy="6128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8949" y="2948301"/>
            <a:ext cx="1834243" cy="10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>
            <a:spLocks noGrp="1"/>
          </p:cNvSpPr>
          <p:nvPr>
            <p:ph type="ctrTitle" idx="4294967295"/>
          </p:nvPr>
        </p:nvSpPr>
        <p:spPr>
          <a:xfrm>
            <a:off x="595423" y="1495906"/>
            <a:ext cx="6594475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 smtClean="0">
                <a:solidFill>
                  <a:srgbClr val="FD0B45"/>
                </a:solidFill>
              </a:rPr>
              <a:t>Gracias!</a:t>
            </a:r>
            <a:endParaRPr sz="9600" dirty="0">
              <a:solidFill>
                <a:srgbClr val="FD0B45"/>
              </a:solidFill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ubTitle" idx="4294967295"/>
          </p:nvPr>
        </p:nvSpPr>
        <p:spPr>
          <a:xfrm>
            <a:off x="914400" y="2925868"/>
            <a:ext cx="6594475" cy="1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Pyladies Arequipa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Github: PyladiesAqp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1026" name="Picture 2" descr="Resultado de imagen para facebook logo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" y="3654044"/>
            <a:ext cx="237024" cy="2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" y="4194296"/>
            <a:ext cx="252413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65;p35"/>
          <p:cNvSpPr txBox="1">
            <a:spLocks/>
          </p:cNvSpPr>
          <p:nvPr/>
        </p:nvSpPr>
        <p:spPr>
          <a:xfrm>
            <a:off x="3987209" y="3010932"/>
            <a:ext cx="6594475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Pyladies</a:t>
            </a:r>
            <a:r>
              <a:rPr lang="en-US" dirty="0" smtClean="0"/>
              <a:t> Arequipa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/>
              <a:t>aqp@pyladies.com</a:t>
            </a:r>
            <a:endParaRPr lang="en-US" sz="3600" b="1" dirty="0"/>
          </a:p>
        </p:txBody>
      </p:sp>
      <p:pic>
        <p:nvPicPr>
          <p:cNvPr id="1038" name="Picture 14" descr="Imagen relacionad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3" t="23336" r="29664" b="25255"/>
          <a:stretch/>
        </p:blipFill>
        <p:spPr bwMode="auto">
          <a:xfrm>
            <a:off x="3480726" y="3616387"/>
            <a:ext cx="506483" cy="35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sp>
        <p:nvSpPr>
          <p:cNvPr id="6" name="Marcador de texto 3"/>
          <p:cNvSpPr txBox="1">
            <a:spLocks/>
          </p:cNvSpPr>
          <p:nvPr/>
        </p:nvSpPr>
        <p:spPr>
          <a:xfrm>
            <a:off x="921999" y="1762086"/>
            <a:ext cx="7299987" cy="87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114300" indent="0">
              <a:buClr>
                <a:srgbClr val="F9023A"/>
              </a:buClr>
              <a:buNone/>
            </a:pPr>
            <a:r>
              <a:rPr lang="es-PE" dirty="0" smtClean="0"/>
              <a:t>Yo soy … </a:t>
            </a:r>
            <a:endParaRPr lang="es-PE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texto 8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2050" name="Picture 2" descr="https://lh4.googleusercontent.com/S21Veyzfjbk1n7PN4Ng8U7x8TxsOaMfrHBVt7PVTN7t1YdMdl6pmE5hFDg1WqsjQKXDipNGapTnzZ7joVJJUPZrknbP4Qan_qY14CuG09fVkLRZ20vZyUvsrRRvmI3pjriCDkdMLhqRCS_z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135" y="1263945"/>
            <a:ext cx="5499830" cy="275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1026" name="Picture 2" descr="https://lh6.googleusercontent.com/zs5pA-RQCqR854F0GUwWcOnCZhOtVz7q0XTqGiLraM1cncQS3rQzs2ujv5utiYQiLAnS-AEtc8Pmre_L_29asdG60TqlGiWdnZ6bXdhzpmBmjdwH5k4xEQvioOD2ZnTDpq8zrHpypG8UN6V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408" y="825138"/>
            <a:ext cx="3728752" cy="192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8;p15"/>
          <p:cNvSpPr txBox="1">
            <a:spLocks/>
          </p:cNvSpPr>
          <p:nvPr/>
        </p:nvSpPr>
        <p:spPr>
          <a:xfrm>
            <a:off x="3127248" y="3447288"/>
            <a:ext cx="3291840" cy="429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3200" dirty="0" smtClean="0">
                <a:solidFill>
                  <a:srgbClr val="FFB600"/>
                </a:solidFill>
              </a:rPr>
              <a:t>Argumento</a:t>
            </a:r>
            <a:endParaRPr lang="es-PE" sz="1600" dirty="0">
              <a:solidFill>
                <a:srgbClr val="FFB600"/>
              </a:solidFill>
            </a:endParaRPr>
          </a:p>
        </p:txBody>
      </p:sp>
      <p:sp>
        <p:nvSpPr>
          <p:cNvPr id="8" name="Google Shape;88;p15"/>
          <p:cNvSpPr txBox="1">
            <a:spLocks/>
          </p:cNvSpPr>
          <p:nvPr/>
        </p:nvSpPr>
        <p:spPr>
          <a:xfrm>
            <a:off x="6369290" y="4075176"/>
            <a:ext cx="2670048" cy="429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3200" dirty="0" smtClean="0">
                <a:solidFill>
                  <a:srgbClr val="FFB600"/>
                </a:solidFill>
              </a:rPr>
              <a:t>Parámetro</a:t>
            </a:r>
            <a:endParaRPr lang="es-PE" sz="3200" dirty="0">
              <a:solidFill>
                <a:srgbClr val="FFB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1026" name="Picture 2" descr="https://lh6.googleusercontent.com/zs5pA-RQCqR854F0GUwWcOnCZhOtVz7q0XTqGiLraM1cncQS3rQzs2ujv5utiYQiLAnS-AEtc8Pmre_L_29asdG60TqlGiWdnZ6bXdhzpmBmjdwH5k4xEQvioOD2ZnTDpq8zrHpypG8UN6V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477868"/>
            <a:ext cx="3728752" cy="192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8;p15"/>
          <p:cNvSpPr txBox="1">
            <a:spLocks/>
          </p:cNvSpPr>
          <p:nvPr/>
        </p:nvSpPr>
        <p:spPr>
          <a:xfrm>
            <a:off x="6369290" y="2776728"/>
            <a:ext cx="2670048" cy="429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3200" dirty="0" smtClean="0">
                <a:solidFill>
                  <a:srgbClr val="FFB600"/>
                </a:solidFill>
              </a:rPr>
              <a:t>Parámetro</a:t>
            </a:r>
            <a:endParaRPr lang="es-PE" sz="3200" dirty="0">
              <a:solidFill>
                <a:srgbClr val="FFB6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917" y="2701355"/>
            <a:ext cx="3703227" cy="7222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786" y="3762255"/>
            <a:ext cx="2694670" cy="1151121"/>
          </a:xfrm>
          <a:prstGeom prst="rect">
            <a:avLst/>
          </a:prstGeom>
        </p:spPr>
      </p:pic>
      <p:sp>
        <p:nvSpPr>
          <p:cNvPr id="9" name="Google Shape;88;p15"/>
          <p:cNvSpPr txBox="1">
            <a:spLocks/>
          </p:cNvSpPr>
          <p:nvPr/>
        </p:nvSpPr>
        <p:spPr>
          <a:xfrm>
            <a:off x="5923312" y="4314088"/>
            <a:ext cx="3291840" cy="429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3200" dirty="0" smtClean="0">
                <a:solidFill>
                  <a:srgbClr val="FFB600"/>
                </a:solidFill>
              </a:rPr>
              <a:t>Argumento</a:t>
            </a:r>
            <a:endParaRPr lang="es-PE" sz="1600" dirty="0">
              <a:solidFill>
                <a:srgbClr val="FFB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4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1026" name="Picture 2" descr="https://lh6.googleusercontent.com/zs5pA-RQCqR854F0GUwWcOnCZhOtVz7q0XTqGiLraM1cncQS3rQzs2ujv5utiYQiLAnS-AEtc8Pmre_L_29asdG60TqlGiWdnZ6bXdhzpmBmjdwH5k4xEQvioOD2ZnTDpq8zrHpypG8UN6V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477868"/>
            <a:ext cx="3728752" cy="192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8;p15"/>
          <p:cNvSpPr txBox="1">
            <a:spLocks/>
          </p:cNvSpPr>
          <p:nvPr/>
        </p:nvSpPr>
        <p:spPr>
          <a:xfrm>
            <a:off x="6104114" y="2798282"/>
            <a:ext cx="2670048" cy="429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3200" dirty="0" smtClean="0">
                <a:solidFill>
                  <a:srgbClr val="FFB600"/>
                </a:solidFill>
              </a:rPr>
              <a:t>Parámetros</a:t>
            </a:r>
            <a:endParaRPr lang="es-PE" sz="3200" dirty="0">
              <a:solidFill>
                <a:srgbClr val="FFB6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308" y="2401504"/>
            <a:ext cx="2484338" cy="96705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8308" y="3785616"/>
            <a:ext cx="2821471" cy="94468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0380" y="4204377"/>
            <a:ext cx="3683272" cy="2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1026" name="Picture 2" descr="https://lh6.googleusercontent.com/zs5pA-RQCqR854F0GUwWcOnCZhOtVz7q0XTqGiLraM1cncQS3rQzs2ujv5utiYQiLAnS-AEtc8Pmre_L_29asdG60TqlGiWdnZ6bXdhzpmBmjdwH5k4xEQvioOD2ZnTDpq8zrHpypG8UN6V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477868"/>
            <a:ext cx="3728752" cy="192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8;p15"/>
          <p:cNvSpPr txBox="1">
            <a:spLocks/>
          </p:cNvSpPr>
          <p:nvPr/>
        </p:nvSpPr>
        <p:spPr>
          <a:xfrm>
            <a:off x="6104114" y="2798282"/>
            <a:ext cx="2670048" cy="429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3200" dirty="0" smtClean="0">
                <a:solidFill>
                  <a:srgbClr val="FFB600"/>
                </a:solidFill>
              </a:rPr>
              <a:t>Parámetros</a:t>
            </a:r>
            <a:endParaRPr lang="es-PE" sz="3200" dirty="0">
              <a:solidFill>
                <a:srgbClr val="FFB6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308" y="2401504"/>
            <a:ext cx="2123219" cy="8264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8307" y="3319272"/>
            <a:ext cx="4093053" cy="174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1026" name="Picture 2" descr="https://lh6.googleusercontent.com/zs5pA-RQCqR854F0GUwWcOnCZhOtVz7q0XTqGiLraM1cncQS3rQzs2ujv5utiYQiLAnS-AEtc8Pmre_L_29asdG60TqlGiWdnZ6bXdhzpmBmjdwH5k4xEQvioOD2ZnTDpq8zrHpypG8UN6V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477868"/>
            <a:ext cx="3728752" cy="192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8;p15"/>
          <p:cNvSpPr txBox="1">
            <a:spLocks/>
          </p:cNvSpPr>
          <p:nvPr/>
        </p:nvSpPr>
        <p:spPr>
          <a:xfrm>
            <a:off x="6268706" y="1604278"/>
            <a:ext cx="2692414" cy="1176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3200" dirty="0" smtClean="0">
                <a:solidFill>
                  <a:srgbClr val="FFB600"/>
                </a:solidFill>
              </a:rPr>
              <a:t>¿Qué sucede?</a:t>
            </a:r>
            <a:endParaRPr lang="es-PE" sz="3200" dirty="0">
              <a:solidFill>
                <a:srgbClr val="FFB6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32" y="1880136"/>
            <a:ext cx="2123219" cy="8264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294" y="2706624"/>
            <a:ext cx="4423383" cy="17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14" y="0"/>
            <a:ext cx="1439686" cy="1439686"/>
          </a:xfrm>
          <a:prstGeom prst="rect">
            <a:avLst/>
          </a:prstGeom>
        </p:spPr>
      </p:pic>
      <p:pic>
        <p:nvPicPr>
          <p:cNvPr id="1026" name="Picture 2" descr="https://lh6.googleusercontent.com/zs5pA-RQCqR854F0GUwWcOnCZhOtVz7q0XTqGiLraM1cncQS3rQzs2ujv5utiYQiLAnS-AEtc8Pmre_L_29asdG60TqlGiWdnZ6bXdhzpmBmjdwH5k4xEQvioOD2ZnTDpq8zrHpypG8UN6V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477868"/>
            <a:ext cx="3728752" cy="192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8;p15"/>
          <p:cNvSpPr txBox="1">
            <a:spLocks/>
          </p:cNvSpPr>
          <p:nvPr/>
        </p:nvSpPr>
        <p:spPr>
          <a:xfrm>
            <a:off x="6268706" y="1604278"/>
            <a:ext cx="2692414" cy="1176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3200" dirty="0" smtClean="0">
                <a:solidFill>
                  <a:srgbClr val="FFB600"/>
                </a:solidFill>
              </a:rPr>
              <a:t>¿Qué sucede?</a:t>
            </a:r>
            <a:endParaRPr lang="es-PE" sz="3200" dirty="0">
              <a:solidFill>
                <a:srgbClr val="FFB6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56" y="2706624"/>
            <a:ext cx="2123219" cy="8264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6629" y="2780951"/>
            <a:ext cx="4340565" cy="170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0B4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ctrTitle"/>
          </p:nvPr>
        </p:nvSpPr>
        <p:spPr>
          <a:xfrm>
            <a:off x="758952" y="62310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B600"/>
                </a:solidFill>
              </a:rPr>
              <a:t>Mi primera calculadora</a:t>
            </a:r>
            <a:endParaRPr dirty="0">
              <a:solidFill>
                <a:srgbClr val="FFB600"/>
              </a:solidFill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smtClean="0"/>
              <a:t>…</a:t>
            </a:r>
            <a:endParaRPr sz="2800" dirty="0"/>
          </a:p>
        </p:txBody>
      </p:sp>
      <p:sp>
        <p:nvSpPr>
          <p:cNvPr id="90" name="Google Shape;90;p15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 dirty="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" name="Google Shape;88;p15"/>
          <p:cNvSpPr txBox="1">
            <a:spLocks/>
          </p:cNvSpPr>
          <p:nvPr/>
        </p:nvSpPr>
        <p:spPr>
          <a:xfrm>
            <a:off x="758952" y="267085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aleway ExtraBold"/>
              <a:buNone/>
              <a:defRPr sz="4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s-PE" sz="3600" dirty="0" smtClean="0">
                <a:solidFill>
                  <a:srgbClr val="FFB600"/>
                </a:solidFill>
              </a:rPr>
              <a:t>Suma, Resta, Multiplicación y División</a:t>
            </a:r>
            <a:endParaRPr lang="es-PE" sz="3600" dirty="0">
              <a:solidFill>
                <a:srgbClr val="FFB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45</Words>
  <Application>Microsoft Office PowerPoint</Application>
  <PresentationFormat>Presentación en pantalla (16:9)</PresentationFormat>
  <Paragraphs>25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Raleway Light</vt:lpstr>
      <vt:lpstr>Raleway ExtraBold</vt:lpstr>
      <vt:lpstr>Comic Sans MS</vt:lpstr>
      <vt:lpstr>Olivia template</vt:lpstr>
      <vt:lpstr>Funciones  en Python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Mi primera calculadora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Sara</dc:creator>
  <cp:lastModifiedBy>Windows User</cp:lastModifiedBy>
  <cp:revision>26</cp:revision>
  <dcterms:modified xsi:type="dcterms:W3CDTF">2019-06-02T00:28:46Z</dcterms:modified>
</cp:coreProperties>
</file>