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python/python_variable_types.ht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adf402d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adf402d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6eda78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6eda78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6eda78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6eda78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df402d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df402d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adf402d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adf402d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9d494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9d494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r>
              <a:rPr lang="en"/>
              <a:t>https://docs.djangoproject.com/en/3.2/topics/db/queries/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86eda78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86eda78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https://www.tutorialspoint.com/python/python_variable_types.htm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adf402d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adf402d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6eda78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6eda78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9d4944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9d4944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6eda78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6eda78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API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 de los queryset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Lazy: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 creación de un QuerySet, no implica un llamado a la BD. Django no va a correr la consulta, hasta que el QuerySet sea llamado.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03" y="2571750"/>
            <a:ext cx="8326701" cy="14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Usado cuando se sabe que se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devolverá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un solo objeto.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Excepciones: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spcBef>
                <a:spcPts val="160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DoesNotExist: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cuando no hay ningún objeto.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Verdana"/>
              <a:buChar char="●"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MultipleObjectsReturned: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cuando hay más de un objeto.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50" y="2139325"/>
            <a:ext cx="43724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Borrar objetos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delete():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devuelve la cantidad de objetos eliminados por tipo.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526" y="2001526"/>
            <a:ext cx="3412675" cy="6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02" y="3124277"/>
            <a:ext cx="7222351" cy="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00" y="1198100"/>
            <a:ext cx="6541465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550" y="1419125"/>
            <a:ext cx="6960075" cy="35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models(INSERT)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2119313"/>
            <a:ext cx="78105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3164450"/>
            <a:ext cx="85206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save():</a:t>
            </a: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guarda en la BD y no retorna ningún valor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Char char="●"/>
            </a:pPr>
            <a:r>
              <a:rPr b="1"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create(): </a:t>
            </a:r>
            <a:r>
              <a:rPr lang="en" sz="10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crea el objeto y lo guarda en la BD.</a:t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71428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8" y="1426875"/>
            <a:ext cx="28289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00" y="2506200"/>
            <a:ext cx="65913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952725" y="1517850"/>
            <a:ext cx="15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Campo simple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80875" y="3176200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Campo ForeingKey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/>
          <p:nvPr/>
        </p:nvSpPr>
        <p:spPr>
          <a:xfrm rot="-10798421">
            <a:off x="3968115" y="1677760"/>
            <a:ext cx="653100" cy="80400"/>
          </a:xfrm>
          <a:prstGeom prst="rightArrow">
            <a:avLst>
              <a:gd fmla="val 50000" name="adj1"/>
              <a:gd fmla="val 17495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rot="-10798421">
            <a:off x="5496790" y="3377210"/>
            <a:ext cx="653100" cy="80400"/>
          </a:xfrm>
          <a:prstGeom prst="rightArrow">
            <a:avLst>
              <a:gd fmla="val 50000" name="adj1"/>
              <a:gd fmla="val 17495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1619250"/>
            <a:ext cx="57816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00" y="2744250"/>
            <a:ext cx="61626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6228450" y="1617400"/>
            <a:ext cx="177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trabaja como un arreglo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491375" y="3147750"/>
            <a:ext cx="17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pueden agregar muchos al mismo tiempo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21925" y="4369975"/>
            <a:ext cx="822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NO SE OLVIDEN DE HACER 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save()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para que se guarden los cambios!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Seleccionar objetos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QuerySet: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Es una colección de objetos, equivale lo que sería un </a:t>
            </a:r>
            <a:r>
              <a:rPr b="1"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Así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como al SELECT , se le puede aplicar </a:t>
            </a:r>
            <a:r>
              <a:rPr b="1"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LIMIT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al querySet se le puede aplicar filtros.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Manager: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Todo modelo tiene por lo menos uno, el por defecto se llama </a:t>
            </a: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“objects”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 manager es la fuente del QuerySet. Por ejemplo </a:t>
            </a: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Blog.objects.all()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va a devolver un querySet con todos los objetos Blog de la BD.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75" y="2671750"/>
            <a:ext cx="7613213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Filtrar objetos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71428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Existen dos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métodos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que puedan ayudar a filtrar: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71428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Verdana"/>
              <a:buChar char="●"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filter(**kwargs):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devuelve los objetos que cumplan el criterio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06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Verdana"/>
              <a:buChar char="●"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exclude(**kwargs):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devuelve los objetos que no cumplan el criterio.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71428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71428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50" y="3110775"/>
            <a:ext cx="4876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900" y="3606050"/>
            <a:ext cx="5170850" cy="53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 flipH="1" rot="10800000">
            <a:off x="2742525" y="4028550"/>
            <a:ext cx="1346100" cy="9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r>
              <a:rPr lang="en"/>
              <a:t> de los queryset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Únicos</a:t>
            </a:r>
            <a:r>
              <a:rPr b="1"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 sz="14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cuando se refine un Queryset, este es completamente nuevo, no está ligado al QuerySet anterior. Estos pueden guardarse, usarse y reusarse.</a:t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363" y="2138363"/>
            <a:ext cx="60293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