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0" r:id="rId8"/>
    <p:sldId id="269" r:id="rId9"/>
    <p:sldId id="267" r:id="rId10"/>
    <p:sldId id="268" r:id="rId11"/>
    <p:sldId id="271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5FB-4B08-4804-95F5-D55952982C2F}" type="datetimeFigureOut">
              <a:rPr lang="es-PE" smtClean="0"/>
              <a:t>15/05/2021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5A8-B03D-47AD-B685-AE11D9D307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91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5FB-4B08-4804-95F5-D55952982C2F}" type="datetimeFigureOut">
              <a:rPr lang="es-PE" smtClean="0"/>
              <a:t>15/05/2021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5A8-B03D-47AD-B685-AE11D9D307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951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5FB-4B08-4804-95F5-D55952982C2F}" type="datetimeFigureOut">
              <a:rPr lang="es-PE" smtClean="0"/>
              <a:t>15/05/2021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5A8-B03D-47AD-B685-AE11D9D307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582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5FB-4B08-4804-95F5-D55952982C2F}" type="datetimeFigureOut">
              <a:rPr lang="es-PE" smtClean="0"/>
              <a:t>15/05/2021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5A8-B03D-47AD-B685-AE11D9D307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589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5FB-4B08-4804-95F5-D55952982C2F}" type="datetimeFigureOut">
              <a:rPr lang="es-PE" smtClean="0"/>
              <a:t>15/05/2021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5A8-B03D-47AD-B685-AE11D9D307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740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5FB-4B08-4804-95F5-D55952982C2F}" type="datetimeFigureOut">
              <a:rPr lang="es-PE" smtClean="0"/>
              <a:t>15/05/2021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5A8-B03D-47AD-B685-AE11D9D307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46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5FB-4B08-4804-95F5-D55952982C2F}" type="datetimeFigureOut">
              <a:rPr lang="es-PE" smtClean="0"/>
              <a:t>15/05/2021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5A8-B03D-47AD-B685-AE11D9D307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365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5FB-4B08-4804-95F5-D55952982C2F}" type="datetimeFigureOut">
              <a:rPr lang="es-PE" smtClean="0"/>
              <a:t>15/05/2021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5A8-B03D-47AD-B685-AE11D9D307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443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5FB-4B08-4804-95F5-D55952982C2F}" type="datetimeFigureOut">
              <a:rPr lang="es-PE" smtClean="0"/>
              <a:t>15/05/2021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5A8-B03D-47AD-B685-AE11D9D307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539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5FB-4B08-4804-95F5-D55952982C2F}" type="datetimeFigureOut">
              <a:rPr lang="es-PE" smtClean="0"/>
              <a:t>15/05/2021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5A8-B03D-47AD-B685-AE11D9D307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855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75FB-4B08-4804-95F5-D55952982C2F}" type="datetimeFigureOut">
              <a:rPr lang="es-PE" smtClean="0"/>
              <a:t>15/05/2021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55A8-B03D-47AD-B685-AE11D9D307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8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875FB-4B08-4804-95F5-D55952982C2F}" type="datetimeFigureOut">
              <a:rPr lang="es-PE" smtClean="0"/>
              <a:t>15/05/2021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55A8-B03D-47AD-B685-AE11D9D307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220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 </a:t>
            </a:r>
            <a:r>
              <a:rPr lang="es-ES" dirty="0"/>
              <a:t>Que es REST ?</a:t>
            </a:r>
            <a:br>
              <a:rPr lang="es-ES" dirty="0"/>
            </a:b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773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Conclusiones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Una cosa que confunde a la gente es que REST y HTTP parecen ir de la mano. Después de todo, la </a:t>
            </a:r>
            <a:r>
              <a:rPr lang="es-ES" dirty="0" err="1"/>
              <a:t>World</a:t>
            </a:r>
            <a:r>
              <a:rPr lang="es-ES" dirty="0"/>
              <a:t> Wide Web se ejecuta en HTTP, y tiene sentido, una API </a:t>
            </a:r>
            <a:r>
              <a:rPr lang="es-ES" dirty="0" err="1"/>
              <a:t>RESTful</a:t>
            </a:r>
            <a:r>
              <a:rPr lang="es-ES" dirty="0"/>
              <a:t> hace lo mismo. Sin embargo, no hay nada en las restricciones REST que haga obligatorio el uso de HTTP como protocolo de transferencia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 </a:t>
            </a:r>
            <a:r>
              <a:rPr lang="es-ES" dirty="0"/>
              <a:t>perfectamente posible usar otros protocolos de transferencia como SNMP, SMTP y otros para usar, y su API aún podría ser una API </a:t>
            </a:r>
            <a:r>
              <a:rPr lang="es-ES" dirty="0" err="1"/>
              <a:t>RESTful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 smtClean="0"/>
              <a:t>En </a:t>
            </a:r>
            <a:r>
              <a:rPr lang="es-ES" dirty="0"/>
              <a:t>la práctica, la mayoría, si no todas, las API </a:t>
            </a:r>
            <a:r>
              <a:rPr lang="es-ES" dirty="0" err="1"/>
              <a:t>RESTful</a:t>
            </a:r>
            <a:r>
              <a:rPr lang="es-ES" dirty="0"/>
              <a:t> actualmente utilizan HTTP como capa de transporte, ya que la infraestructura, los servidores y las bibliotecas cliente para HTTP ya están ampliamente </a:t>
            </a:r>
            <a:r>
              <a:rPr lang="es-ES" dirty="0" smtClean="0"/>
              <a:t>disponibles convertirse </a:t>
            </a:r>
            <a:r>
              <a:rPr lang="es-ES" dirty="0"/>
              <a:t>en una verdadera API </a:t>
            </a:r>
            <a:r>
              <a:rPr lang="es-ES" dirty="0" err="1"/>
              <a:t>RESTful</a:t>
            </a:r>
            <a:r>
              <a:rPr lang="es-ES" dirty="0"/>
              <a:t>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707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Referencias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https://openwebinars.net/blog/que-es-rest-conoce-su-potencia/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4513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Introducción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</a:t>
            </a:r>
            <a:r>
              <a:rPr lang="es-ES" dirty="0"/>
              <a:t>algunas personas REST es una arquitectura , para otras es un patrón de diseño </a:t>
            </a:r>
            <a:r>
              <a:rPr lang="es-ES" dirty="0" smtClean="0"/>
              <a:t>,para </a:t>
            </a:r>
            <a:r>
              <a:rPr lang="es-ES" dirty="0"/>
              <a:t>otras un </a:t>
            </a:r>
            <a:r>
              <a:rPr lang="es-ES" dirty="0" smtClean="0"/>
              <a:t>API.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0506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REST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REST o </a:t>
            </a:r>
            <a:r>
              <a:rPr lang="es-ES" dirty="0" err="1"/>
              <a:t>Representational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Transfer es un </a:t>
            </a:r>
            <a:r>
              <a:rPr lang="es-ES" b="1" dirty="0"/>
              <a:t>ESTILO</a:t>
            </a:r>
            <a:r>
              <a:rPr lang="es-ES" dirty="0"/>
              <a:t>  de Arquitectura a la hora de realizar </a:t>
            </a:r>
            <a:r>
              <a:rPr lang="es-ES" b="1" dirty="0"/>
              <a:t>una comunicación entre cliente y servidor.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5" name="Picture 2" descr="https://www.arquitecturajava.com/wp-content/uploads/QueesR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506" y="3644900"/>
            <a:ext cx="5701869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3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Habitualmente </a:t>
            </a:r>
            <a:r>
              <a:rPr lang="es-ES" dirty="0"/>
              <a:t>cuando nosotros realizamos una comunicación cliente servidor accedemos al servidor en un punto de acceso , le enviamos una información y recibimos un resultado.</a:t>
            </a:r>
            <a:endParaRPr lang="es-PE" dirty="0"/>
          </a:p>
        </p:txBody>
      </p:sp>
      <p:pic>
        <p:nvPicPr>
          <p:cNvPr id="2050" name="Picture 2" descr="envio de inform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001294"/>
            <a:ext cx="37719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6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Asi</a:t>
            </a:r>
            <a:r>
              <a:rPr lang="es-ES" dirty="0" smtClean="0"/>
              <a:t> </a:t>
            </a:r>
            <a:r>
              <a:rPr lang="es-ES" dirty="0"/>
              <a:t>pues estamos hablando de una comunicación </a:t>
            </a:r>
            <a:r>
              <a:rPr lang="es-ES" b="1" dirty="0"/>
              <a:t>HTTP</a:t>
            </a:r>
            <a:r>
              <a:rPr lang="es-ES" dirty="0"/>
              <a:t> (</a:t>
            </a:r>
            <a:r>
              <a:rPr lang="es-ES" dirty="0" err="1"/>
              <a:t>Hyper</a:t>
            </a:r>
            <a:r>
              <a:rPr lang="es-ES" dirty="0"/>
              <a:t> Text Transfer </a:t>
            </a:r>
            <a:r>
              <a:rPr lang="es-ES" dirty="0" err="1"/>
              <a:t>Protocol</a:t>
            </a:r>
            <a:r>
              <a:rPr lang="es-ES" dirty="0"/>
              <a:t>) . Usamos el puerto 80 de nuestro servidor para permitir el acceso a la información desde cualquier lugar.</a:t>
            </a:r>
            <a:endParaRPr lang="es-PE" dirty="0"/>
          </a:p>
        </p:txBody>
      </p:sp>
      <p:pic>
        <p:nvPicPr>
          <p:cNvPr id="5" name="Picture 2" descr="que es rest ht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247" y="3335336"/>
            <a:ext cx="5345428" cy="222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at is Hypertext Transfer Protocol (HTTP)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486" y="5562599"/>
            <a:ext cx="2936149" cy="94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2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vez tenemos claro el protocolo de comunicación el siguiente paso es decidir q</a:t>
            </a:r>
            <a:r>
              <a:rPr lang="es-ES" b="1" dirty="0"/>
              <a:t>ue tipología de mensajes enviamos. </a:t>
            </a:r>
            <a:r>
              <a:rPr lang="es-ES" dirty="0"/>
              <a:t>Como punto de partida podemos mandar a un servicio un mensaje</a:t>
            </a:r>
            <a:r>
              <a:rPr lang="es-ES" b="1" dirty="0"/>
              <a:t> en formato XML o JSON</a:t>
            </a:r>
            <a:r>
              <a:rPr lang="es-ES" dirty="0"/>
              <a:t>. El servicio lo </a:t>
            </a:r>
            <a:r>
              <a:rPr lang="es-ES" dirty="0" err="1"/>
              <a:t>recepcionará</a:t>
            </a:r>
            <a:r>
              <a:rPr lang="es-ES" dirty="0"/>
              <a:t> y nos devolverá una respuesta.</a:t>
            </a:r>
            <a:endParaRPr lang="es-PE" dirty="0"/>
          </a:p>
        </p:txBody>
      </p:sp>
      <p:pic>
        <p:nvPicPr>
          <p:cNvPr id="4098" name="Picture 2" descr="rest y so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615" y="3648075"/>
            <a:ext cx="5045075" cy="266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at is a REST API? Definition and principles - Seobility Wi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310" y="3325324"/>
            <a:ext cx="4382870" cy="330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490857" y="4275909"/>
            <a:ext cx="1402080" cy="1828800"/>
          </a:xfrm>
          <a:prstGeom prst="rect">
            <a:avLst/>
          </a:prstGeom>
          <a:noFill/>
          <a:ln w="57150">
            <a:solidFill>
              <a:srgbClr val="F02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87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122" name="Picture 2" descr="Mastering REST Architecture — REST Architecture Details | by Ahmet ÖZLÜ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136" y="601112"/>
            <a:ext cx="6933565" cy="594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1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y Should We Choose REST (Client-Server) Model to Develop Web Apps ? | by  Audira Zuraid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47" y="601878"/>
            <a:ext cx="9519750" cy="59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3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¿REST y HTTP son lo mismo?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HTTP significa Protocolo de transferencia de hipertexto y es una </a:t>
            </a:r>
            <a:r>
              <a:rPr lang="es-ES" b="1" dirty="0"/>
              <a:t>forma de transferir archivos</a:t>
            </a:r>
            <a:r>
              <a:rPr lang="es-ES" dirty="0"/>
              <a:t>. </a:t>
            </a:r>
            <a:r>
              <a:rPr lang="es-ES" dirty="0" smtClean="0"/>
              <a:t>Sin </a:t>
            </a:r>
            <a:r>
              <a:rPr lang="es-ES" dirty="0"/>
              <a:t>embargo, hay otros protocolos de transferencia disponibles, como FTP y gopher, pero son menos populares</a:t>
            </a:r>
            <a:r>
              <a:rPr lang="es-ES" dirty="0" smtClean="0"/>
              <a:t>.</a:t>
            </a:r>
          </a:p>
          <a:p>
            <a:r>
              <a:rPr lang="es-ES" dirty="0"/>
              <a:t>La Transferencia de Estado </a:t>
            </a:r>
            <a:r>
              <a:rPr lang="es-ES" dirty="0" err="1"/>
              <a:t>REpresentacional</a:t>
            </a:r>
            <a:r>
              <a:rPr lang="es-ES" dirty="0"/>
              <a:t>, o REST, </a:t>
            </a:r>
            <a:r>
              <a:rPr lang="es-ES" b="1" dirty="0"/>
              <a:t>es un conjunto de restricciones que aseguran un sistema escalable, tolerante a fallas y fácilmente </a:t>
            </a:r>
            <a:r>
              <a:rPr lang="es-ES" b="1" dirty="0" smtClean="0"/>
              <a:t>ampliable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677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377</Words>
  <Application>Microsoft Office PowerPoint</Application>
  <PresentationFormat>Panorámica</PresentationFormat>
  <Paragraphs>17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¿ Que es REST ? </vt:lpstr>
      <vt:lpstr>Introducción</vt:lpstr>
      <vt:lpstr>REST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¿REST y HTTP son lo mismo?</vt:lpstr>
      <vt:lpstr>Conclusiones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 Que es REST ?</dc:title>
  <dc:creator>Windows User</dc:creator>
  <cp:lastModifiedBy>Windows User</cp:lastModifiedBy>
  <cp:revision>10</cp:revision>
  <dcterms:created xsi:type="dcterms:W3CDTF">2021-05-15T04:12:44Z</dcterms:created>
  <dcterms:modified xsi:type="dcterms:W3CDTF">2021-05-16T02:38:07Z</dcterms:modified>
</cp:coreProperties>
</file>