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4f4cb142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4f4cb142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f4cb14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f4cb14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f4cb14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f4cb14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f4cb14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f4cb14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f4cb14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f4cb14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impleisbetterthancomplex.com/series/2017/09/04/a-complete-beginners-guide-to-django-part-1.html" TargetMode="External"/><Relationship Id="rId4" Type="http://schemas.openxmlformats.org/officeDocument/2006/relationships/hyperlink" Target="https://www.askpython.com/django/django-app-structure-project-structure" TargetMode="External"/><Relationship Id="rId5" Type="http://schemas.openxmlformats.org/officeDocument/2006/relationships/hyperlink" Target="https://espifreelancer.com/mtv-djang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Django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Joel Eche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50" y="1131547"/>
            <a:ext cx="2583399" cy="258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Why django?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</a:t>
            </a:r>
            <a:r>
              <a:rPr lang="es-419"/>
              <a:t>rovides a set of tools and functionalities: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Security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Database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Template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URL routing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Internationalization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Enables us to develop secure and reliable Web applications very quickly in a standardized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Community.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First steps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988" y="876975"/>
            <a:ext cx="6948025" cy="3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Structure of an application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113" y="723250"/>
            <a:ext cx="24288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MVT Django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88" y="747375"/>
            <a:ext cx="803742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16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https://simpleisbetterthancomplex.com/series/2017/09/04/a-complete-beginners-guide-to-django-part-1.html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https://www.askpython.com/django/django-app-structure-project-structure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https://espifreelancer.com/mtv-django.html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