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 ExtraBold"/>
      <p:bold r:id="rId19"/>
      <p:boldItalic r:id="rId20"/>
    </p:embeddedFont>
    <p:embeddedFont>
      <p:font typeface="Raleway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C4htDqgU/AYCf89Zef5TjuJk/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ExtraBold-boldItalic.fntdata"/><Relationship Id="rId22" Type="http://schemas.openxmlformats.org/officeDocument/2006/relationships/font" Target="fonts/RalewayLight-bold.fntdata"/><Relationship Id="rId21" Type="http://schemas.openxmlformats.org/officeDocument/2006/relationships/font" Target="fonts/RalewayLight-regular.fntdata"/><Relationship Id="rId24" Type="http://schemas.openxmlformats.org/officeDocument/2006/relationships/font" Target="fonts/RalewayLight-boldItalic.fntdata"/><Relationship Id="rId23" Type="http://schemas.openxmlformats.org/officeDocument/2006/relationships/font" Target="fonts/Raleway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ExtraBold-bold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1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20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0B45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type="ctrTitle"/>
          </p:nvPr>
        </p:nvSpPr>
        <p:spPr>
          <a:xfrm>
            <a:off x="685800" y="2305051"/>
            <a:ext cx="77724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Funciones </a:t>
            </a:r>
            <a:br>
              <a:rPr lang="en"/>
            </a:br>
            <a:r>
              <a:rPr lang="en"/>
              <a:t>en Python</a:t>
            </a:r>
            <a:br>
              <a:rPr lang="en"/>
            </a:b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0121" y="440269"/>
            <a:ext cx="2038777" cy="865671"/>
          </a:xfrm>
          <a:prstGeom prst="round2DiagRect">
            <a:avLst>
              <a:gd fmla="val 16667" name="adj1"/>
              <a:gd fmla="val 25051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36" name="Google Shape;36;p1"/>
          <p:cNvSpPr txBox="1"/>
          <p:nvPr/>
        </p:nvSpPr>
        <p:spPr>
          <a:xfrm>
            <a:off x="3413670" y="3714751"/>
            <a:ext cx="23166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Elian Laura</a:t>
            </a:r>
            <a:br>
              <a:rPr b="0" i="0" lang="en" sz="2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aqp@pyladies.com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4496" y="559879"/>
            <a:ext cx="5436151" cy="3152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3757" y="0"/>
            <a:ext cx="6371037" cy="522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9152" y="1106423"/>
            <a:ext cx="3968976" cy="367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9152" y="493528"/>
            <a:ext cx="1560096" cy="612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 rotWithShape="1">
          <a:blip r:embed="rId4">
            <a:alphaModFix/>
          </a:blip>
          <a:srcRect b="11622" l="0" r="0" t="0"/>
          <a:stretch/>
        </p:blipFill>
        <p:spPr>
          <a:xfrm>
            <a:off x="1587752" y="1228833"/>
            <a:ext cx="3968976" cy="325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7750" y="585825"/>
            <a:ext cx="1285375" cy="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8949" y="3400376"/>
            <a:ext cx="1834243" cy="1024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4294967295" type="ctrTitle"/>
          </p:nvPr>
        </p:nvSpPr>
        <p:spPr>
          <a:xfrm>
            <a:off x="595423" y="1495906"/>
            <a:ext cx="6594475" cy="1160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" sz="9600" u="none" cap="none" strike="noStrike">
                <a:solidFill>
                  <a:srgbClr val="FD0B45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Gracias!</a:t>
            </a:r>
            <a:endParaRPr b="0" i="0" sz="9600" u="none" cap="none" strike="noStrike">
              <a:solidFill>
                <a:srgbClr val="FD0B45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2" name="Google Shape;142;p15"/>
          <p:cNvSpPr txBox="1"/>
          <p:nvPr>
            <p:ph idx="4294967295" type="subTitle"/>
          </p:nvPr>
        </p:nvSpPr>
        <p:spPr>
          <a:xfrm>
            <a:off x="914400" y="2925868"/>
            <a:ext cx="6594475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1" i="0" lang="en" sz="36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Any questions?</a:t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Pyladies Arequipa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Github: PyladiesAqp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facebook logo png" id="144" name="Google Shape;1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76" y="3654044"/>
            <a:ext cx="237024" cy="237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45" name="Google Shape;14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376" y="4194296"/>
            <a:ext cx="252413" cy="25241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3987209" y="3010932"/>
            <a:ext cx="6594475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Pyladies Arequipa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aqp@pyladies.com</a:t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descr="Imagen relacionada" id="147" name="Google Shape;147;p15"/>
          <p:cNvPicPr preferRelativeResize="0"/>
          <p:nvPr/>
        </p:nvPicPr>
        <p:blipFill rotWithShape="1">
          <a:blip r:embed="rId6">
            <a:alphaModFix/>
          </a:blip>
          <a:srcRect b="25254" l="29623" r="29664" t="23336"/>
          <a:stretch/>
        </p:blipFill>
        <p:spPr>
          <a:xfrm>
            <a:off x="3480726" y="3616387"/>
            <a:ext cx="506483" cy="35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 txBox="1"/>
          <p:nvPr/>
        </p:nvSpPr>
        <p:spPr>
          <a:xfrm>
            <a:off x="921999" y="1762086"/>
            <a:ext cx="7299987" cy="878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Raleway Light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Yo soy … 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3" name="Google Shape;43;p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S21Veyzfjbk1n7PN4Ng8U7x8TxsOaMfrHBVt7PVTN7t1YdMdl6pmE5hFDg1WqsjQKXDipNGapTnzZ7joVJJUPZrknbP4Qan_qY14CuG09fVkLRZ20vZyUvsrRRvmI3pjriCDkdMLhqRCS_zH" id="46" name="Google Shape;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5135" y="1263945"/>
            <a:ext cx="5499830" cy="2756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s5pA-RQCqR854F0GUwWcOnCZhOtVz7q0XTqGiLraM1cncQS3rQzs2ujv5utiYQiLAnS-AEtc8Pmre_L_29asdG60TqlGiWdnZ6bXdhzpmBmjdwH5k4xEQvioOD2ZnTDpq8zrHpypG8UN6VB" id="52" name="Google Shape;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1408" y="825138"/>
            <a:ext cx="3728752" cy="192363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/>
          <p:nvPr/>
        </p:nvSpPr>
        <p:spPr>
          <a:xfrm>
            <a:off x="3127248" y="3447288"/>
            <a:ext cx="3291840" cy="4297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Argumento</a:t>
            </a:r>
            <a:endParaRPr b="0" i="0" sz="1600" u="none" cap="none" strike="noStrik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6369290" y="4075176"/>
            <a:ext cx="2670048" cy="4297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Parámetro</a:t>
            </a:r>
            <a:endParaRPr b="0" i="0" sz="3200" u="none" cap="none" strike="noStrik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s5pA-RQCqR854F0GUwWcOnCZhOtVz7q0XTqGiLraM1cncQS3rQzs2ujv5utiYQiLAnS-AEtc8Pmre_L_29asdG60TqlGiWdnZ6bXdhzpmBmjdwH5k4xEQvioOD2ZnTDpq8zrHpypG8UN6VB" id="60" name="Google Shape;6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4560" y="477868"/>
            <a:ext cx="3728752" cy="192363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/>
          <p:nvPr/>
        </p:nvSpPr>
        <p:spPr>
          <a:xfrm>
            <a:off x="6369290" y="2776728"/>
            <a:ext cx="2670048" cy="4297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Parámetro</a:t>
            </a:r>
            <a:endParaRPr b="0" i="0" sz="3200" u="none" cap="none" strike="noStrik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0917" y="2701355"/>
            <a:ext cx="3703227" cy="72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786" y="3762255"/>
            <a:ext cx="2694670" cy="11511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/>
        </p:nvSpPr>
        <p:spPr>
          <a:xfrm>
            <a:off x="5923312" y="4314088"/>
            <a:ext cx="3291840" cy="4297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Argumento</a:t>
            </a:r>
            <a:endParaRPr b="0" i="0" sz="1600" u="none" cap="none" strike="noStrik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s5pA-RQCqR854F0GUwWcOnCZhOtVz7q0XTqGiLraM1cncQS3rQzs2ujv5utiYQiLAnS-AEtc8Pmre_L_29asdG60TqlGiWdnZ6bXdhzpmBmjdwH5k4xEQvioOD2ZnTDpq8zrHpypG8UN6VB" id="70" name="Google Shape;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4560" y="477868"/>
            <a:ext cx="3728752" cy="192363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 txBox="1"/>
          <p:nvPr/>
        </p:nvSpPr>
        <p:spPr>
          <a:xfrm>
            <a:off x="6104114" y="2798282"/>
            <a:ext cx="2670048" cy="4297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Parámetros</a:t>
            </a:r>
            <a:endParaRPr b="0" i="0" sz="3200" u="none" cap="none" strike="noStrik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8308" y="2401504"/>
            <a:ext cx="2484338" cy="967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98308" y="3785616"/>
            <a:ext cx="2821471" cy="94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0380" y="4204377"/>
            <a:ext cx="3683272" cy="2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s5pA-RQCqR854F0GUwWcOnCZhOtVz7q0XTqGiLraM1cncQS3rQzs2ujv5utiYQiLAnS-AEtc8Pmre_L_29asdG60TqlGiWdnZ6bXdhzpmBmjdwH5k4xEQvioOD2ZnTDpq8zrHpypG8UN6VB" id="80" name="Google Shape;8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4560" y="477868"/>
            <a:ext cx="3728752" cy="192363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"/>
          <p:cNvSpPr txBox="1"/>
          <p:nvPr/>
        </p:nvSpPr>
        <p:spPr>
          <a:xfrm>
            <a:off x="6104114" y="2798282"/>
            <a:ext cx="2670048" cy="4297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Parámetros</a:t>
            </a:r>
            <a:endParaRPr b="0" i="0" sz="3200" u="none" cap="none" strike="noStrik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8308" y="2401504"/>
            <a:ext cx="2123219" cy="82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98307" y="3319272"/>
            <a:ext cx="4093053" cy="174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s5pA-RQCqR854F0GUwWcOnCZhOtVz7q0XTqGiLraM1cncQS3rQzs2ujv5utiYQiLAnS-AEtc8Pmre_L_29asdG60TqlGiWdnZ6bXdhzpmBmjdwH5k4xEQvioOD2ZnTDpq8zrHpypG8UN6VB" id="89" name="Google Shape;8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4560" y="477868"/>
            <a:ext cx="3728752" cy="1923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 txBox="1"/>
          <p:nvPr/>
        </p:nvSpPr>
        <p:spPr>
          <a:xfrm>
            <a:off x="6268706" y="1604278"/>
            <a:ext cx="2692414" cy="11766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¿Qué sucede?</a:t>
            </a:r>
            <a:endParaRPr b="0" i="0" sz="3200" u="none" cap="none" strike="noStrik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632" y="1880136"/>
            <a:ext cx="2123219" cy="82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53294" y="2706624"/>
            <a:ext cx="4423383" cy="173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s5pA-RQCqR854F0GUwWcOnCZhOtVz7q0XTqGiLraM1cncQS3rQzs2ujv5utiYQiLAnS-AEtc8Pmre_L_29asdG60TqlGiWdnZ6bXdhzpmBmjdwH5k4xEQvioOD2ZnTDpq8zrHpypG8UN6VB" id="98" name="Google Shape;9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4560" y="477868"/>
            <a:ext cx="3728752" cy="192363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8"/>
          <p:cNvSpPr txBox="1"/>
          <p:nvPr/>
        </p:nvSpPr>
        <p:spPr>
          <a:xfrm>
            <a:off x="6268706" y="1604278"/>
            <a:ext cx="2692414" cy="11766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¿Qué sucede?</a:t>
            </a:r>
            <a:endParaRPr b="0" i="0" sz="3200" u="none" cap="none" strike="noStrik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7656" y="2706624"/>
            <a:ext cx="2123219" cy="82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6629" y="2780951"/>
            <a:ext cx="4340565" cy="170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0B4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ctrTitle"/>
          </p:nvPr>
        </p:nvSpPr>
        <p:spPr>
          <a:xfrm>
            <a:off x="758952" y="623100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B600"/>
                </a:solidFill>
              </a:rPr>
              <a:t>Mi primera calculadora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…</a:t>
            </a:r>
            <a:endParaRPr sz="2800"/>
          </a:p>
        </p:txBody>
      </p:sp>
      <p:sp>
        <p:nvSpPr>
          <p:cNvPr id="108" name="Google Shape;108;p9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758952" y="267085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</a:pPr>
            <a:r>
              <a:rPr b="0" i="0" lang="en" sz="36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Suma, Resta, Multiplicación y División</a:t>
            </a:r>
            <a:endParaRPr b="0" i="0" sz="3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Azul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</dc:creator>
</cp:coreProperties>
</file>